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4" r:id="rId3"/>
    <p:sldId id="270" r:id="rId4"/>
    <p:sldId id="265" r:id="rId5"/>
    <p:sldId id="273" r:id="rId6"/>
    <p:sldId id="271" r:id="rId7"/>
    <p:sldId id="278" r:id="rId8"/>
    <p:sldId id="272" r:id="rId9"/>
    <p:sldId id="266" r:id="rId10"/>
    <p:sldId id="277" r:id="rId11"/>
    <p:sldId id="276" r:id="rId12"/>
    <p:sldId id="27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17/09/2025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+mj-lt"/>
              </a:rPr>
              <a:t>www.cea.fr</a:t>
            </a: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+mj-lt"/>
                </a:rPr>
                <a:t>www.cea.fr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+mj-lt"/>
                </a:rPr>
                <a:t>www.cea.fr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+mj-lt"/>
                </a:rPr>
                <a:t>www.cea.fr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701655-DB86-4BDD-ACDB-98A835538BBF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CyMBal</a:t>
            </a:r>
            <a:r>
              <a:rPr lang="fr-FR" dirty="0"/>
              <a:t> </a:t>
            </a:r>
            <a:r>
              <a:rPr lang="fr-FR" dirty="0" err="1"/>
              <a:t>Cooling</a:t>
            </a:r>
            <a:br>
              <a:rPr lang="fr-FR" dirty="0"/>
            </a:br>
            <a:r>
              <a:rPr lang="fr-FR" dirty="0"/>
              <a:t>first impressions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30.07.2025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b="1" dirty="0">
                <a:solidFill>
                  <a:schemeClr val="bg2"/>
                </a:solidFill>
              </a:rPr>
              <a:t>|</a:t>
            </a:r>
            <a:r>
              <a:rPr lang="fr-FR" dirty="0"/>
              <a:t> VETTER Seraphin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 err="1"/>
              <a:t>Alternate</a:t>
            </a:r>
            <a:r>
              <a:rPr lang="fr-FR" dirty="0"/>
              <a:t> </a:t>
            </a:r>
            <a:r>
              <a:rPr lang="fr-FR" dirty="0" err="1"/>
              <a:t>tiles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3A58A-A987-4F7A-8EEF-2E8FBBF3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1584176"/>
          </a:xfrm>
        </p:spPr>
        <p:txBody>
          <a:bodyPr/>
          <a:lstStyle/>
          <a:p>
            <a:r>
              <a:rPr lang="en-US" dirty="0"/>
              <a:t>All inside Envelope 560/615</a:t>
            </a:r>
          </a:p>
          <a:p>
            <a:r>
              <a:rPr lang="en-US" dirty="0"/>
              <a:t>Space for Boards is distributed unevenly</a:t>
            </a:r>
          </a:p>
          <a:p>
            <a:r>
              <a:rPr lang="en-US" dirty="0"/>
              <a:t>Envelope is also not symmetrical in phi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AD0BF30-8999-4F93-BB83-E7AC8AC8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31872"/>
            <a:ext cx="8449854" cy="3458058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D59B94A-FABD-4A58-9F19-D10C9A8CF5DE}"/>
              </a:ext>
            </a:extLst>
          </p:cNvPr>
          <p:cNvCxnSpPr>
            <a:cxnSpLocks/>
          </p:cNvCxnSpPr>
          <p:nvPr/>
        </p:nvCxnSpPr>
        <p:spPr>
          <a:xfrm flipV="1">
            <a:off x="4564856" y="3267076"/>
            <a:ext cx="45244" cy="1666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D77C424-E0B3-4CF1-B750-165726F24A7C}"/>
              </a:ext>
            </a:extLst>
          </p:cNvPr>
          <p:cNvCxnSpPr>
            <a:cxnSpLocks/>
          </p:cNvCxnSpPr>
          <p:nvPr/>
        </p:nvCxnSpPr>
        <p:spPr>
          <a:xfrm flipV="1">
            <a:off x="4587478" y="3861048"/>
            <a:ext cx="45244" cy="1666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0514E9B-039E-4731-BCE1-5C1C7559A0E4}"/>
              </a:ext>
            </a:extLst>
          </p:cNvPr>
          <p:cNvSpPr txBox="1"/>
          <p:nvPr/>
        </p:nvSpPr>
        <p:spPr>
          <a:xfrm>
            <a:off x="4788024" y="2875340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11mm</a:t>
            </a:r>
            <a:endParaRPr lang="fr-FR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9D21677-64A3-4E7B-9B52-F382E7066AB7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4632722" y="3244672"/>
            <a:ext cx="559676" cy="10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8C0097F-38FC-4AC7-8D2E-392F3B3DA50E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4662232" y="3244672"/>
            <a:ext cx="530166" cy="69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4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D92EB3-5245-4FD1-BDDF-DD5CBC6BD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2"/>
          <a:stretch/>
        </p:blipFill>
        <p:spPr>
          <a:xfrm>
            <a:off x="251519" y="2492896"/>
            <a:ext cx="7440287" cy="4320654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 err="1"/>
              <a:t>Alternate</a:t>
            </a:r>
            <a:r>
              <a:rPr lang="fr-FR" dirty="0"/>
              <a:t> </a:t>
            </a:r>
            <a:r>
              <a:rPr lang="fr-FR" dirty="0" err="1"/>
              <a:t>tiles</a:t>
            </a:r>
            <a:r>
              <a:rPr lang="fr-FR" dirty="0"/>
              <a:t> </a:t>
            </a:r>
            <a:r>
              <a:rPr lang="fr-FR" dirty="0" err="1"/>
              <a:t>swapped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3A58A-A987-4F7A-8EEF-2E8FBBF3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Tiles swapped, all inside Envelope 560/615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two </a:t>
            </a:r>
            <a:r>
              <a:rPr lang="en-US" dirty="0" err="1">
                <a:sym typeface="Wingdings" panose="05000000000000000000" pitchFamily="2" charset="2"/>
              </a:rPr>
              <a:t>im</a:t>
            </a:r>
            <a:r>
              <a:rPr lang="en-US" dirty="0">
                <a:sym typeface="Wingdings" panose="05000000000000000000" pitchFamily="2" charset="2"/>
              </a:rPr>
              <a:t> the middle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two with the boards are inside</a:t>
            </a:r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4910F45-05DE-4987-8DCA-59798D8E63CB}"/>
              </a:ext>
            </a:extLst>
          </p:cNvPr>
          <p:cNvCxnSpPr>
            <a:cxnSpLocks/>
          </p:cNvCxnSpPr>
          <p:nvPr/>
        </p:nvCxnSpPr>
        <p:spPr>
          <a:xfrm flipV="1">
            <a:off x="3419872" y="2924944"/>
            <a:ext cx="0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5190F75-2AA2-44E5-B513-98FA81B4CC7C}"/>
              </a:ext>
            </a:extLst>
          </p:cNvPr>
          <p:cNvCxnSpPr>
            <a:cxnSpLocks/>
          </p:cNvCxnSpPr>
          <p:nvPr/>
        </p:nvCxnSpPr>
        <p:spPr>
          <a:xfrm flipV="1">
            <a:off x="2026504" y="3284984"/>
            <a:ext cx="0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A4147FB-7B33-4263-B2DF-FF2EE6BE44C0}"/>
              </a:ext>
            </a:extLst>
          </p:cNvPr>
          <p:cNvCxnSpPr>
            <a:cxnSpLocks/>
          </p:cNvCxnSpPr>
          <p:nvPr/>
        </p:nvCxnSpPr>
        <p:spPr>
          <a:xfrm>
            <a:off x="3131840" y="3880708"/>
            <a:ext cx="0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2014CB9-E633-4984-80F9-0D5A136B856B}"/>
              </a:ext>
            </a:extLst>
          </p:cNvPr>
          <p:cNvCxnSpPr>
            <a:cxnSpLocks/>
          </p:cNvCxnSpPr>
          <p:nvPr/>
        </p:nvCxnSpPr>
        <p:spPr>
          <a:xfrm>
            <a:off x="3995936" y="3717032"/>
            <a:ext cx="0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20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 err="1"/>
              <a:t>Alternate</a:t>
            </a:r>
            <a:r>
              <a:rPr lang="fr-FR" dirty="0"/>
              <a:t> </a:t>
            </a:r>
            <a:r>
              <a:rPr lang="fr-FR" dirty="0" err="1"/>
              <a:t>tiles</a:t>
            </a:r>
            <a:r>
              <a:rPr lang="fr-FR" dirty="0"/>
              <a:t> </a:t>
            </a:r>
            <a:r>
              <a:rPr lang="fr-FR" dirty="0" err="1"/>
              <a:t>swapped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3A58A-A987-4F7A-8EEF-2E8FBBF3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Tiles swapped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inner two are outside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two with the boards are inside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Botton </a:t>
            </a:r>
            <a:r>
              <a:rPr lang="fr-FR" dirty="0" err="1">
                <a:sym typeface="Wingdings" panose="05000000000000000000" pitchFamily="2" charset="2"/>
              </a:rPr>
              <a:t>Boards</a:t>
            </a:r>
            <a:r>
              <a:rPr lang="fr-FR" dirty="0">
                <a:sym typeface="Wingdings" panose="05000000000000000000" pitchFamily="2" charset="2"/>
              </a:rPr>
              <a:t> do not fit, max </a:t>
            </a:r>
            <a:r>
              <a:rPr lang="fr-FR" dirty="0" err="1">
                <a:sym typeface="Wingdings" panose="05000000000000000000" pitchFamily="2" charset="2"/>
              </a:rPr>
              <a:t>Board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width</a:t>
            </a:r>
            <a:r>
              <a:rPr lang="fr-FR" dirty="0">
                <a:sym typeface="Wingdings" panose="05000000000000000000" pitchFamily="2" charset="2"/>
              </a:rPr>
              <a:t> 80mm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FAAF61-C4BD-4131-BB6C-70B1C5124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54" b="3783"/>
          <a:stretch/>
        </p:blipFill>
        <p:spPr>
          <a:xfrm>
            <a:off x="0" y="3573016"/>
            <a:ext cx="87832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F0ED35-F014-4381-9708-DA85F8035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6296"/>
          <a:stretch/>
        </p:blipFill>
        <p:spPr>
          <a:xfrm>
            <a:off x="899592" y="1727671"/>
            <a:ext cx="6426428" cy="5134642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envelope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| 30.07.2025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envelope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| 30.07.2025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058178-59AD-4123-AF4D-83784D390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1"/>
          <a:stretch/>
        </p:blipFill>
        <p:spPr>
          <a:xfrm>
            <a:off x="1274646" y="1124744"/>
            <a:ext cx="5435768" cy="54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ABA55F3-36CD-414D-8C3C-76ECF6B9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1440127"/>
            <a:ext cx="6838949" cy="522896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/>
              <a:t>Fish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tiles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EAB17D-86A4-46E3-97A8-046492DDB964}"/>
              </a:ext>
            </a:extLst>
          </p:cNvPr>
          <p:cNvSpPr txBox="1"/>
          <p:nvPr/>
        </p:nvSpPr>
        <p:spPr>
          <a:xfrm>
            <a:off x="395536" y="102803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inside Envelope 560/615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71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C4F446B-D9C5-4F0C-A435-049B2179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31771" y="2291736"/>
            <a:ext cx="5179220" cy="28452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4018BE-1048-44FF-B0EE-2A3BBEF6E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32856"/>
            <a:ext cx="6048672" cy="445972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/>
              <a:t>Fish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tiles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5F3FD8-D71F-46D3-9221-308E31EC6DE6}"/>
              </a:ext>
            </a:extLst>
          </p:cNvPr>
          <p:cNvSpPr txBox="1"/>
          <p:nvPr/>
        </p:nvSpPr>
        <p:spPr>
          <a:xfrm>
            <a:off x="467544" y="1124744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&amp; Bottom Cooling are connected</a:t>
            </a:r>
          </a:p>
          <a:p>
            <a:r>
              <a:rPr lang="en-US" dirty="0"/>
              <a:t>Multiple sectors could also be connected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02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/>
              <a:t>Fish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tiles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E94D82-81A1-43C4-8563-51C747015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0" b="8163"/>
          <a:stretch/>
        </p:blipFill>
        <p:spPr>
          <a:xfrm>
            <a:off x="-36512" y="4294822"/>
            <a:ext cx="7371582" cy="266257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B3773D8-56FE-44EB-8D39-467606CA12AE}"/>
              </a:ext>
            </a:extLst>
          </p:cNvPr>
          <p:cNvGrpSpPr/>
          <p:nvPr/>
        </p:nvGrpSpPr>
        <p:grpSpPr>
          <a:xfrm>
            <a:off x="-36512" y="1052736"/>
            <a:ext cx="8201709" cy="3061627"/>
            <a:chOff x="107504" y="1087453"/>
            <a:chExt cx="8201709" cy="306162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D067B99-124D-44B9-B846-D0ED48177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01" b="7597"/>
            <a:stretch/>
          </p:blipFill>
          <p:spPr>
            <a:xfrm>
              <a:off x="107504" y="1087453"/>
              <a:ext cx="8201709" cy="3061627"/>
            </a:xfrm>
            <a:prstGeom prst="rect">
              <a:avLst/>
            </a:prstGeom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A1E39E68-2DE5-4477-BCD6-3EFA127DF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0152" y="1988840"/>
              <a:ext cx="1800200" cy="7200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5E45C373-106E-4412-A322-48B339A56094}"/>
                </a:ext>
              </a:extLst>
            </p:cNvPr>
            <p:cNvCxnSpPr>
              <a:cxnSpLocks/>
            </p:cNvCxnSpPr>
            <p:nvPr/>
          </p:nvCxnSpPr>
          <p:spPr>
            <a:xfrm>
              <a:off x="5130232" y="1268760"/>
              <a:ext cx="593896" cy="74699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41E5E29-1E53-4B6A-863F-9812405FB6CE}"/>
                </a:ext>
              </a:extLst>
            </p:cNvPr>
            <p:cNvSpPr txBox="1"/>
            <p:nvPr/>
          </p:nvSpPr>
          <p:spPr>
            <a:xfrm>
              <a:off x="6619679" y="169591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95</a:t>
              </a:r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D5135E7-A7DB-4DEA-A4FE-439A7581FBDA}"/>
                </a:ext>
              </a:extLst>
            </p:cNvPr>
            <p:cNvSpPr txBox="1"/>
            <p:nvPr/>
          </p:nvSpPr>
          <p:spPr>
            <a:xfrm rot="3132054">
              <a:off x="5330462" y="13715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2E8521C-022E-46FA-8C6E-E5273C408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5775" l="2812" r="97677">
                        <a14:foregroundMark x1="8680" y1="40000" x2="6112" y2="38592"/>
                        <a14:foregroundMark x1="43032" y1="86761" x2="31785" y2="96338"/>
                        <a14:foregroundMark x1="31785" y1="96338" x2="40709" y2="88451"/>
                        <a14:foregroundMark x1="34352" y1="95211" x2="31174" y2="95493"/>
                        <a14:foregroundMark x1="3545" y1="34930" x2="2812" y2="32958"/>
                        <a14:foregroundMark x1="67971" y1="5915" x2="73105" y2="9577"/>
                        <a14:foregroundMark x1="91320" y1="64225" x2="94132" y2="67324"/>
                        <a14:foregroundMark x1="97433" y1="66479" x2="97677" y2="60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5992" y="2417447"/>
            <a:ext cx="5667274" cy="24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D14E-6F0A-41CC-BD59-9743CF69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consumption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AE9265-6446-4EB4-B287-ADC8A542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5110B-25C8-4A1B-891F-17A05CB4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3A6A-EC21-4D45-98AF-5D05AB258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0E032-C270-47D6-8CB5-F9316B5726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C56B9E-A057-48C0-8B3F-A02271A2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1557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031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97127" y="0"/>
            <a:ext cx="7237413" cy="936625"/>
          </a:xfrm>
        </p:spPr>
        <p:txBody>
          <a:bodyPr/>
          <a:lstStyle/>
          <a:p>
            <a:r>
              <a:rPr lang="fr-FR" dirty="0"/>
              <a:t>Fish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tiles</a:t>
            </a:r>
            <a:r>
              <a:rPr lang="fr-FR" dirty="0"/>
              <a:t> simulations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5729BB-C630-455E-B67C-1D30FE8B0D2A}"/>
              </a:ext>
            </a:extLst>
          </p:cNvPr>
          <p:cNvSpPr txBox="1"/>
          <p:nvPr/>
        </p:nvSpPr>
        <p:spPr>
          <a:xfrm>
            <a:off x="251520" y="1196752"/>
            <a:ext cx="4117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3l/min, Tin 22 </a:t>
            </a:r>
            <a:r>
              <a:rPr lang="en-US" dirty="0" err="1"/>
              <a:t>degC</a:t>
            </a:r>
            <a:r>
              <a:rPr lang="en-US" dirty="0"/>
              <a:t>, Tout 22.366 </a:t>
            </a:r>
            <a:r>
              <a:rPr lang="en-US" dirty="0" err="1"/>
              <a:t>degC</a:t>
            </a:r>
            <a:endParaRPr lang="en-US" dirty="0"/>
          </a:p>
          <a:p>
            <a:r>
              <a:rPr lang="en-US" dirty="0"/>
              <a:t>Pressure Drop 0.006 bar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4B7A40-D4AD-4EC6-A4A3-C4E9F93E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04448" cy="36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 err="1"/>
              <a:t>Alternate</a:t>
            </a:r>
            <a:r>
              <a:rPr lang="fr-FR" dirty="0"/>
              <a:t> </a:t>
            </a:r>
            <a:r>
              <a:rPr lang="fr-FR" dirty="0" err="1"/>
              <a:t>tiles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17 septembre 2025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/>
              <a:t>CEA | 30.07.2025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B4C7E97-352F-40F7-96F5-3E89470B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168956"/>
            <a:ext cx="6480720" cy="49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08678"/>
      </p:ext>
    </p:extLst>
  </p:cSld>
  <p:clrMapOvr>
    <a:masterClrMapping/>
  </p:clrMapOvr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VA</Template>
  <TotalTime>445</TotalTime>
  <Words>217</Words>
  <Application>Microsoft Office PowerPoint</Application>
  <PresentationFormat>Affichage à l'écran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CEA VA</vt:lpstr>
      <vt:lpstr>CyMBal Cooling first impressions</vt:lpstr>
      <vt:lpstr>envelope</vt:lpstr>
      <vt:lpstr>envelope</vt:lpstr>
      <vt:lpstr>Fish scale tiles</vt:lpstr>
      <vt:lpstr>Fish scale tiles</vt:lpstr>
      <vt:lpstr>Fish scale tiles</vt:lpstr>
      <vt:lpstr>Power consumption</vt:lpstr>
      <vt:lpstr>Fish scale tiles simulations</vt:lpstr>
      <vt:lpstr>Alternate tiles</vt:lpstr>
      <vt:lpstr>Alternate tiles</vt:lpstr>
      <vt:lpstr>Alternate tiles swapped</vt:lpstr>
      <vt:lpstr>Alternate tiles swapped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BM205129</dc:creator>
  <cp:lastModifiedBy>VETTER Seraphin</cp:lastModifiedBy>
  <cp:revision>21</cp:revision>
  <dcterms:created xsi:type="dcterms:W3CDTF">2012-10-30T13:30:24Z</dcterms:created>
  <dcterms:modified xsi:type="dcterms:W3CDTF">2025-09-17T12:26:02Z</dcterms:modified>
</cp:coreProperties>
</file>