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8" r:id="rId1"/>
    <p:sldMasterId id="2147483704" r:id="rId2"/>
  </p:sldMasterIdLst>
  <p:notesMasterIdLst>
    <p:notesMasterId r:id="rId13"/>
  </p:notesMasterIdLst>
  <p:handoutMasterIdLst>
    <p:handoutMasterId r:id="rId14"/>
  </p:handoutMasterIdLst>
  <p:sldIdLst>
    <p:sldId id="420" r:id="rId3"/>
    <p:sldId id="834" r:id="rId4"/>
    <p:sldId id="835" r:id="rId5"/>
    <p:sldId id="836" r:id="rId6"/>
    <p:sldId id="837" r:id="rId7"/>
    <p:sldId id="838" r:id="rId8"/>
    <p:sldId id="840" r:id="rId9"/>
    <p:sldId id="839" r:id="rId10"/>
    <p:sldId id="841" r:id="rId11"/>
    <p:sldId id="82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3A872AA-E242-423B-9207-273F6B7245C8}">
          <p14:sldIdLst>
            <p14:sldId id="420"/>
            <p14:sldId id="834"/>
            <p14:sldId id="835"/>
            <p14:sldId id="836"/>
            <p14:sldId id="837"/>
            <p14:sldId id="838"/>
            <p14:sldId id="840"/>
            <p14:sldId id="839"/>
            <p14:sldId id="841"/>
            <p14:sldId id="8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FBC73"/>
    <a:srgbClr val="29798E"/>
    <a:srgbClr val="453781"/>
    <a:srgbClr val="009900"/>
    <a:srgbClr val="00CC00"/>
    <a:srgbClr val="BE4B48"/>
    <a:srgbClr val="AA2021"/>
    <a:srgbClr val="FF0F0F"/>
    <a:srgbClr val="3C3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6609EF-969C-C140-9DBC-0F902138357F}" v="162" dt="2025-10-19T22:24:43.7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23"/>
    <p:restoredTop sz="94649"/>
  </p:normalViewPr>
  <p:slideViewPr>
    <p:cSldViewPr snapToGrid="0">
      <p:cViewPr varScale="1">
        <p:scale>
          <a:sx n="90" d="100"/>
          <a:sy n="90" d="100"/>
        </p:scale>
        <p:origin x="208" y="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ad Hamwi" userId="012c9f22b8ab0a4f" providerId="LiveId" clId="{F76609EF-969C-C140-9DBC-0F902138357F}"/>
    <pc:docChg chg="undo redo custSel addSld delSld modSld sldOrd delMainMaster modSection">
      <pc:chgData name="Eiad Hamwi" userId="012c9f22b8ab0a4f" providerId="LiveId" clId="{F76609EF-969C-C140-9DBC-0F902138357F}" dt="2025-10-20T17:28:43.061" v="3051" actId="20577"/>
      <pc:docMkLst>
        <pc:docMk/>
      </pc:docMkLst>
      <pc:sldChg chg="delSp modSp mod">
        <pc:chgData name="Eiad Hamwi" userId="012c9f22b8ab0a4f" providerId="LiveId" clId="{F76609EF-969C-C140-9DBC-0F902138357F}" dt="2025-10-19T19:20:07.768" v="46" actId="1076"/>
        <pc:sldMkLst>
          <pc:docMk/>
          <pc:sldMk cId="4078969104" sldId="420"/>
        </pc:sldMkLst>
        <pc:spChg chg="mod">
          <ac:chgData name="Eiad Hamwi" userId="012c9f22b8ab0a4f" providerId="LiveId" clId="{F76609EF-969C-C140-9DBC-0F902138357F}" dt="2025-10-19T19:20:07.768" v="46" actId="1076"/>
          <ac:spMkLst>
            <pc:docMk/>
            <pc:sldMk cId="4078969104" sldId="420"/>
            <ac:spMk id="7" creationId="{1BAB3501-0F54-1129-CA9F-DC556B9368B8}"/>
          </ac:spMkLst>
        </pc:spChg>
        <pc:picChg chg="del">
          <ac:chgData name="Eiad Hamwi" userId="012c9f22b8ab0a4f" providerId="LiveId" clId="{F76609EF-969C-C140-9DBC-0F902138357F}" dt="2025-10-19T19:19:46.461" v="0" actId="478"/>
          <ac:picMkLst>
            <pc:docMk/>
            <pc:sldMk cId="4078969104" sldId="420"/>
            <ac:picMk id="5" creationId="{BC22B49C-8AF8-AABF-7782-EB235CF0C4E6}"/>
          </ac:picMkLst>
        </pc:picChg>
      </pc:sldChg>
      <pc:sldChg chg="del">
        <pc:chgData name="Eiad Hamwi" userId="012c9f22b8ab0a4f" providerId="LiveId" clId="{F76609EF-969C-C140-9DBC-0F902138357F}" dt="2025-10-19T19:20:44.789" v="59" actId="2696"/>
        <pc:sldMkLst>
          <pc:docMk/>
          <pc:sldMk cId="1426301176" sldId="820"/>
        </pc:sldMkLst>
      </pc:sldChg>
      <pc:sldChg chg="del">
        <pc:chgData name="Eiad Hamwi" userId="012c9f22b8ab0a4f" providerId="LiveId" clId="{F76609EF-969C-C140-9DBC-0F902138357F}" dt="2025-10-19T19:20:41.642" v="47" actId="2696"/>
        <pc:sldMkLst>
          <pc:docMk/>
          <pc:sldMk cId="166748575" sldId="822"/>
        </pc:sldMkLst>
      </pc:sldChg>
      <pc:sldChg chg="del">
        <pc:chgData name="Eiad Hamwi" userId="012c9f22b8ab0a4f" providerId="LiveId" clId="{F76609EF-969C-C140-9DBC-0F902138357F}" dt="2025-10-19T19:20:42.591" v="48" actId="2696"/>
        <pc:sldMkLst>
          <pc:docMk/>
          <pc:sldMk cId="1764125495" sldId="823"/>
        </pc:sldMkLst>
      </pc:sldChg>
      <pc:sldChg chg="del">
        <pc:chgData name="Eiad Hamwi" userId="012c9f22b8ab0a4f" providerId="LiveId" clId="{F76609EF-969C-C140-9DBC-0F902138357F}" dt="2025-10-19T19:20:42.757" v="49" actId="2696"/>
        <pc:sldMkLst>
          <pc:docMk/>
          <pc:sldMk cId="1228438121" sldId="824"/>
        </pc:sldMkLst>
      </pc:sldChg>
      <pc:sldChg chg="del">
        <pc:chgData name="Eiad Hamwi" userId="012c9f22b8ab0a4f" providerId="LiveId" clId="{F76609EF-969C-C140-9DBC-0F902138357F}" dt="2025-10-19T19:20:44.052" v="54" actId="2696"/>
        <pc:sldMkLst>
          <pc:docMk/>
          <pc:sldMk cId="3587048433" sldId="825"/>
        </pc:sldMkLst>
      </pc:sldChg>
      <pc:sldChg chg="del">
        <pc:chgData name="Eiad Hamwi" userId="012c9f22b8ab0a4f" providerId="LiveId" clId="{F76609EF-969C-C140-9DBC-0F902138357F}" dt="2025-10-19T19:20:44.171" v="55" actId="2696"/>
        <pc:sldMkLst>
          <pc:docMk/>
          <pc:sldMk cId="1891090505" sldId="827"/>
        </pc:sldMkLst>
      </pc:sldChg>
      <pc:sldChg chg="del">
        <pc:chgData name="Eiad Hamwi" userId="012c9f22b8ab0a4f" providerId="LiveId" clId="{F76609EF-969C-C140-9DBC-0F902138357F}" dt="2025-10-19T19:20:42.953" v="50" actId="2696"/>
        <pc:sldMkLst>
          <pc:docMk/>
          <pc:sldMk cId="3512823559" sldId="828"/>
        </pc:sldMkLst>
      </pc:sldChg>
      <pc:sldChg chg="del">
        <pc:chgData name="Eiad Hamwi" userId="012c9f22b8ab0a4f" providerId="LiveId" clId="{F76609EF-969C-C140-9DBC-0F902138357F}" dt="2025-10-19T19:20:43.436" v="51" actId="2696"/>
        <pc:sldMkLst>
          <pc:docMk/>
          <pc:sldMk cId="2322918606" sldId="829"/>
        </pc:sldMkLst>
      </pc:sldChg>
      <pc:sldChg chg="del">
        <pc:chgData name="Eiad Hamwi" userId="012c9f22b8ab0a4f" providerId="LiveId" clId="{F76609EF-969C-C140-9DBC-0F902138357F}" dt="2025-10-19T19:20:43.638" v="52" actId="2696"/>
        <pc:sldMkLst>
          <pc:docMk/>
          <pc:sldMk cId="2285384936" sldId="830"/>
        </pc:sldMkLst>
      </pc:sldChg>
      <pc:sldChg chg="del">
        <pc:chgData name="Eiad Hamwi" userId="012c9f22b8ab0a4f" providerId="LiveId" clId="{F76609EF-969C-C140-9DBC-0F902138357F}" dt="2025-10-19T19:20:44.364" v="56" actId="2696"/>
        <pc:sldMkLst>
          <pc:docMk/>
          <pc:sldMk cId="1764537349" sldId="831"/>
        </pc:sldMkLst>
      </pc:sldChg>
      <pc:sldChg chg="del">
        <pc:chgData name="Eiad Hamwi" userId="012c9f22b8ab0a4f" providerId="LiveId" clId="{F76609EF-969C-C140-9DBC-0F902138357F}" dt="2025-10-19T19:20:44.627" v="57" actId="2696"/>
        <pc:sldMkLst>
          <pc:docMk/>
          <pc:sldMk cId="3731560413" sldId="832"/>
        </pc:sldMkLst>
      </pc:sldChg>
      <pc:sldChg chg="del">
        <pc:chgData name="Eiad Hamwi" userId="012c9f22b8ab0a4f" providerId="LiveId" clId="{F76609EF-969C-C140-9DBC-0F902138357F}" dt="2025-10-19T19:20:43.913" v="53" actId="2696"/>
        <pc:sldMkLst>
          <pc:docMk/>
          <pc:sldMk cId="1795926383" sldId="833"/>
        </pc:sldMkLst>
      </pc:sldChg>
      <pc:sldChg chg="addSp delSp modSp mod">
        <pc:chgData name="Eiad Hamwi" userId="012c9f22b8ab0a4f" providerId="LiveId" clId="{F76609EF-969C-C140-9DBC-0F902138357F}" dt="2025-10-19T20:44:21.877" v="822" actId="12"/>
        <pc:sldMkLst>
          <pc:docMk/>
          <pc:sldMk cId="2007346959" sldId="834"/>
        </pc:sldMkLst>
        <pc:spChg chg="add del mod">
          <ac:chgData name="Eiad Hamwi" userId="012c9f22b8ab0a4f" providerId="LiveId" clId="{F76609EF-969C-C140-9DBC-0F902138357F}" dt="2025-10-19T20:44:21.877" v="822" actId="12"/>
          <ac:spMkLst>
            <pc:docMk/>
            <pc:sldMk cId="2007346959" sldId="834"/>
            <ac:spMk id="2" creationId="{89350AFF-36F0-78F0-162D-60DAC11BC101}"/>
          </ac:spMkLst>
        </pc:spChg>
        <pc:spChg chg="add mod">
          <ac:chgData name="Eiad Hamwi" userId="012c9f22b8ab0a4f" providerId="LiveId" clId="{F76609EF-969C-C140-9DBC-0F902138357F}" dt="2025-10-19T19:23:32.338" v="113" actId="571"/>
          <ac:spMkLst>
            <pc:docMk/>
            <pc:sldMk cId="2007346959" sldId="834"/>
            <ac:spMk id="3" creationId="{EC3822EA-F668-1CD6-3120-F2EEA89EEB46}"/>
          </ac:spMkLst>
        </pc:spChg>
        <pc:spChg chg="add mod">
          <ac:chgData name="Eiad Hamwi" userId="012c9f22b8ab0a4f" providerId="LiveId" clId="{F76609EF-969C-C140-9DBC-0F902138357F}" dt="2025-10-19T19:23:31.506" v="112" actId="571"/>
          <ac:spMkLst>
            <pc:docMk/>
            <pc:sldMk cId="2007346959" sldId="834"/>
            <ac:spMk id="4" creationId="{7DA0C709-71D6-72B0-FDF2-B56D9559D9D2}"/>
          </ac:spMkLst>
        </pc:spChg>
        <pc:spChg chg="del">
          <ac:chgData name="Eiad Hamwi" userId="012c9f22b8ab0a4f" providerId="LiveId" clId="{F76609EF-969C-C140-9DBC-0F902138357F}" dt="2025-10-19T19:21:04.773" v="62" actId="478"/>
          <ac:spMkLst>
            <pc:docMk/>
            <pc:sldMk cId="2007346959" sldId="834"/>
            <ac:spMk id="10" creationId="{8BB92D3D-9CA7-265C-7BF0-E15B0286529C}"/>
          </ac:spMkLst>
        </pc:spChg>
      </pc:sldChg>
      <pc:sldChg chg="addSp modSp add mod">
        <pc:chgData name="Eiad Hamwi" userId="012c9f22b8ab0a4f" providerId="LiveId" clId="{F76609EF-969C-C140-9DBC-0F902138357F}" dt="2025-10-19T21:00:16.600" v="1285" actId="1076"/>
        <pc:sldMkLst>
          <pc:docMk/>
          <pc:sldMk cId="2364554533" sldId="835"/>
        </pc:sldMkLst>
        <pc:spChg chg="mod">
          <ac:chgData name="Eiad Hamwi" userId="012c9f22b8ab0a4f" providerId="LiveId" clId="{F76609EF-969C-C140-9DBC-0F902138357F}" dt="2025-10-19T21:00:07.352" v="1283" actId="14100"/>
          <ac:spMkLst>
            <pc:docMk/>
            <pc:sldMk cId="2364554533" sldId="835"/>
            <ac:spMk id="2" creationId="{492AC45A-9685-D9E4-7ED2-320E647E1295}"/>
          </ac:spMkLst>
        </pc:spChg>
        <pc:spChg chg="add mod">
          <ac:chgData name="Eiad Hamwi" userId="012c9f22b8ab0a4f" providerId="LiveId" clId="{F76609EF-969C-C140-9DBC-0F902138357F}" dt="2025-10-19T20:50:40.389" v="981" actId="767"/>
          <ac:spMkLst>
            <pc:docMk/>
            <pc:sldMk cId="2364554533" sldId="835"/>
            <ac:spMk id="4" creationId="{7C94D821-2232-2067-C4D5-B9B204EA4D62}"/>
          </ac:spMkLst>
        </pc:spChg>
        <pc:spChg chg="add mod">
          <ac:chgData name="Eiad Hamwi" userId="012c9f22b8ab0a4f" providerId="LiveId" clId="{F76609EF-969C-C140-9DBC-0F902138357F}" dt="2025-10-19T20:51:51.590" v="995"/>
          <ac:spMkLst>
            <pc:docMk/>
            <pc:sldMk cId="2364554533" sldId="835"/>
            <ac:spMk id="6" creationId="{038AFB64-4BA0-D689-DEB8-1F4BF815163F}"/>
          </ac:spMkLst>
        </pc:spChg>
        <pc:spChg chg="add mod">
          <ac:chgData name="Eiad Hamwi" userId="012c9f22b8ab0a4f" providerId="LiveId" clId="{F76609EF-969C-C140-9DBC-0F902138357F}" dt="2025-10-19T20:51:51.590" v="995"/>
          <ac:spMkLst>
            <pc:docMk/>
            <pc:sldMk cId="2364554533" sldId="835"/>
            <ac:spMk id="7" creationId="{160B22CC-0EE5-47CE-0799-51EEA5F25E60}"/>
          </ac:spMkLst>
        </pc:spChg>
        <pc:spChg chg="add mod">
          <ac:chgData name="Eiad Hamwi" userId="012c9f22b8ab0a4f" providerId="LiveId" clId="{F76609EF-969C-C140-9DBC-0F902138357F}" dt="2025-10-19T21:00:16.600" v="1285" actId="1076"/>
          <ac:spMkLst>
            <pc:docMk/>
            <pc:sldMk cId="2364554533" sldId="835"/>
            <ac:spMk id="8" creationId="{581C2C00-D717-A95B-BEC2-14D995E670A8}"/>
          </ac:spMkLst>
        </pc:spChg>
        <pc:spChg chg="add mod">
          <ac:chgData name="Eiad Hamwi" userId="012c9f22b8ab0a4f" providerId="LiveId" clId="{F76609EF-969C-C140-9DBC-0F902138357F}" dt="2025-10-19T21:00:16.600" v="1285" actId="1076"/>
          <ac:spMkLst>
            <pc:docMk/>
            <pc:sldMk cId="2364554533" sldId="835"/>
            <ac:spMk id="9" creationId="{D26500F3-79BF-F79F-A1F2-226B33F30AFC}"/>
          </ac:spMkLst>
        </pc:spChg>
        <pc:spChg chg="add mod">
          <ac:chgData name="Eiad Hamwi" userId="012c9f22b8ab0a4f" providerId="LiveId" clId="{F76609EF-969C-C140-9DBC-0F902138357F}" dt="2025-10-19T21:00:16.600" v="1285" actId="1076"/>
          <ac:spMkLst>
            <pc:docMk/>
            <pc:sldMk cId="2364554533" sldId="835"/>
            <ac:spMk id="11" creationId="{9650E382-52C2-6184-3923-73D9DCCBE6FC}"/>
          </ac:spMkLst>
        </pc:spChg>
        <pc:picChg chg="add mod">
          <ac:chgData name="Eiad Hamwi" userId="012c9f22b8ab0a4f" providerId="LiveId" clId="{F76609EF-969C-C140-9DBC-0F902138357F}" dt="2025-10-19T20:50:33.202" v="979"/>
          <ac:picMkLst>
            <pc:docMk/>
            <pc:sldMk cId="2364554533" sldId="835"/>
            <ac:picMk id="3" creationId="{FC46EC59-697C-1425-31A8-E1D8CE788864}"/>
          </ac:picMkLst>
        </pc:picChg>
        <pc:picChg chg="add mod modCrop">
          <ac:chgData name="Eiad Hamwi" userId="012c9f22b8ab0a4f" providerId="LiveId" clId="{F76609EF-969C-C140-9DBC-0F902138357F}" dt="2025-10-19T21:00:16.600" v="1285" actId="1076"/>
          <ac:picMkLst>
            <pc:docMk/>
            <pc:sldMk cId="2364554533" sldId="835"/>
            <ac:picMk id="5" creationId="{55FE16BA-3841-0E3F-954D-91FB57EAB1E6}"/>
          </ac:picMkLst>
        </pc:picChg>
      </pc:sldChg>
      <pc:sldChg chg="new del">
        <pc:chgData name="Eiad Hamwi" userId="012c9f22b8ab0a4f" providerId="LiveId" clId="{F76609EF-969C-C140-9DBC-0F902138357F}" dt="2025-10-19T20:43:45.952" v="816" actId="680"/>
        <pc:sldMkLst>
          <pc:docMk/>
          <pc:sldMk cId="3108724495" sldId="835"/>
        </pc:sldMkLst>
      </pc:sldChg>
      <pc:sldChg chg="del">
        <pc:chgData name="Eiad Hamwi" userId="012c9f22b8ab0a4f" providerId="LiveId" clId="{F76609EF-969C-C140-9DBC-0F902138357F}" dt="2025-10-19T19:20:45.590" v="60" actId="2696"/>
        <pc:sldMkLst>
          <pc:docMk/>
          <pc:sldMk cId="4071036805" sldId="835"/>
        </pc:sldMkLst>
      </pc:sldChg>
      <pc:sldChg chg="delSp modSp add mod modAnim">
        <pc:chgData name="Eiad Hamwi" userId="012c9f22b8ab0a4f" providerId="LiveId" clId="{F76609EF-969C-C140-9DBC-0F902138357F}" dt="2025-10-19T21:46:36.688" v="2188" actId="403"/>
        <pc:sldMkLst>
          <pc:docMk/>
          <pc:sldMk cId="2666370215" sldId="836"/>
        </pc:sldMkLst>
        <pc:spChg chg="mod">
          <ac:chgData name="Eiad Hamwi" userId="012c9f22b8ab0a4f" providerId="LiveId" clId="{F76609EF-969C-C140-9DBC-0F902138357F}" dt="2025-10-19T21:46:36.688" v="2188" actId="403"/>
          <ac:spMkLst>
            <pc:docMk/>
            <pc:sldMk cId="2666370215" sldId="836"/>
            <ac:spMk id="2" creationId="{0226C67B-6CE7-E140-31AE-DF710420C08E}"/>
          </ac:spMkLst>
        </pc:spChg>
        <pc:spChg chg="del">
          <ac:chgData name="Eiad Hamwi" userId="012c9f22b8ab0a4f" providerId="LiveId" clId="{F76609EF-969C-C140-9DBC-0F902138357F}" dt="2025-10-19T21:01:13.871" v="1287" actId="478"/>
          <ac:spMkLst>
            <pc:docMk/>
            <pc:sldMk cId="2666370215" sldId="836"/>
            <ac:spMk id="8" creationId="{1B3EEFFD-6735-05E8-881A-55019E95BFE6}"/>
          </ac:spMkLst>
        </pc:spChg>
        <pc:spChg chg="del">
          <ac:chgData name="Eiad Hamwi" userId="012c9f22b8ab0a4f" providerId="LiveId" clId="{F76609EF-969C-C140-9DBC-0F902138357F}" dt="2025-10-19T21:01:13.871" v="1287" actId="478"/>
          <ac:spMkLst>
            <pc:docMk/>
            <pc:sldMk cId="2666370215" sldId="836"/>
            <ac:spMk id="9" creationId="{2EEB7579-3B2C-9D98-0E25-D3D925AE6C9A}"/>
          </ac:spMkLst>
        </pc:spChg>
        <pc:spChg chg="del">
          <ac:chgData name="Eiad Hamwi" userId="012c9f22b8ab0a4f" providerId="LiveId" clId="{F76609EF-969C-C140-9DBC-0F902138357F}" dt="2025-10-19T21:01:16.740" v="1288" actId="478"/>
          <ac:spMkLst>
            <pc:docMk/>
            <pc:sldMk cId="2666370215" sldId="836"/>
            <ac:spMk id="11" creationId="{18246BBA-6234-A736-1E5B-93BCD21E09A8}"/>
          </ac:spMkLst>
        </pc:spChg>
        <pc:picChg chg="del">
          <ac:chgData name="Eiad Hamwi" userId="012c9f22b8ab0a4f" providerId="LiveId" clId="{F76609EF-969C-C140-9DBC-0F902138357F}" dt="2025-10-19T21:01:13.871" v="1287" actId="478"/>
          <ac:picMkLst>
            <pc:docMk/>
            <pc:sldMk cId="2666370215" sldId="836"/>
            <ac:picMk id="5" creationId="{3D9C6572-E571-E193-70D0-165889EC0C7A}"/>
          </ac:picMkLst>
        </pc:picChg>
      </pc:sldChg>
      <pc:sldChg chg="addSp modSp add mod modAnim">
        <pc:chgData name="Eiad Hamwi" userId="012c9f22b8ab0a4f" providerId="LiveId" clId="{F76609EF-969C-C140-9DBC-0F902138357F}" dt="2025-10-19T22:10:22.893" v="2432"/>
        <pc:sldMkLst>
          <pc:docMk/>
          <pc:sldMk cId="1867857939" sldId="837"/>
        </pc:sldMkLst>
        <pc:spChg chg="mod">
          <ac:chgData name="Eiad Hamwi" userId="012c9f22b8ab0a4f" providerId="LiveId" clId="{F76609EF-969C-C140-9DBC-0F902138357F}" dt="2025-10-19T21:46:44.978" v="2190" actId="403"/>
          <ac:spMkLst>
            <pc:docMk/>
            <pc:sldMk cId="1867857939" sldId="837"/>
            <ac:spMk id="2" creationId="{CAFF8F80-F7A2-B74A-58BF-D8FBFA2527A4}"/>
          </ac:spMkLst>
        </pc:spChg>
        <pc:spChg chg="add mod">
          <ac:chgData name="Eiad Hamwi" userId="012c9f22b8ab0a4f" providerId="LiveId" clId="{F76609EF-969C-C140-9DBC-0F902138357F}" dt="2025-10-19T22:09:07.793" v="2409" actId="20578"/>
          <ac:spMkLst>
            <pc:docMk/>
            <pc:sldMk cId="1867857939" sldId="837"/>
            <ac:spMk id="4" creationId="{2B6A0884-9CC0-F2CA-4045-C1F5D5EF4A79}"/>
          </ac:spMkLst>
        </pc:spChg>
        <pc:cxnChg chg="add mod">
          <ac:chgData name="Eiad Hamwi" userId="012c9f22b8ab0a4f" providerId="LiveId" clId="{F76609EF-969C-C140-9DBC-0F902138357F}" dt="2025-10-19T22:05:37.347" v="2367" actId="1076"/>
          <ac:cxnSpMkLst>
            <pc:docMk/>
            <pc:sldMk cId="1867857939" sldId="837"/>
            <ac:cxnSpMk id="6" creationId="{5111683D-0EEC-9F96-2405-1072E75B83BA}"/>
          </ac:cxnSpMkLst>
        </pc:cxnChg>
      </pc:sldChg>
      <pc:sldChg chg="addSp delSp modSp add mod delAnim">
        <pc:chgData name="Eiad Hamwi" userId="012c9f22b8ab0a4f" providerId="LiveId" clId="{F76609EF-969C-C140-9DBC-0F902138357F}" dt="2025-10-19T22:21:52.004" v="2826" actId="14100"/>
        <pc:sldMkLst>
          <pc:docMk/>
          <pc:sldMk cId="1867980116" sldId="838"/>
        </pc:sldMkLst>
        <pc:spChg chg="mod">
          <ac:chgData name="Eiad Hamwi" userId="012c9f22b8ab0a4f" providerId="LiveId" clId="{F76609EF-969C-C140-9DBC-0F902138357F}" dt="2025-10-19T22:21:52.004" v="2826" actId="14100"/>
          <ac:spMkLst>
            <pc:docMk/>
            <pc:sldMk cId="1867980116" sldId="838"/>
            <ac:spMk id="2" creationId="{8F0DF0F9-8418-BE9A-986A-DE4000EF4345}"/>
          </ac:spMkLst>
        </pc:spChg>
        <pc:spChg chg="del mod">
          <ac:chgData name="Eiad Hamwi" userId="012c9f22b8ab0a4f" providerId="LiveId" clId="{F76609EF-969C-C140-9DBC-0F902138357F}" dt="2025-10-19T22:10:43.370" v="2436" actId="478"/>
          <ac:spMkLst>
            <pc:docMk/>
            <pc:sldMk cId="1867980116" sldId="838"/>
            <ac:spMk id="4" creationId="{7B471741-A9D3-5E60-EBC7-4576C5DB91C4}"/>
          </ac:spMkLst>
        </pc:spChg>
        <pc:grpChg chg="add mod">
          <ac:chgData name="Eiad Hamwi" userId="012c9f22b8ab0a4f" providerId="LiveId" clId="{F76609EF-969C-C140-9DBC-0F902138357F}" dt="2025-10-19T22:18:46.895" v="2722" actId="1038"/>
          <ac:grpSpMkLst>
            <pc:docMk/>
            <pc:sldMk cId="1867980116" sldId="838"/>
            <ac:grpSpMk id="7" creationId="{57BB719D-9B2E-EDC6-D868-C6EC2F1FFBB6}"/>
          </ac:grpSpMkLst>
        </pc:grpChg>
        <pc:grpChg chg="add mod">
          <ac:chgData name="Eiad Hamwi" userId="012c9f22b8ab0a4f" providerId="LiveId" clId="{F76609EF-969C-C140-9DBC-0F902138357F}" dt="2025-10-19T22:18:46.895" v="2722" actId="1038"/>
          <ac:grpSpMkLst>
            <pc:docMk/>
            <pc:sldMk cId="1867980116" sldId="838"/>
            <ac:grpSpMk id="11" creationId="{2861308C-7DA2-629A-406A-BE88D362D0D4}"/>
          </ac:grpSpMkLst>
        </pc:grpChg>
        <pc:grpChg chg="add del mod">
          <ac:chgData name="Eiad Hamwi" userId="012c9f22b8ab0a4f" providerId="LiveId" clId="{F76609EF-969C-C140-9DBC-0F902138357F}" dt="2025-10-19T22:12:09.607" v="2498" actId="478"/>
          <ac:grpSpMkLst>
            <pc:docMk/>
            <pc:sldMk cId="1867980116" sldId="838"/>
            <ac:grpSpMk id="17" creationId="{3FB1829E-BC70-0FC8-6617-87D20663EF32}"/>
          </ac:grpSpMkLst>
        </pc:grpChg>
        <pc:grpChg chg="add del mod">
          <ac:chgData name="Eiad Hamwi" userId="012c9f22b8ab0a4f" providerId="LiveId" clId="{F76609EF-969C-C140-9DBC-0F902138357F}" dt="2025-10-19T22:12:09.607" v="2498" actId="478"/>
          <ac:grpSpMkLst>
            <pc:docMk/>
            <pc:sldMk cId="1867980116" sldId="838"/>
            <ac:grpSpMk id="21" creationId="{C43A4E7B-DA4A-BFA2-B9A3-2DC2B2152BDE}"/>
          </ac:grpSpMkLst>
        </pc:grpChg>
        <pc:picChg chg="add mod">
          <ac:chgData name="Eiad Hamwi" userId="012c9f22b8ab0a4f" providerId="LiveId" clId="{F76609EF-969C-C140-9DBC-0F902138357F}" dt="2025-10-19T22:15:36.064" v="2636" actId="1076"/>
          <ac:picMkLst>
            <pc:docMk/>
            <pc:sldMk cId="1867980116" sldId="838"/>
            <ac:picMk id="3" creationId="{254FC2DF-4698-FC9D-BE6E-1D718BEE5314}"/>
          </ac:picMkLst>
        </pc:picChg>
        <pc:picChg chg="add mod">
          <ac:chgData name="Eiad Hamwi" userId="012c9f22b8ab0a4f" providerId="LiveId" clId="{F76609EF-969C-C140-9DBC-0F902138357F}" dt="2025-10-19T22:15:36.064" v="2636" actId="1076"/>
          <ac:picMkLst>
            <pc:docMk/>
            <pc:sldMk cId="1867980116" sldId="838"/>
            <ac:picMk id="5" creationId="{DE24EFCD-6460-16BC-34C6-9268E79CA1FA}"/>
          </ac:picMkLst>
        </pc:picChg>
        <pc:picChg chg="mod">
          <ac:chgData name="Eiad Hamwi" userId="012c9f22b8ab0a4f" providerId="LiveId" clId="{F76609EF-969C-C140-9DBC-0F902138357F}" dt="2025-10-19T22:11:35.553" v="2495"/>
          <ac:picMkLst>
            <pc:docMk/>
            <pc:sldMk cId="1867980116" sldId="838"/>
            <ac:picMk id="8" creationId="{154AD67A-A2C0-EB35-96D5-30676645914C}"/>
          </ac:picMkLst>
        </pc:picChg>
        <pc:picChg chg="mod">
          <ac:chgData name="Eiad Hamwi" userId="012c9f22b8ab0a4f" providerId="LiveId" clId="{F76609EF-969C-C140-9DBC-0F902138357F}" dt="2025-10-19T22:11:35.553" v="2495"/>
          <ac:picMkLst>
            <pc:docMk/>
            <pc:sldMk cId="1867980116" sldId="838"/>
            <ac:picMk id="12" creationId="{9F0FD1F9-4110-7D97-F034-781249EA578C}"/>
          </ac:picMkLst>
        </pc:picChg>
        <pc:picChg chg="add del mod">
          <ac:chgData name="Eiad Hamwi" userId="012c9f22b8ab0a4f" providerId="LiveId" clId="{F76609EF-969C-C140-9DBC-0F902138357F}" dt="2025-10-19T22:12:09.607" v="2498" actId="478"/>
          <ac:picMkLst>
            <pc:docMk/>
            <pc:sldMk cId="1867980116" sldId="838"/>
            <ac:picMk id="15" creationId="{1D949542-6B99-B705-BE44-7466354ECA04}"/>
          </ac:picMkLst>
        </pc:picChg>
        <pc:picChg chg="add del mod">
          <ac:chgData name="Eiad Hamwi" userId="012c9f22b8ab0a4f" providerId="LiveId" clId="{F76609EF-969C-C140-9DBC-0F902138357F}" dt="2025-10-19T22:12:09.607" v="2498" actId="478"/>
          <ac:picMkLst>
            <pc:docMk/>
            <pc:sldMk cId="1867980116" sldId="838"/>
            <ac:picMk id="16" creationId="{CCEDA93E-6C8A-7A91-4E09-BA34DDB4A4E9}"/>
          </ac:picMkLst>
        </pc:picChg>
        <pc:picChg chg="mod">
          <ac:chgData name="Eiad Hamwi" userId="012c9f22b8ab0a4f" providerId="LiveId" clId="{F76609EF-969C-C140-9DBC-0F902138357F}" dt="2025-10-19T22:12:05.361" v="2497"/>
          <ac:picMkLst>
            <pc:docMk/>
            <pc:sldMk cId="1867980116" sldId="838"/>
            <ac:picMk id="18" creationId="{D52C6B00-BE1D-41B6-26EA-6D80A6ED6767}"/>
          </ac:picMkLst>
        </pc:picChg>
        <pc:picChg chg="mod">
          <ac:chgData name="Eiad Hamwi" userId="012c9f22b8ab0a4f" providerId="LiveId" clId="{F76609EF-969C-C140-9DBC-0F902138357F}" dt="2025-10-19T22:12:05.361" v="2497"/>
          <ac:picMkLst>
            <pc:docMk/>
            <pc:sldMk cId="1867980116" sldId="838"/>
            <ac:picMk id="22" creationId="{E1BE02AB-B4F0-BEDF-22E1-C9C6643A9C56}"/>
          </ac:picMkLst>
        </pc:picChg>
        <pc:cxnChg chg="del">
          <ac:chgData name="Eiad Hamwi" userId="012c9f22b8ab0a4f" providerId="LiveId" clId="{F76609EF-969C-C140-9DBC-0F902138357F}" dt="2025-10-19T22:10:44.940" v="2437" actId="478"/>
          <ac:cxnSpMkLst>
            <pc:docMk/>
            <pc:sldMk cId="1867980116" sldId="838"/>
            <ac:cxnSpMk id="6" creationId="{D2DF9CD6-BDD0-3605-178C-6DEAB55135AC}"/>
          </ac:cxnSpMkLst>
        </pc:cxnChg>
        <pc:cxnChg chg="mod">
          <ac:chgData name="Eiad Hamwi" userId="012c9f22b8ab0a4f" providerId="LiveId" clId="{F76609EF-969C-C140-9DBC-0F902138357F}" dt="2025-10-19T22:11:35.553" v="2495"/>
          <ac:cxnSpMkLst>
            <pc:docMk/>
            <pc:sldMk cId="1867980116" sldId="838"/>
            <ac:cxnSpMk id="9" creationId="{8685B0F9-046E-FEC7-3543-37A5AFE45ABB}"/>
          </ac:cxnSpMkLst>
        </pc:cxnChg>
        <pc:cxnChg chg="mod">
          <ac:chgData name="Eiad Hamwi" userId="012c9f22b8ab0a4f" providerId="LiveId" clId="{F76609EF-969C-C140-9DBC-0F902138357F}" dt="2025-10-19T22:11:35.553" v="2495"/>
          <ac:cxnSpMkLst>
            <pc:docMk/>
            <pc:sldMk cId="1867980116" sldId="838"/>
            <ac:cxnSpMk id="10" creationId="{1CEA5C9E-E10E-7F91-EE53-43FC69C04696}"/>
          </ac:cxnSpMkLst>
        </pc:cxnChg>
        <pc:cxnChg chg="mod">
          <ac:chgData name="Eiad Hamwi" userId="012c9f22b8ab0a4f" providerId="LiveId" clId="{F76609EF-969C-C140-9DBC-0F902138357F}" dt="2025-10-19T22:11:35.553" v="2495"/>
          <ac:cxnSpMkLst>
            <pc:docMk/>
            <pc:sldMk cId="1867980116" sldId="838"/>
            <ac:cxnSpMk id="13" creationId="{9FC17AA0-1653-1801-57F2-931723D4576B}"/>
          </ac:cxnSpMkLst>
        </pc:cxnChg>
        <pc:cxnChg chg="mod">
          <ac:chgData name="Eiad Hamwi" userId="012c9f22b8ab0a4f" providerId="LiveId" clId="{F76609EF-969C-C140-9DBC-0F902138357F}" dt="2025-10-19T22:11:35.553" v="2495"/>
          <ac:cxnSpMkLst>
            <pc:docMk/>
            <pc:sldMk cId="1867980116" sldId="838"/>
            <ac:cxnSpMk id="14" creationId="{55E4572D-094F-5AE6-3E94-3136ABEC634F}"/>
          </ac:cxnSpMkLst>
        </pc:cxnChg>
        <pc:cxnChg chg="mod">
          <ac:chgData name="Eiad Hamwi" userId="012c9f22b8ab0a4f" providerId="LiveId" clId="{F76609EF-969C-C140-9DBC-0F902138357F}" dt="2025-10-19T22:12:05.361" v="2497"/>
          <ac:cxnSpMkLst>
            <pc:docMk/>
            <pc:sldMk cId="1867980116" sldId="838"/>
            <ac:cxnSpMk id="19" creationId="{282995DA-DA94-169A-6B7E-504F325147AF}"/>
          </ac:cxnSpMkLst>
        </pc:cxnChg>
        <pc:cxnChg chg="mod">
          <ac:chgData name="Eiad Hamwi" userId="012c9f22b8ab0a4f" providerId="LiveId" clId="{F76609EF-969C-C140-9DBC-0F902138357F}" dt="2025-10-19T22:12:05.361" v="2497"/>
          <ac:cxnSpMkLst>
            <pc:docMk/>
            <pc:sldMk cId="1867980116" sldId="838"/>
            <ac:cxnSpMk id="20" creationId="{4D9CC967-FB62-02CA-EA8E-19BEC3A69D98}"/>
          </ac:cxnSpMkLst>
        </pc:cxnChg>
        <pc:cxnChg chg="mod">
          <ac:chgData name="Eiad Hamwi" userId="012c9f22b8ab0a4f" providerId="LiveId" clId="{F76609EF-969C-C140-9DBC-0F902138357F}" dt="2025-10-19T22:12:05.361" v="2497"/>
          <ac:cxnSpMkLst>
            <pc:docMk/>
            <pc:sldMk cId="1867980116" sldId="838"/>
            <ac:cxnSpMk id="23" creationId="{0AFF0BE3-44AE-A629-105A-505EB62835A1}"/>
          </ac:cxnSpMkLst>
        </pc:cxnChg>
        <pc:cxnChg chg="mod">
          <ac:chgData name="Eiad Hamwi" userId="012c9f22b8ab0a4f" providerId="LiveId" clId="{F76609EF-969C-C140-9DBC-0F902138357F}" dt="2025-10-19T22:12:05.361" v="2497"/>
          <ac:cxnSpMkLst>
            <pc:docMk/>
            <pc:sldMk cId="1867980116" sldId="838"/>
            <ac:cxnSpMk id="24" creationId="{F1B9D60B-5EA3-FBB0-CB83-FDBE09C64ACE}"/>
          </ac:cxnSpMkLst>
        </pc:cxnChg>
      </pc:sldChg>
      <pc:sldChg chg="addSp delSp modSp add mod">
        <pc:chgData name="Eiad Hamwi" userId="012c9f22b8ab0a4f" providerId="LiveId" clId="{F76609EF-969C-C140-9DBC-0F902138357F}" dt="2025-10-19T22:27:12.453" v="2985" actId="20577"/>
        <pc:sldMkLst>
          <pc:docMk/>
          <pc:sldMk cId="54064353" sldId="839"/>
        </pc:sldMkLst>
        <pc:spChg chg="mod">
          <ac:chgData name="Eiad Hamwi" userId="012c9f22b8ab0a4f" providerId="LiveId" clId="{F76609EF-969C-C140-9DBC-0F902138357F}" dt="2025-10-19T22:27:12.453" v="2985" actId="20577"/>
          <ac:spMkLst>
            <pc:docMk/>
            <pc:sldMk cId="54064353" sldId="839"/>
            <ac:spMk id="2" creationId="{54E8753E-1166-EBDA-2FCC-950786835AEE}"/>
          </ac:spMkLst>
        </pc:spChg>
        <pc:grpChg chg="del">
          <ac:chgData name="Eiad Hamwi" userId="012c9f22b8ab0a4f" providerId="LiveId" clId="{F76609EF-969C-C140-9DBC-0F902138357F}" dt="2025-10-19T22:15:54.334" v="2647" actId="478"/>
          <ac:grpSpMkLst>
            <pc:docMk/>
            <pc:sldMk cId="54064353" sldId="839"/>
            <ac:grpSpMk id="7" creationId="{094D9A94-F61D-D950-BEE9-B72A47EA3614}"/>
          </ac:grpSpMkLst>
        </pc:grpChg>
        <pc:grpChg chg="del">
          <ac:chgData name="Eiad Hamwi" userId="012c9f22b8ab0a4f" providerId="LiveId" clId="{F76609EF-969C-C140-9DBC-0F902138357F}" dt="2025-10-19T22:15:54.334" v="2647" actId="478"/>
          <ac:grpSpMkLst>
            <pc:docMk/>
            <pc:sldMk cId="54064353" sldId="839"/>
            <ac:grpSpMk id="11" creationId="{87E32A44-B82C-87D0-837A-FEBB0E860ECF}"/>
          </ac:grpSpMkLst>
        </pc:grpChg>
        <pc:picChg chg="del">
          <ac:chgData name="Eiad Hamwi" userId="012c9f22b8ab0a4f" providerId="LiveId" clId="{F76609EF-969C-C140-9DBC-0F902138357F}" dt="2025-10-19T22:15:54.334" v="2647" actId="478"/>
          <ac:picMkLst>
            <pc:docMk/>
            <pc:sldMk cId="54064353" sldId="839"/>
            <ac:picMk id="3" creationId="{4831B3AF-BAD7-9F70-86AC-670ACBC123ED}"/>
          </ac:picMkLst>
        </pc:picChg>
        <pc:picChg chg="add del mod modCrop">
          <ac:chgData name="Eiad Hamwi" userId="012c9f22b8ab0a4f" providerId="LiveId" clId="{F76609EF-969C-C140-9DBC-0F902138357F}" dt="2025-10-19T22:24:40.892" v="2854" actId="478"/>
          <ac:picMkLst>
            <pc:docMk/>
            <pc:sldMk cId="54064353" sldId="839"/>
            <ac:picMk id="4" creationId="{B8527EEF-C0EC-30A5-4670-58F1FDA7A831}"/>
          </ac:picMkLst>
        </pc:picChg>
        <pc:picChg chg="del">
          <ac:chgData name="Eiad Hamwi" userId="012c9f22b8ab0a4f" providerId="LiveId" clId="{F76609EF-969C-C140-9DBC-0F902138357F}" dt="2025-10-19T22:15:54.334" v="2647" actId="478"/>
          <ac:picMkLst>
            <pc:docMk/>
            <pc:sldMk cId="54064353" sldId="839"/>
            <ac:picMk id="5" creationId="{D17DCF75-5E66-7E8B-9A21-8E0D755684C7}"/>
          </ac:picMkLst>
        </pc:picChg>
        <pc:picChg chg="add del mod modCrop">
          <ac:chgData name="Eiad Hamwi" userId="012c9f22b8ab0a4f" providerId="LiveId" clId="{F76609EF-969C-C140-9DBC-0F902138357F}" dt="2025-10-19T22:24:40.892" v="2854" actId="478"/>
          <ac:picMkLst>
            <pc:docMk/>
            <pc:sldMk cId="54064353" sldId="839"/>
            <ac:picMk id="6" creationId="{BBED28D9-86D2-3C36-E262-42896ED4AF20}"/>
          </ac:picMkLst>
        </pc:picChg>
        <pc:picChg chg="add del mod modCrop">
          <ac:chgData name="Eiad Hamwi" userId="012c9f22b8ab0a4f" providerId="LiveId" clId="{F76609EF-969C-C140-9DBC-0F902138357F}" dt="2025-10-19T22:24:40.892" v="2854" actId="478"/>
          <ac:picMkLst>
            <pc:docMk/>
            <pc:sldMk cId="54064353" sldId="839"/>
            <ac:picMk id="15" creationId="{77166886-2516-3701-7EE4-B2A9A0110023}"/>
          </ac:picMkLst>
        </pc:picChg>
        <pc:picChg chg="add del mod modCrop">
          <ac:chgData name="Eiad Hamwi" userId="012c9f22b8ab0a4f" providerId="LiveId" clId="{F76609EF-969C-C140-9DBC-0F902138357F}" dt="2025-10-19T22:24:40.892" v="2854" actId="478"/>
          <ac:picMkLst>
            <pc:docMk/>
            <pc:sldMk cId="54064353" sldId="839"/>
            <ac:picMk id="16" creationId="{85A20171-1964-7AD7-B432-2DA3A16345AC}"/>
          </ac:picMkLst>
        </pc:picChg>
        <pc:picChg chg="add mod">
          <ac:chgData name="Eiad Hamwi" userId="012c9f22b8ab0a4f" providerId="LiveId" clId="{F76609EF-969C-C140-9DBC-0F902138357F}" dt="2025-10-19T22:25:01.233" v="2865" actId="1076"/>
          <ac:picMkLst>
            <pc:docMk/>
            <pc:sldMk cId="54064353" sldId="839"/>
            <ac:picMk id="17" creationId="{934DA8C1-B8CD-C3CA-D620-F0640D7D0728}"/>
          </ac:picMkLst>
        </pc:picChg>
      </pc:sldChg>
      <pc:sldChg chg="modSp add mod ord">
        <pc:chgData name="Eiad Hamwi" userId="012c9f22b8ab0a4f" providerId="LiveId" clId="{F76609EF-969C-C140-9DBC-0F902138357F}" dt="2025-10-19T22:26:17.818" v="2894" actId="20577"/>
        <pc:sldMkLst>
          <pc:docMk/>
          <pc:sldMk cId="1161555329" sldId="840"/>
        </pc:sldMkLst>
        <pc:spChg chg="mod">
          <ac:chgData name="Eiad Hamwi" userId="012c9f22b8ab0a4f" providerId="LiveId" clId="{F76609EF-969C-C140-9DBC-0F902138357F}" dt="2025-10-19T22:26:17.818" v="2894" actId="20577"/>
          <ac:spMkLst>
            <pc:docMk/>
            <pc:sldMk cId="1161555329" sldId="840"/>
            <ac:spMk id="2" creationId="{18AEA381-36C5-47E9-5AC4-5FFF54759BDF}"/>
          </ac:spMkLst>
        </pc:spChg>
      </pc:sldChg>
      <pc:sldChg chg="delSp modSp add mod">
        <pc:chgData name="Eiad Hamwi" userId="012c9f22b8ab0a4f" providerId="LiveId" clId="{F76609EF-969C-C140-9DBC-0F902138357F}" dt="2025-10-20T17:28:43.061" v="3051" actId="20577"/>
        <pc:sldMkLst>
          <pc:docMk/>
          <pc:sldMk cId="1380898428" sldId="841"/>
        </pc:sldMkLst>
        <pc:spChg chg="mod">
          <ac:chgData name="Eiad Hamwi" userId="012c9f22b8ab0a4f" providerId="LiveId" clId="{F76609EF-969C-C140-9DBC-0F902138357F}" dt="2025-10-20T17:28:43.061" v="3051" actId="20577"/>
          <ac:spMkLst>
            <pc:docMk/>
            <pc:sldMk cId="1380898428" sldId="841"/>
            <ac:spMk id="2" creationId="{C78A4FAF-F6A8-E03E-C108-11D1B93D83CB}"/>
          </ac:spMkLst>
        </pc:spChg>
        <pc:picChg chg="del">
          <ac:chgData name="Eiad Hamwi" userId="012c9f22b8ab0a4f" providerId="LiveId" clId="{F76609EF-969C-C140-9DBC-0F902138357F}" dt="2025-10-19T22:28:45.124" v="2997" actId="478"/>
          <ac:picMkLst>
            <pc:docMk/>
            <pc:sldMk cId="1380898428" sldId="841"/>
            <ac:picMk id="17" creationId="{506B9B5D-05D2-8114-8B82-9B32DD7E4D7C}"/>
          </ac:picMkLst>
        </pc:picChg>
      </pc:sldChg>
      <pc:sldMasterChg chg="del">
        <pc:chgData name="Eiad Hamwi" userId="012c9f22b8ab0a4f" providerId="LiveId" clId="{F76609EF-969C-C140-9DBC-0F902138357F}" dt="2025-10-19T19:20:44.633" v="58" actId="2696"/>
        <pc:sldMasterMkLst>
          <pc:docMk/>
          <pc:sldMasterMk cId="3577959989" sldId="2147483716"/>
        </pc:sldMasterMkLst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A1E3F-FE1F-44CD-AF94-4FA043263F85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17A78-FC30-4172-911C-A5CE7F4FB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72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620FE-B59E-47E2-885F-02B0D86896F3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7196A-07DB-43F8-8513-BC10083BA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0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7196A-07DB-43F8-8513-BC10083BAF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53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68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C53C0-D600-6123-4B1D-8CA78139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AF1C0-E8AA-9ACA-4649-F56B56021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4F410-B9FA-8152-5F4E-8E1436D83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2C86A-F7B8-484A-DC95-4136BB51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5CA7-A68D-924B-923B-408BABD47D7A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2D47A-537F-90DE-814D-D8995DB3E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49FEA-C595-5863-2A6D-01422F202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B68F-D9BC-C94A-8552-27BB1502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43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01FE0-0A4C-F067-003C-873CE6675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EE44EB-B4EA-3BA0-15A4-D1E60F5B74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DFA672-8D9B-6728-D343-4D24D1D29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9EA2B-B7FA-45C7-485F-4707B6BA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5CA7-A68D-924B-923B-408BABD47D7A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DF9CA-4127-ED66-5EC7-645DBE561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52783-2606-9131-AA00-24238B16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B68F-D9BC-C94A-8552-27BB1502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15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5264E-19AE-7EA4-970D-8AD3221B8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9B04FE-FE51-0268-DE6B-081D0B470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95DBE-5E75-3D2F-120E-DE9125148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5CA7-A68D-924B-923B-408BABD47D7A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4B0DF-B4E0-0FBA-8028-78322FDFA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837DE-1AE3-4CC3-CD0E-AE123213D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B68F-D9BC-C94A-8552-27BB1502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43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35845C-3E3C-386B-229A-6DF5760F1D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CB5A6-4595-4AD8-DEE4-095CBDFB8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201D0-BD95-8474-1D87-0E1D3F6C2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5CA7-A68D-924B-923B-408BABD47D7A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856E6-01E9-DAEA-DE9B-F5553B5C7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E4B92-B9D1-7328-9814-5399014F6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B68F-D9BC-C94A-8552-27BB1502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B44E-AB62-4C86-B517-53F150FA0A7B}" type="datetimeFigureOut">
              <a:rPr lang="zh-CN" altLang="en-US" smtClean="0"/>
              <a:t>2025/10/20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CC30-C866-494E-AEE6-D2A4CC2FF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163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F6470-88A5-6C6A-8CEF-9A967D634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8F2281-E2B3-ECB1-B24E-704BAB9AA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09A58-8996-1486-F7E5-CA3B12EEE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5CA7-A68D-924B-923B-408BABD47D7A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6D1DE-FA1C-F5FC-2BA0-6C55636F9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3DDDD-9B97-D99F-277F-F1C9E93BC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B68F-D9BC-C94A-8552-27BB1502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1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D9720-B796-9C8D-F1CF-555DA5703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5EBC7-1D12-66DD-3B0B-077C59AD8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4FE01-6902-0B63-9344-EB0903C45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5CA7-A68D-924B-923B-408BABD47D7A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77018-84AD-EC3E-22DE-EEF24C687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D8961-F32E-331D-AA4D-0D9F28E1D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B68F-D9BC-C94A-8552-27BB1502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0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0A8D2-94FB-09A4-847C-7836E4D1F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4B03B-E631-C9F6-EAB6-8B22A996C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DA398-A913-8E96-AB28-CCE9B820A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5CA7-A68D-924B-923B-408BABD47D7A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418F5-5902-9A9F-4073-B010E0ABB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8518B-8015-F97E-528C-7816DE234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B68F-D9BC-C94A-8552-27BB1502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2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0DC48-12FF-C003-D1C4-0C97E036A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711F5-7708-FEFA-7116-0BF1699A5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E71964-6B06-A2BB-466A-ACA7DD650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19D21-A3EE-6B27-5A32-3A9617DC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5CA7-A68D-924B-923B-408BABD47D7A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2296A-2CAC-039E-1225-FCC34405B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61850E-BA5F-3187-DF3D-F9D8058B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B68F-D9BC-C94A-8552-27BB1502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4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09C9E-7A27-3AF1-8F27-C39D48244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920C94-154B-C5FE-31A3-3648FB607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94CC2-F449-1068-D111-03C3FF807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3A2100-CDA7-673E-EF59-E07D0D96EE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5F9D4E-1ED3-062B-AE74-21B45425AB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CA7CBD-DB38-40AA-A43B-A358AEF9B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5CA7-A68D-924B-923B-408BABD47D7A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112F16-B6D9-6FF4-B572-D1E5A8271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FEBD16-8E18-F066-1D2F-9C685229B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B68F-D9BC-C94A-8552-27BB1502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56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97C53-9FE3-2AC3-91A5-734E2BA57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85D61B-0587-81CE-635E-D1A4041D7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5CA7-A68D-924B-923B-408BABD47D7A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86652-073E-4E05-111A-ED145ADD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1F9BED-2738-C718-B6B2-3F41076D4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B68F-D9BC-C94A-8552-27BB1502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95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1139AD-A919-6C90-AB31-AB5C6CE6E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5CA7-A68D-924B-923B-408BABD47D7A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0E9CC3-3E2F-036A-B53D-A03DEFC92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77194-C619-97AA-87D0-1EACAD65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CB68F-D9BC-C94A-8552-27BB1502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4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h652@cornell.edu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3">
            <a:extLst>
              <a:ext uri="{FF2B5EF4-FFF2-40B4-BE49-F238E27FC236}">
                <a16:creationId xmlns:a16="http://schemas.microsoft.com/office/drawing/2014/main" id="{EF7789BA-3527-6212-A4B6-DE278311D31D}"/>
              </a:ext>
            </a:extLst>
          </p:cNvPr>
          <p:cNvSpPr/>
          <p:nvPr userDrawn="1"/>
        </p:nvSpPr>
        <p:spPr>
          <a:xfrm>
            <a:off x="11835188" y="6592322"/>
            <a:ext cx="356812" cy="2728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fld id="{8B6CE713-D777-4EC2-A412-BBD244B64F30}" type="slidenum">
              <a:rPr lang="en-US" sz="1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</a:pPr>
              <a:t>‹#›</a:t>
            </a:fld>
            <a:endParaRPr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C34B1E-FF4E-4C6A-87BD-F9C2E9B34615}"/>
              </a:ext>
            </a:extLst>
          </p:cNvPr>
          <p:cNvSpPr txBox="1"/>
          <p:nvPr userDrawn="1"/>
        </p:nvSpPr>
        <p:spPr>
          <a:xfrm>
            <a:off x="0" y="6355232"/>
            <a:ext cx="11374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>
                <a:latin typeface="Arial" panose="020B0604020202020204" pitchFamily="34" charset="0"/>
                <a:cs typeface="Arial" panose="020B0604020202020204" pitchFamily="34" charset="0"/>
              </a:rPr>
              <a:t>Eiad Hamwi (</a:t>
            </a:r>
            <a:r>
              <a:rPr lang="en-US" sz="1400" baseline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eh652@cornell.edu</a:t>
            </a:r>
            <a:r>
              <a:rPr lang="en-US" sz="1400" baseline="0">
                <a:latin typeface="Arial" panose="020B0604020202020204" pitchFamily="34" charset="0"/>
                <a:cs typeface="Arial" panose="020B0604020202020204" pitchFamily="34" charset="0"/>
              </a:rPr>
              <a:t>)				 	    Cornell ERL/EIC Group, PI: Georg </a:t>
            </a:r>
            <a:r>
              <a:rPr lang="en-US" sz="1400" baseline="0" err="1">
                <a:latin typeface="Arial" panose="020B0604020202020204" pitchFamily="34" charset="0"/>
                <a:cs typeface="Arial" panose="020B0604020202020204" pitchFamily="34" charset="0"/>
              </a:rPr>
              <a:t>Hoffstaetter</a:t>
            </a:r>
            <a:r>
              <a:rPr lang="en-US" sz="1400" baseline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aseline="0" err="1">
                <a:latin typeface="Arial" panose="020B0604020202020204" pitchFamily="34" charset="0"/>
                <a:cs typeface="Arial" panose="020B0604020202020204" pitchFamily="34" charset="0"/>
              </a:rPr>
              <a:t>Torquat</a:t>
            </a:r>
            <a:endParaRPr lang="en-US" sz="1400" baseline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98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txStyles>
    <p:titleStyle>
      <a:lvl1pPr>
        <a:defRPr i="0">
          <a:latin typeface="Optima"/>
          <a:cs typeface="Optima"/>
        </a:defRPr>
      </a:lvl1pPr>
    </p:titleStyle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D1D3B-5778-BDBD-9518-149AC3A51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D9A61-9F80-98F3-B0DF-4F68128B3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6FA74-9734-844A-534D-D8718520BC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495CA7-A68D-924B-923B-408BABD47D7A}" type="datetimeFigureOut">
              <a:rPr lang="en-US" smtClean="0"/>
              <a:t>10/20/25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FA08E-F200-9D59-AC64-1EBA37EDF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18DA2-762A-EA71-1B9E-538D0E9F1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5CB68F-D9BC-C94A-8552-27BB15028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9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2998" y="6752159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>
              <a:solidFill>
                <a:prstClr val="black"/>
              </a:solidFill>
              <a:latin typeface="Franklin Gothic Book"/>
            </a:endParaRPr>
          </a:p>
          <a:p>
            <a:pPr defTabSz="457200"/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68B106A-FF09-4A8B-A935-95FA815F41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" y="6080459"/>
            <a:ext cx="3855405" cy="7775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C9725E6-A146-4E2C-A5A7-9B71B7A850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4675" y="6080459"/>
            <a:ext cx="2233215" cy="777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8D6833-54C3-45AE-9E26-BDDDF58C76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9774" y="6080459"/>
            <a:ext cx="3839199" cy="777541"/>
          </a:xfrm>
          <a:prstGeom prst="rect">
            <a:avLst/>
          </a:prstGeom>
        </p:spPr>
      </p:pic>
      <p:sp>
        <p:nvSpPr>
          <p:cNvPr id="23" name="Title 3">
            <a:extLst>
              <a:ext uri="{FF2B5EF4-FFF2-40B4-BE49-F238E27FC236}">
                <a16:creationId xmlns:a16="http://schemas.microsoft.com/office/drawing/2014/main" id="{622FE2FF-5DB9-4830-94AE-4D0BFBC91265}"/>
              </a:ext>
            </a:extLst>
          </p:cNvPr>
          <p:cNvSpPr txBox="1">
            <a:spLocks/>
          </p:cNvSpPr>
          <p:nvPr/>
        </p:nvSpPr>
        <p:spPr>
          <a:xfrm>
            <a:off x="2062977" y="2036739"/>
            <a:ext cx="7995425" cy="2142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b="1">
              <a:solidFill>
                <a:srgbClr val="AA2021"/>
              </a:solidFill>
              <a:effectLst>
                <a:glow rad="127000">
                  <a:prstClr val="white"/>
                </a:glow>
              </a:effectLst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BAB3501-0F54-1129-CA9F-DC556B9368B8}"/>
              </a:ext>
            </a:extLst>
          </p:cNvPr>
          <p:cNvSpPr txBox="1">
            <a:spLocks/>
          </p:cNvSpPr>
          <p:nvPr/>
        </p:nvSpPr>
        <p:spPr>
          <a:xfrm>
            <a:off x="2329805" y="1097399"/>
            <a:ext cx="6919937" cy="18288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Bayesian Optimization for AGS Injection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A773914-3FF8-EE5F-E06C-BC74A9E91D4D}"/>
              </a:ext>
            </a:extLst>
          </p:cNvPr>
          <p:cNvSpPr txBox="1">
            <a:spLocks noChangeArrowheads="1"/>
          </p:cNvSpPr>
          <p:nvPr/>
        </p:nvSpPr>
        <p:spPr>
          <a:xfrm>
            <a:off x="3046081" y="4787486"/>
            <a:ext cx="6082168" cy="153394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800" b="1">
                <a:cs typeface="Arial"/>
              </a:rPr>
              <a:t>Eiad Hamwi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i="1">
                <a:cs typeface="Arial"/>
              </a:rPr>
              <a:t>PhD Candidate, Cornell ERL/EIC Group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i="1">
                <a:cs typeface="Arial"/>
              </a:rPr>
              <a:t>PI: Georg </a:t>
            </a:r>
            <a:r>
              <a:rPr lang="en-US" sz="2400" i="1" err="1">
                <a:cs typeface="Arial"/>
              </a:rPr>
              <a:t>Hoffstaetter</a:t>
            </a:r>
            <a:r>
              <a:rPr lang="en-US" sz="2400" i="1">
                <a:cs typeface="Arial"/>
              </a:rPr>
              <a:t> de </a:t>
            </a:r>
            <a:r>
              <a:rPr lang="en-US" sz="2400" i="1" err="1">
                <a:cs typeface="Arial"/>
              </a:rPr>
              <a:t>Torquat</a:t>
            </a:r>
            <a:endParaRPr lang="en-US" sz="2400" i="1"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083962-4575-BD7A-8CCD-8D68474D747D}"/>
              </a:ext>
            </a:extLst>
          </p:cNvPr>
          <p:cNvSpPr/>
          <p:nvPr/>
        </p:nvSpPr>
        <p:spPr>
          <a:xfrm>
            <a:off x="9664565" y="4782457"/>
            <a:ext cx="2522465" cy="20664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B23FCF6-FB92-45A6-BD20-157D62E1D1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8973" y="6611259"/>
            <a:ext cx="2569908" cy="24674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auto">
          <a:xfrm>
            <a:off x="9640824" y="4782458"/>
            <a:ext cx="2551176" cy="1828800"/>
          </a:xfrm>
          <a:prstGeom prst="rect">
            <a:avLst/>
          </a:prstGeom>
          <a:noFill/>
          <a:ln w="28575" cap="flat" cmpd="sng" algn="ctr">
            <a:solidFill>
              <a:srgbClr val="B2202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Book Antiqua" pitchFamily="18" charset="0"/>
              <a:ea typeface="ＭＳ Ｐゴシック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15ADDA-133C-AAFE-C598-3A9404A640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7279" y="5056778"/>
            <a:ext cx="1957036" cy="132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6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8"/>
    </mc:Choice>
    <mc:Fallback xmlns="">
      <p:transition spd="slow" advTm="1011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F4EC53-4E09-063E-BF4F-ACC3EC790DA9}"/>
              </a:ext>
            </a:extLst>
          </p:cNvPr>
          <p:cNvSpPr txBox="1"/>
          <p:nvPr/>
        </p:nvSpPr>
        <p:spPr>
          <a:xfrm>
            <a:off x="2241050" y="2505670"/>
            <a:ext cx="69800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Thanks for Listening!</a:t>
            </a:r>
          </a:p>
          <a:p>
            <a:pPr algn="ctr"/>
            <a:r>
              <a:rPr lang="en-US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366862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18"/>
    </mc:Choice>
    <mc:Fallback xmlns="">
      <p:transition spd="slow" advTm="1371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5DF9A-8F0D-0147-4974-DDB941BDD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350AFF-36F0-78F0-162D-60DAC11BC101}"/>
              </a:ext>
            </a:extLst>
          </p:cNvPr>
          <p:cNvSpPr txBox="1"/>
          <p:nvPr/>
        </p:nvSpPr>
        <p:spPr>
          <a:xfrm>
            <a:off x="822399" y="567539"/>
            <a:ext cx="9530003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AGS Injection</a:t>
            </a:r>
            <a:endParaRPr lang="en-US" sz="4400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3-bunch train kicked out of AGS Booster in 1 turn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Fast kicker at F3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0.14 µs rise time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2.25 µs flat-top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0.73–1.0 µs/rev @ 2.5GeV</a:t>
            </a:r>
          </a:p>
          <a:p>
            <a:pPr marL="742950" lvl="1" indent="-285750">
              <a:buFontTx/>
              <a:buChar char="-"/>
            </a:pPr>
            <a:endParaRPr lang="en-US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Bunch train injected via septum inflector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Closed-orbit injection bump via BLW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Fast kicker at A5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0.12 µs rise time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0.60 µs flat-top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2.9 µs/rev @ 2.5GeV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4 Booster cycles (per Booster </a:t>
            </a:r>
            <a:r>
              <a:rPr lang="en-US" sz="2000" dirty="0" err="1"/>
              <a:t>supercycle</a:t>
            </a:r>
            <a:r>
              <a:rPr lang="en-US" sz="2000" dirty="0"/>
              <a:t>) fill 1 AGS cycle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34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"/>
    </mc:Choice>
    <mc:Fallback xmlns="">
      <p:transition spd="slow" advTm="110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F1F2C-3BE6-1FDD-B42A-5DE970D66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2AC45A-9685-D9E4-7ED2-320E647E1295}"/>
              </a:ext>
            </a:extLst>
          </p:cNvPr>
          <p:cNvSpPr txBox="1"/>
          <p:nvPr/>
        </p:nvSpPr>
        <p:spPr>
          <a:xfrm>
            <a:off x="822400" y="567539"/>
            <a:ext cx="8055593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Booster to AGS (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BtA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transfer line</a:t>
            </a:r>
            <a:endParaRPr lang="en-US" sz="44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FE16BA-3841-0E3F-954D-91FB57EAB1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922"/>
          <a:stretch/>
        </p:blipFill>
        <p:spPr>
          <a:xfrm rot="16200000">
            <a:off x="4562162" y="574985"/>
            <a:ext cx="4394719" cy="70362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81C2C00-D717-A95B-BEC2-14D995E670A8}"/>
              </a:ext>
            </a:extLst>
          </p:cNvPr>
          <p:cNvSpPr/>
          <p:nvPr/>
        </p:nvSpPr>
        <p:spPr>
          <a:xfrm>
            <a:off x="4626123" y="4682862"/>
            <a:ext cx="18478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Booster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6500F3-79BF-F79F-A1F2-226B33F30AFC}"/>
              </a:ext>
            </a:extLst>
          </p:cNvPr>
          <p:cNvSpPr/>
          <p:nvPr/>
        </p:nvSpPr>
        <p:spPr>
          <a:xfrm>
            <a:off x="7875130" y="2068742"/>
            <a:ext cx="1646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50E382-52C2-6184-3923-73D9DCCBE6FC}"/>
              </a:ext>
            </a:extLst>
          </p:cNvPr>
          <p:cNvSpPr txBox="1"/>
          <p:nvPr/>
        </p:nvSpPr>
        <p:spPr>
          <a:xfrm>
            <a:off x="822400" y="2792567"/>
            <a:ext cx="241900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Bends   4</a:t>
            </a:r>
            <a:br>
              <a:rPr lang="en-US" sz="1400" dirty="0"/>
            </a:br>
            <a:endParaRPr lang="en-US" sz="1400" dirty="0"/>
          </a:p>
          <a:p>
            <a:pPr algn="r"/>
            <a:r>
              <a:rPr lang="en-US" sz="1400" dirty="0"/>
              <a:t>H Correctors   2 </a:t>
            </a:r>
          </a:p>
          <a:p>
            <a:pPr algn="r"/>
            <a:r>
              <a:rPr lang="en-US" sz="1400" dirty="0"/>
              <a:t>V Correctors   4 </a:t>
            </a:r>
            <a:br>
              <a:rPr lang="en-US" sz="1400" dirty="0"/>
            </a:br>
            <a:endParaRPr lang="en-US" sz="1400" dirty="0"/>
          </a:p>
          <a:p>
            <a:pPr algn="r"/>
            <a:r>
              <a:rPr lang="en-US" sz="1400" dirty="0"/>
              <a:t>F Quadrupoles   7 </a:t>
            </a:r>
          </a:p>
          <a:p>
            <a:pPr algn="r"/>
            <a:r>
              <a:rPr lang="en-US" sz="1400" dirty="0"/>
              <a:t>D Quadrupoles   8</a:t>
            </a:r>
          </a:p>
        </p:txBody>
      </p:sp>
    </p:spTree>
    <p:extLst>
      <p:ext uri="{BB962C8B-B14F-4D97-AF65-F5344CB8AC3E}">
        <p14:creationId xmlns:p14="http://schemas.microsoft.com/office/powerpoint/2010/main" val="236455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"/>
    </mc:Choice>
    <mc:Fallback xmlns="">
      <p:transition spd="slow" advTm="110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33011-9A21-6072-56A0-DE4A82D45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26C67B-6CE7-E140-31AE-DF710420C08E}"/>
              </a:ext>
            </a:extLst>
          </p:cNvPr>
          <p:cNvSpPr txBox="1"/>
          <p:nvPr/>
        </p:nvSpPr>
        <p:spPr>
          <a:xfrm>
            <a:off x="822400" y="567539"/>
            <a:ext cx="8055593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Injection parameters</a:t>
            </a:r>
            <a:endParaRPr lang="en-US" sz="4400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sz="2000" dirty="0"/>
              <a:t>Timing</a:t>
            </a:r>
            <a:endParaRPr lang="en-US" dirty="0"/>
          </a:p>
          <a:p>
            <a:pPr marL="742950" lvl="1" indent="-285750">
              <a:buFontTx/>
              <a:buChar char="-"/>
            </a:pPr>
            <a:r>
              <a:rPr lang="en-US" dirty="0"/>
              <a:t>Booster fast-kicker timing (no flat-top)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Fast-kicker amplitudes (Booster &amp; AGS)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sz="2000" dirty="0"/>
              <a:t>Steering</a:t>
            </a:r>
            <a:endParaRPr lang="en-US" dirty="0"/>
          </a:p>
          <a:p>
            <a:pPr marL="742950" lvl="1" indent="-285750">
              <a:buFontTx/>
              <a:buChar char="-"/>
            </a:pPr>
            <a:r>
              <a:rPr lang="en-US" dirty="0"/>
              <a:t>4 horizontal + 4 vertical + septum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Over-parametrized with plenty of controls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sz="2000" dirty="0"/>
              <a:t>Shaping</a:t>
            </a:r>
            <a:endParaRPr lang="en-US" dirty="0"/>
          </a:p>
          <a:p>
            <a:pPr marL="742950" lvl="1" indent="-285750">
              <a:buFontTx/>
              <a:buChar char="-"/>
            </a:pPr>
            <a:r>
              <a:rPr lang="en-US" dirty="0"/>
              <a:t>7 focusing + 8 defocusing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Phase advances are close to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4 multi-wire screen diagnostics </a:t>
            </a:r>
          </a:p>
          <a:p>
            <a:pPr marL="742950" lvl="1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7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"/>
    </mc:Choice>
    <mc:Fallback xmlns="">
      <p:transition spd="slow" advTm="1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ABFBD-D564-055A-AC78-2CE42342A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FF8F80-F7A2-B74A-58BF-D8FBFA2527A4}"/>
              </a:ext>
            </a:extLst>
          </p:cNvPr>
          <p:cNvSpPr txBox="1"/>
          <p:nvPr/>
        </p:nvSpPr>
        <p:spPr>
          <a:xfrm>
            <a:off x="822400" y="567539"/>
            <a:ext cx="805559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Injection optimization</a:t>
            </a:r>
            <a:endParaRPr lang="en-US" sz="4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sz="2000" dirty="0"/>
              <a:t>Steering</a:t>
            </a:r>
            <a:endParaRPr lang="en-US" dirty="0"/>
          </a:p>
          <a:p>
            <a:pPr marL="742950" lvl="1" indent="-285750">
              <a:buFontTx/>
              <a:buChar char="-"/>
            </a:pPr>
            <a:r>
              <a:rPr lang="en-US" dirty="0"/>
              <a:t>4 horizontal + 4 vertical + septum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Over-parametrized with plenty of controls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sz="2000" dirty="0"/>
              <a:t>Shaping</a:t>
            </a:r>
            <a:endParaRPr lang="en-US" dirty="0"/>
          </a:p>
          <a:p>
            <a:pPr marL="742950" lvl="1" indent="-285750">
              <a:buFontTx/>
              <a:buChar char="-"/>
            </a:pPr>
            <a:r>
              <a:rPr lang="en-US" dirty="0"/>
              <a:t>7 focusing + 8 defocusing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Phase advances are close to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4 multi-wire screen diagnostics </a:t>
            </a:r>
          </a:p>
          <a:p>
            <a:pPr marL="742950" lvl="1" indent="-285750">
              <a:buFontTx/>
              <a:buChar char="-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6A0884-9CC0-F2CA-4045-C1F5D5EF4A79}"/>
              </a:ext>
            </a:extLst>
          </p:cNvPr>
          <p:cNvSpPr txBox="1"/>
          <p:nvPr/>
        </p:nvSpPr>
        <p:spPr>
          <a:xfrm>
            <a:off x="6425418" y="2067270"/>
            <a:ext cx="5352925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/>
              <a:t>Transfer efficiency</a:t>
            </a:r>
          </a:p>
          <a:p>
            <a:pPr marL="742950" lvl="1" indent="-285750">
              <a:buFontTx/>
              <a:buChar char="-"/>
            </a:pPr>
            <a:endParaRPr lang="en-US" dirty="0"/>
          </a:p>
          <a:p>
            <a:pPr marL="742950" lvl="1" indent="-285750">
              <a:buFontTx/>
              <a:buChar char="-"/>
            </a:pPr>
            <a:r>
              <a:rPr lang="en-US" dirty="0"/>
              <a:t>DC Current transformer (DCCT)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Beam loss monitor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sz="2000" dirty="0"/>
              <a:t>Emittance growth</a:t>
            </a:r>
            <a:endParaRPr lang="en-US" dirty="0"/>
          </a:p>
          <a:p>
            <a:pPr marL="742950" lvl="1" indent="-285750">
              <a:buFontTx/>
              <a:buChar char="-"/>
            </a:pPr>
            <a:endParaRPr lang="en-US" dirty="0"/>
          </a:p>
          <a:p>
            <a:pPr marL="742950" lvl="1" indent="-285750">
              <a:buFontTx/>
              <a:buChar char="-"/>
            </a:pPr>
            <a:r>
              <a:rPr lang="en-US" dirty="0"/>
              <a:t>DC Current transformer (DCCT)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Beam loss monitor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Ionization Profile Monitor (IPM)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11683D-0EEC-9F96-2405-1072E75B83BA}"/>
              </a:ext>
            </a:extLst>
          </p:cNvPr>
          <p:cNvCxnSpPr/>
          <p:nvPr/>
        </p:nvCxnSpPr>
        <p:spPr>
          <a:xfrm flipV="1">
            <a:off x="6096000" y="1744487"/>
            <a:ext cx="0" cy="33690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85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"/>
    </mc:Choice>
    <mc:Fallback xmlns="">
      <p:transition spd="slow" advTm="1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2DADA-7545-6BE0-B721-C3009A8D6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0DF0F9-8418-BE9A-986A-DE4000EF4345}"/>
              </a:ext>
            </a:extLst>
          </p:cNvPr>
          <p:cNvSpPr txBox="1"/>
          <p:nvPr/>
        </p:nvSpPr>
        <p:spPr>
          <a:xfrm>
            <a:off x="822399" y="567539"/>
            <a:ext cx="10616565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Injection optimization – 2024 Test Results</a:t>
            </a:r>
            <a:endParaRPr lang="en-US" sz="4400" dirty="0"/>
          </a:p>
          <a:p>
            <a:endParaRPr lang="en-US" dirty="0"/>
          </a:p>
          <a:p>
            <a:endParaRPr lang="en-US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2000" dirty="0"/>
              <a:t>Steering (2H + 2V)</a:t>
            </a:r>
          </a:p>
          <a:p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/>
              <a:t>IPM signal possible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Averaged 3 cycles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1+ </a:t>
            </a:r>
            <a:r>
              <a:rPr lang="en-US" sz="2000" dirty="0" err="1"/>
              <a:t>hrs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4FC2DF-4698-FC9D-BE6E-1D718BEE5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052" y="3951201"/>
            <a:ext cx="3436907" cy="22733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24EFCD-6460-16BC-34C6-9268E79CA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052" y="1632516"/>
            <a:ext cx="3436907" cy="222614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7BB719D-9B2E-EDC6-D868-C6EC2F1FFBB6}"/>
              </a:ext>
            </a:extLst>
          </p:cNvPr>
          <p:cNvGrpSpPr/>
          <p:nvPr/>
        </p:nvGrpSpPr>
        <p:grpSpPr>
          <a:xfrm>
            <a:off x="3947858" y="4055024"/>
            <a:ext cx="3360325" cy="2273312"/>
            <a:chOff x="7776198" y="3541593"/>
            <a:chExt cx="4155764" cy="2811439"/>
          </a:xfrm>
        </p:grpSpPr>
        <p:pic>
          <p:nvPicPr>
            <p:cNvPr id="8" name="Picture 7" descr="A graph of a graph showing the growth of the stock market&#10;&#10;Description automatically generated with medium confidence">
              <a:extLst>
                <a:ext uri="{FF2B5EF4-FFF2-40B4-BE49-F238E27FC236}">
                  <a16:creationId xmlns:a16="http://schemas.microsoft.com/office/drawing/2014/main" id="{154AD67A-A2C0-EB35-96D5-306766459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76198" y="3541593"/>
              <a:ext cx="4155764" cy="2811439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685B0F9-046E-FEC7-3543-37A5AFE45ABB}"/>
                </a:ext>
              </a:extLst>
            </p:cNvPr>
            <p:cNvCxnSpPr>
              <a:cxnSpLocks/>
            </p:cNvCxnSpPr>
            <p:nvPr/>
          </p:nvCxnSpPr>
          <p:spPr>
            <a:xfrm>
              <a:off x="7888581" y="4892854"/>
              <a:ext cx="3847190" cy="0"/>
            </a:xfrm>
            <a:prstGeom prst="line">
              <a:avLst/>
            </a:prstGeom>
            <a:ln w="19050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CEA5C9E-E10E-7F91-EE53-43FC69C04696}"/>
                </a:ext>
              </a:extLst>
            </p:cNvPr>
            <p:cNvCxnSpPr>
              <a:cxnSpLocks/>
            </p:cNvCxnSpPr>
            <p:nvPr/>
          </p:nvCxnSpPr>
          <p:spPr>
            <a:xfrm>
              <a:off x="7888581" y="4450215"/>
              <a:ext cx="3847190" cy="0"/>
            </a:xfrm>
            <a:prstGeom prst="line">
              <a:avLst/>
            </a:prstGeom>
            <a:ln w="1905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61308C-7DA2-629A-406A-BE88D362D0D4}"/>
              </a:ext>
            </a:extLst>
          </p:cNvPr>
          <p:cNvGrpSpPr/>
          <p:nvPr/>
        </p:nvGrpSpPr>
        <p:grpSpPr>
          <a:xfrm>
            <a:off x="3947858" y="1693379"/>
            <a:ext cx="3331878" cy="2245360"/>
            <a:chOff x="7756541" y="300250"/>
            <a:chExt cx="4175421" cy="2813825"/>
          </a:xfrm>
        </p:grpSpPr>
        <p:pic>
          <p:nvPicPr>
            <p:cNvPr id="12" name="Picture 11" descr="A graph showing the value of a stock market&#10;&#10;Description automatically generated">
              <a:extLst>
                <a:ext uri="{FF2B5EF4-FFF2-40B4-BE49-F238E27FC236}">
                  <a16:creationId xmlns:a16="http://schemas.microsoft.com/office/drawing/2014/main" id="{9F0FD1F9-4110-7D97-F034-781249EA5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56541" y="300250"/>
              <a:ext cx="4175421" cy="2813825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FC17AA0-1653-1801-57F2-931723D4576B}"/>
                </a:ext>
              </a:extLst>
            </p:cNvPr>
            <p:cNvCxnSpPr>
              <a:cxnSpLocks/>
            </p:cNvCxnSpPr>
            <p:nvPr/>
          </p:nvCxnSpPr>
          <p:spPr>
            <a:xfrm>
              <a:off x="7888581" y="1013934"/>
              <a:ext cx="3806420" cy="0"/>
            </a:xfrm>
            <a:prstGeom prst="line">
              <a:avLst/>
            </a:prstGeom>
            <a:ln w="19050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5E4572D-094F-5AE6-3E94-3136ABEC634F}"/>
                </a:ext>
              </a:extLst>
            </p:cNvPr>
            <p:cNvCxnSpPr>
              <a:cxnSpLocks/>
            </p:cNvCxnSpPr>
            <p:nvPr/>
          </p:nvCxnSpPr>
          <p:spPr>
            <a:xfrm>
              <a:off x="7847811" y="2458338"/>
              <a:ext cx="3847190" cy="0"/>
            </a:xfrm>
            <a:prstGeom prst="line">
              <a:avLst/>
            </a:prstGeom>
            <a:ln w="1905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798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"/>
    </mc:Choice>
    <mc:Fallback xmlns="">
      <p:transition spd="slow" advTm="110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0A2B2-3994-D5F2-2A38-B13422889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AEA381-36C5-47E9-5AC4-5FFF54759BDF}"/>
              </a:ext>
            </a:extLst>
          </p:cNvPr>
          <p:cNvSpPr txBox="1"/>
          <p:nvPr/>
        </p:nvSpPr>
        <p:spPr>
          <a:xfrm>
            <a:off x="822400" y="567539"/>
            <a:ext cx="10526918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Injection optimization – 2025 Test Results</a:t>
            </a:r>
            <a:endParaRPr lang="en-US" sz="4400" dirty="0"/>
          </a:p>
          <a:p>
            <a:endParaRPr lang="en-US" dirty="0"/>
          </a:p>
          <a:p>
            <a:endParaRPr lang="en-US" sz="3200" dirty="0"/>
          </a:p>
          <a:p>
            <a:r>
              <a:rPr lang="en-US" sz="2000" dirty="0"/>
              <a:t>Steering (2HC + 2VC)</a:t>
            </a:r>
          </a:p>
          <a:p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/>
              <a:t>No IPM signal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No averaging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~20 mins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  <a:p>
            <a:pPr marL="342900" indent="-342900">
              <a:buFontTx/>
              <a:buChar char="-"/>
            </a:pPr>
            <a:endParaRPr lang="en-US" sz="2000" dirty="0"/>
          </a:p>
          <a:p>
            <a:r>
              <a:rPr lang="en-US" sz="2000" dirty="0"/>
              <a:t>Shaping (3QF + 2HC)</a:t>
            </a:r>
          </a:p>
          <a:p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/>
              <a:t>No IPM signal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No averaging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~25 mins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8C4B74-66F6-BE2A-1D82-09F838E4F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2768" y="1541497"/>
            <a:ext cx="3580650" cy="24330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25D3BB-1647-F1D0-5446-450B21133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8942" y="1541497"/>
            <a:ext cx="3441400" cy="24330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AFB0C56-750C-DAF5-E5D7-7F75CDF238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7485" y="3974508"/>
            <a:ext cx="3580650" cy="24771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273EDD-ECFE-D931-C4F3-8F307A5A01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8161" y="3974508"/>
            <a:ext cx="4155771" cy="247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5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"/>
    </mc:Choice>
    <mc:Fallback xmlns="">
      <p:transition spd="slow" advTm="110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B6136-5645-0816-7DFE-F0899CFEE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E8753E-1166-EBDA-2FCC-950786835AEE}"/>
              </a:ext>
            </a:extLst>
          </p:cNvPr>
          <p:cNvSpPr txBox="1"/>
          <p:nvPr/>
        </p:nvSpPr>
        <p:spPr>
          <a:xfrm>
            <a:off x="822400" y="567539"/>
            <a:ext cx="10791532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Injection optimization – 2025 Validation</a:t>
            </a:r>
            <a:endParaRPr lang="en-US" sz="4400" dirty="0"/>
          </a:p>
          <a:p>
            <a:endParaRPr lang="en-US" dirty="0"/>
          </a:p>
          <a:p>
            <a:r>
              <a:rPr lang="en-US" sz="3200" dirty="0"/>
              <a:t>Real-world test – 20% improvement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2000" dirty="0"/>
              <a:t>Steering (2HC + 2VC)</a:t>
            </a:r>
          </a:p>
          <a:p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/>
              <a:t>No IPM signal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No averaging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~15 mins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34DA8C1-B8CD-C3CA-D620-F0640D7D0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089" y="2356479"/>
            <a:ext cx="7851843" cy="268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"/>
    </mc:Choice>
    <mc:Fallback xmlns="">
      <p:transition spd="slow" advTm="110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D57A9-E820-AA1D-EF15-09F09B5C4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8A4FAF-F6A8-E03E-C108-11D1B93D83CB}"/>
              </a:ext>
            </a:extLst>
          </p:cNvPr>
          <p:cNvSpPr txBox="1"/>
          <p:nvPr/>
        </p:nvSpPr>
        <p:spPr>
          <a:xfrm>
            <a:off x="822400" y="567539"/>
            <a:ext cx="1079153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</a:t>
            </a:r>
            <a:endParaRPr lang="en-US" sz="4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9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"/>
    </mc:Choice>
    <mc:Fallback xmlns="">
      <p:transition spd="slow" advTm="1108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309</Words>
  <Application>Microsoft Macintosh PowerPoint</Application>
  <PresentationFormat>Widescreen</PresentationFormat>
  <Paragraphs>112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Aptos</vt:lpstr>
      <vt:lpstr>Aptos Display</vt:lpstr>
      <vt:lpstr>Arial</vt:lpstr>
      <vt:lpstr>Book Antiqua</vt:lpstr>
      <vt:lpstr>Calibri</vt:lpstr>
      <vt:lpstr>Cambria Math</vt:lpstr>
      <vt:lpstr>Franklin Gothic Book</vt:lpstr>
      <vt:lpstr>Optima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2022-11-29T15:51:52Z</dcterms:created>
  <dcterms:modified xsi:type="dcterms:W3CDTF">2025-10-20T17:28:43Z</dcterms:modified>
</cp:coreProperties>
</file>