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4"/>
  </p:notesMasterIdLst>
  <p:sldIdLst>
    <p:sldId id="260" r:id="rId2"/>
    <p:sldId id="257" r:id="rId3"/>
    <p:sldId id="273" r:id="rId4"/>
    <p:sldId id="261" r:id="rId5"/>
    <p:sldId id="274" r:id="rId6"/>
    <p:sldId id="275" r:id="rId7"/>
    <p:sldId id="276" r:id="rId8"/>
    <p:sldId id="262" r:id="rId9"/>
    <p:sldId id="263" r:id="rId10"/>
    <p:sldId id="264" r:id="rId11"/>
    <p:sldId id="279" r:id="rId12"/>
    <p:sldId id="280" r:id="rId13"/>
    <p:sldId id="267" r:id="rId14"/>
    <p:sldId id="551" r:id="rId15"/>
    <p:sldId id="266" r:id="rId16"/>
    <p:sldId id="268" r:id="rId17"/>
    <p:sldId id="269" r:id="rId18"/>
    <p:sldId id="315" r:id="rId19"/>
    <p:sldId id="550" r:id="rId20"/>
    <p:sldId id="271" r:id="rId21"/>
    <p:sldId id="270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60E42C-C0C9-4E1C-A2CA-B4976ED06782}" v="178" dt="2025-10-20T16:49:10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26"/>
    <p:restoredTop sz="94694"/>
  </p:normalViewPr>
  <p:slideViewPr>
    <p:cSldViewPr snapToGrid="0" snapToObjects="1">
      <p:cViewPr varScale="1">
        <p:scale>
          <a:sx n="84" d="100"/>
          <a:sy n="84" d="100"/>
        </p:scale>
        <p:origin x="76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an Gao" userId="a957fa7fafe1abf1" providerId="LiveId" clId="{D07B32D5-EC96-4DDE-8B09-0B3B3143FE18}"/>
    <pc:docChg chg="undo redo custSel addSld delSld modSld sldOrd">
      <pc:chgData name="Yuan Gao" userId="a957fa7fafe1abf1" providerId="LiveId" clId="{D07B32D5-EC96-4DDE-8B09-0B3B3143FE18}" dt="2025-10-21T12:39:41.965" v="4870"/>
      <pc:docMkLst>
        <pc:docMk/>
      </pc:docMkLst>
      <pc:sldChg chg="addSp delSp modSp mod">
        <pc:chgData name="Yuan Gao" userId="a957fa7fafe1abf1" providerId="LiveId" clId="{D07B32D5-EC96-4DDE-8B09-0B3B3143FE18}" dt="2025-10-20T17:36:13.640" v="4860" actId="115"/>
        <pc:sldMkLst>
          <pc:docMk/>
          <pc:sldMk cId="3681362828" sldId="257"/>
        </pc:sldMkLst>
        <pc:spChg chg="mod">
          <ac:chgData name="Yuan Gao" userId="a957fa7fafe1abf1" providerId="LiveId" clId="{D07B32D5-EC96-4DDE-8B09-0B3B3143FE18}" dt="2025-10-20T17:36:13.640" v="4860" actId="115"/>
          <ac:spMkLst>
            <pc:docMk/>
            <pc:sldMk cId="3681362828" sldId="257"/>
            <ac:spMk id="7" creationId="{84BED499-6ED4-F54A-8BC4-75AB617CA064}"/>
          </ac:spMkLst>
        </pc:spChg>
        <pc:spChg chg="add mod">
          <ac:chgData name="Yuan Gao" userId="a957fa7fafe1abf1" providerId="LiveId" clId="{D07B32D5-EC96-4DDE-8B09-0B3B3143FE18}" dt="2025-10-14T21:09:53.358" v="66" actId="404"/>
          <ac:spMkLst>
            <pc:docMk/>
            <pc:sldMk cId="3681362828" sldId="257"/>
            <ac:spMk id="8" creationId="{8B2E616E-83EA-33B2-35A0-9A564D302FE6}"/>
          </ac:spMkLst>
        </pc:spChg>
        <pc:spChg chg="add mod">
          <ac:chgData name="Yuan Gao" userId="a957fa7fafe1abf1" providerId="LiveId" clId="{D07B32D5-EC96-4DDE-8B09-0B3B3143FE18}" dt="2025-10-14T21:10:24.946" v="71" actId="1076"/>
          <ac:spMkLst>
            <pc:docMk/>
            <pc:sldMk cId="3681362828" sldId="257"/>
            <ac:spMk id="14" creationId="{9216B4B1-756A-B70C-67CA-DA2D0B7CEAD7}"/>
          </ac:spMkLst>
        </pc:spChg>
        <pc:spChg chg="add mod">
          <ac:chgData name="Yuan Gao" userId="a957fa7fafe1abf1" providerId="LiveId" clId="{D07B32D5-EC96-4DDE-8B09-0B3B3143FE18}" dt="2025-10-14T21:10:24.946" v="71" actId="1076"/>
          <ac:spMkLst>
            <pc:docMk/>
            <pc:sldMk cId="3681362828" sldId="257"/>
            <ac:spMk id="19" creationId="{4023B290-A742-ED83-2D61-25B5A25554D9}"/>
          </ac:spMkLst>
        </pc:spChg>
        <pc:spChg chg="add mod">
          <ac:chgData name="Yuan Gao" userId="a957fa7fafe1abf1" providerId="LiveId" clId="{D07B32D5-EC96-4DDE-8B09-0B3B3143FE18}" dt="2025-10-14T21:10:24.946" v="71" actId="1076"/>
          <ac:spMkLst>
            <pc:docMk/>
            <pc:sldMk cId="3681362828" sldId="257"/>
            <ac:spMk id="20" creationId="{EDBE7349-34F2-5DBA-B948-BD24348E250F}"/>
          </ac:spMkLst>
        </pc:spChg>
        <pc:picChg chg="mod">
          <ac:chgData name="Yuan Gao" userId="a957fa7fafe1abf1" providerId="LiveId" clId="{D07B32D5-EC96-4DDE-8B09-0B3B3143FE18}" dt="2025-10-14T21:10:40.553" v="73" actId="1076"/>
          <ac:picMkLst>
            <pc:docMk/>
            <pc:sldMk cId="3681362828" sldId="257"/>
            <ac:picMk id="5" creationId="{D28E8AB5-BB80-0E75-220D-C0F080DAFBE3}"/>
          </ac:picMkLst>
        </pc:picChg>
        <pc:picChg chg="add mod">
          <ac:chgData name="Yuan Gao" userId="a957fa7fafe1abf1" providerId="LiveId" clId="{D07B32D5-EC96-4DDE-8B09-0B3B3143FE18}" dt="2025-10-14T21:10:24.946" v="71" actId="1076"/>
          <ac:picMkLst>
            <pc:docMk/>
            <pc:sldMk cId="3681362828" sldId="257"/>
            <ac:picMk id="10" creationId="{6E49CF71-3BF3-2444-A17F-F541DBD2B3E0}"/>
          </ac:picMkLst>
        </pc:picChg>
        <pc:cxnChg chg="add mod">
          <ac:chgData name="Yuan Gao" userId="a957fa7fafe1abf1" providerId="LiveId" clId="{D07B32D5-EC96-4DDE-8B09-0B3B3143FE18}" dt="2025-10-14T21:10:24.946" v="71" actId="1076"/>
          <ac:cxnSpMkLst>
            <pc:docMk/>
            <pc:sldMk cId="3681362828" sldId="257"/>
            <ac:cxnSpMk id="11" creationId="{8F956C17-6FAE-62C1-727D-6F58E2F31CED}"/>
          </ac:cxnSpMkLst>
        </pc:cxnChg>
        <pc:cxnChg chg="add mod">
          <ac:chgData name="Yuan Gao" userId="a957fa7fafe1abf1" providerId="LiveId" clId="{D07B32D5-EC96-4DDE-8B09-0B3B3143FE18}" dt="2025-10-14T21:10:24.946" v="71" actId="1076"/>
          <ac:cxnSpMkLst>
            <pc:docMk/>
            <pc:sldMk cId="3681362828" sldId="257"/>
            <ac:cxnSpMk id="13" creationId="{E15A8D28-8EC4-6567-2810-4BF02C28DDEE}"/>
          </ac:cxnSpMkLst>
        </pc:cxnChg>
        <pc:cxnChg chg="add mod">
          <ac:chgData name="Yuan Gao" userId="a957fa7fafe1abf1" providerId="LiveId" clId="{D07B32D5-EC96-4DDE-8B09-0B3B3143FE18}" dt="2025-10-14T21:10:24.946" v="71" actId="1076"/>
          <ac:cxnSpMkLst>
            <pc:docMk/>
            <pc:sldMk cId="3681362828" sldId="257"/>
            <ac:cxnSpMk id="16" creationId="{1E11C04E-A02D-D45F-0035-16849173BB42}"/>
          </ac:cxnSpMkLst>
        </pc:cxnChg>
      </pc:sldChg>
      <pc:sldChg chg="modSp mod">
        <pc:chgData name="Yuan Gao" userId="a957fa7fafe1abf1" providerId="LiveId" clId="{D07B32D5-EC96-4DDE-8B09-0B3B3143FE18}" dt="2025-10-17T18:04:24.433" v="126" actId="20577"/>
        <pc:sldMkLst>
          <pc:docMk/>
          <pc:sldMk cId="491121958" sldId="260"/>
        </pc:sldMkLst>
        <pc:spChg chg="mod">
          <ac:chgData name="Yuan Gao" userId="a957fa7fafe1abf1" providerId="LiveId" clId="{D07B32D5-EC96-4DDE-8B09-0B3B3143FE18}" dt="2025-10-17T18:04:24.433" v="126" actId="20577"/>
          <ac:spMkLst>
            <pc:docMk/>
            <pc:sldMk cId="491121958" sldId="260"/>
            <ac:spMk id="3" creationId="{32CC9913-1CFD-E849-8BC3-3DEFEC5294B9}"/>
          </ac:spMkLst>
        </pc:spChg>
        <pc:spChg chg="mod">
          <ac:chgData name="Yuan Gao" userId="a957fa7fafe1abf1" providerId="LiveId" clId="{D07B32D5-EC96-4DDE-8B09-0B3B3143FE18}" dt="2025-10-17T17:53:11.939" v="84" actId="20577"/>
          <ac:spMkLst>
            <pc:docMk/>
            <pc:sldMk cId="491121958" sldId="260"/>
            <ac:spMk id="4" creationId="{B9622B2E-4C7F-5E4F-B80E-F0D418C0DFAA}"/>
          </ac:spMkLst>
        </pc:spChg>
      </pc:sldChg>
      <pc:sldChg chg="modSp mod">
        <pc:chgData name="Yuan Gao" userId="a957fa7fafe1abf1" providerId="LiveId" clId="{D07B32D5-EC96-4DDE-8B09-0B3B3143FE18}" dt="2025-10-20T03:22:06.302" v="4214" actId="20577"/>
        <pc:sldMkLst>
          <pc:docMk/>
          <pc:sldMk cId="140634285" sldId="261"/>
        </pc:sldMkLst>
        <pc:spChg chg="mod">
          <ac:chgData name="Yuan Gao" userId="a957fa7fafe1abf1" providerId="LiveId" clId="{D07B32D5-EC96-4DDE-8B09-0B3B3143FE18}" dt="2025-10-20T03:22:06.302" v="4214" actId="20577"/>
          <ac:spMkLst>
            <pc:docMk/>
            <pc:sldMk cId="140634285" sldId="261"/>
            <ac:spMk id="3" creationId="{7C8C9333-FC37-1224-C824-07D55EF42522}"/>
          </ac:spMkLst>
        </pc:spChg>
      </pc:sldChg>
      <pc:sldChg chg="addSp modSp mod">
        <pc:chgData name="Yuan Gao" userId="a957fa7fafe1abf1" providerId="LiveId" clId="{D07B32D5-EC96-4DDE-8B09-0B3B3143FE18}" dt="2025-10-17T18:26:44.771" v="331" actId="404"/>
        <pc:sldMkLst>
          <pc:docMk/>
          <pc:sldMk cId="302660292" sldId="262"/>
        </pc:sldMkLst>
        <pc:spChg chg="mod">
          <ac:chgData name="Yuan Gao" userId="a957fa7fafe1abf1" providerId="LiveId" clId="{D07B32D5-EC96-4DDE-8B09-0B3B3143FE18}" dt="2025-10-17T18:20:32.155" v="265" actId="20577"/>
          <ac:spMkLst>
            <pc:docMk/>
            <pc:sldMk cId="302660292" sldId="262"/>
            <ac:spMk id="2" creationId="{F5D80679-C0D0-79FF-AD90-E69AC4CA1701}"/>
          </ac:spMkLst>
        </pc:spChg>
        <pc:spChg chg="mod">
          <ac:chgData name="Yuan Gao" userId="a957fa7fafe1abf1" providerId="LiveId" clId="{D07B32D5-EC96-4DDE-8B09-0B3B3143FE18}" dt="2025-10-17T18:26:44.771" v="331" actId="404"/>
          <ac:spMkLst>
            <pc:docMk/>
            <pc:sldMk cId="302660292" sldId="262"/>
            <ac:spMk id="3" creationId="{C0C65549-0608-F77F-6F41-2A31775BBF64}"/>
          </ac:spMkLst>
        </pc:spChg>
        <pc:spChg chg="add mod">
          <ac:chgData name="Yuan Gao" userId="a957fa7fafe1abf1" providerId="LiveId" clId="{D07B32D5-EC96-4DDE-8B09-0B3B3143FE18}" dt="2025-10-17T18:25:59.834" v="324" actId="1076"/>
          <ac:spMkLst>
            <pc:docMk/>
            <pc:sldMk cId="302660292" sldId="262"/>
            <ac:spMk id="5" creationId="{C19ACE3C-D131-F15A-731C-2DE739C32809}"/>
          </ac:spMkLst>
        </pc:spChg>
        <pc:spChg chg="add mod">
          <ac:chgData name="Yuan Gao" userId="a957fa7fafe1abf1" providerId="LiveId" clId="{D07B32D5-EC96-4DDE-8B09-0B3B3143FE18}" dt="2025-10-17T18:25:59.834" v="324" actId="1076"/>
          <ac:spMkLst>
            <pc:docMk/>
            <pc:sldMk cId="302660292" sldId="262"/>
            <ac:spMk id="7" creationId="{A925843C-3330-F16B-FD09-EA0E6A78F8B9}"/>
          </ac:spMkLst>
        </pc:spChg>
        <pc:spChg chg="add mod">
          <ac:chgData name="Yuan Gao" userId="a957fa7fafe1abf1" providerId="LiveId" clId="{D07B32D5-EC96-4DDE-8B09-0B3B3143FE18}" dt="2025-10-17T18:25:59.834" v="324" actId="1076"/>
          <ac:spMkLst>
            <pc:docMk/>
            <pc:sldMk cId="302660292" sldId="262"/>
            <ac:spMk id="8" creationId="{94BFEA63-51EB-DA78-7EC2-BA65E563C563}"/>
          </ac:spMkLst>
        </pc:spChg>
        <pc:spChg chg="add mod">
          <ac:chgData name="Yuan Gao" userId="a957fa7fafe1abf1" providerId="LiveId" clId="{D07B32D5-EC96-4DDE-8B09-0B3B3143FE18}" dt="2025-10-17T18:25:59.834" v="324" actId="1076"/>
          <ac:spMkLst>
            <pc:docMk/>
            <pc:sldMk cId="302660292" sldId="262"/>
            <ac:spMk id="9" creationId="{16E3D5EC-2F80-D28B-C3EB-65EE1A694F78}"/>
          </ac:spMkLst>
        </pc:spChg>
        <pc:spChg chg="add mod">
          <ac:chgData name="Yuan Gao" userId="a957fa7fafe1abf1" providerId="LiveId" clId="{D07B32D5-EC96-4DDE-8B09-0B3B3143FE18}" dt="2025-10-17T18:25:59.834" v="324" actId="1076"/>
          <ac:spMkLst>
            <pc:docMk/>
            <pc:sldMk cId="302660292" sldId="262"/>
            <ac:spMk id="10" creationId="{694479B8-AFD5-4B06-4375-2B2E0228D9BF}"/>
          </ac:spMkLst>
        </pc:spChg>
        <pc:spChg chg="add mod">
          <ac:chgData name="Yuan Gao" userId="a957fa7fafe1abf1" providerId="LiveId" clId="{D07B32D5-EC96-4DDE-8B09-0B3B3143FE18}" dt="2025-10-17T18:25:59.834" v="324" actId="1076"/>
          <ac:spMkLst>
            <pc:docMk/>
            <pc:sldMk cId="302660292" sldId="262"/>
            <ac:spMk id="11" creationId="{B5705ADF-8834-E194-1B82-7C726682D6BD}"/>
          </ac:spMkLst>
        </pc:spChg>
        <pc:spChg chg="add mod">
          <ac:chgData name="Yuan Gao" userId="a957fa7fafe1abf1" providerId="LiveId" clId="{D07B32D5-EC96-4DDE-8B09-0B3B3143FE18}" dt="2025-10-17T18:25:59.834" v="324" actId="1076"/>
          <ac:spMkLst>
            <pc:docMk/>
            <pc:sldMk cId="302660292" sldId="262"/>
            <ac:spMk id="12" creationId="{746B600B-A1C5-6B4E-71D0-6F988336E725}"/>
          </ac:spMkLst>
        </pc:spChg>
        <pc:spChg chg="add mod">
          <ac:chgData name="Yuan Gao" userId="a957fa7fafe1abf1" providerId="LiveId" clId="{D07B32D5-EC96-4DDE-8B09-0B3B3143FE18}" dt="2025-10-17T18:25:59.834" v="324" actId="1076"/>
          <ac:spMkLst>
            <pc:docMk/>
            <pc:sldMk cId="302660292" sldId="262"/>
            <ac:spMk id="15" creationId="{AC5BF90B-034D-75E5-91B4-3327911084B5}"/>
          </ac:spMkLst>
        </pc:spChg>
        <pc:spChg chg="add mod">
          <ac:chgData name="Yuan Gao" userId="a957fa7fafe1abf1" providerId="LiveId" clId="{D07B32D5-EC96-4DDE-8B09-0B3B3143FE18}" dt="2025-10-17T18:25:59.834" v="324" actId="1076"/>
          <ac:spMkLst>
            <pc:docMk/>
            <pc:sldMk cId="302660292" sldId="262"/>
            <ac:spMk id="17" creationId="{32A39A1E-1AC2-A7F7-7A23-E7DE5E029C74}"/>
          </ac:spMkLst>
        </pc:spChg>
        <pc:spChg chg="add mod">
          <ac:chgData name="Yuan Gao" userId="a957fa7fafe1abf1" providerId="LiveId" clId="{D07B32D5-EC96-4DDE-8B09-0B3B3143FE18}" dt="2025-10-17T18:25:59.834" v="324" actId="1076"/>
          <ac:spMkLst>
            <pc:docMk/>
            <pc:sldMk cId="302660292" sldId="262"/>
            <ac:spMk id="18" creationId="{B8D29457-19AE-B882-FED9-6842AC6BE27A}"/>
          </ac:spMkLst>
        </pc:spChg>
      </pc:sldChg>
      <pc:sldChg chg="addSp delSp modSp mod">
        <pc:chgData name="Yuan Gao" userId="a957fa7fafe1abf1" providerId="LiveId" clId="{D07B32D5-EC96-4DDE-8B09-0B3B3143FE18}" dt="2025-10-17T19:16:27.553" v="744" actId="1076"/>
        <pc:sldMkLst>
          <pc:docMk/>
          <pc:sldMk cId="3894663221" sldId="263"/>
        </pc:sldMkLst>
        <pc:spChg chg="mod">
          <ac:chgData name="Yuan Gao" userId="a957fa7fafe1abf1" providerId="LiveId" clId="{D07B32D5-EC96-4DDE-8B09-0B3B3143FE18}" dt="2025-10-17T18:37:36.424" v="574" actId="20577"/>
          <ac:spMkLst>
            <pc:docMk/>
            <pc:sldMk cId="3894663221" sldId="263"/>
            <ac:spMk id="2" creationId="{85681217-3765-C043-442B-F9A7EBC456FB}"/>
          </ac:spMkLst>
        </pc:spChg>
        <pc:spChg chg="mod">
          <ac:chgData name="Yuan Gao" userId="a957fa7fafe1abf1" providerId="LiveId" clId="{D07B32D5-EC96-4DDE-8B09-0B3B3143FE18}" dt="2025-10-17T19:11:34.145" v="627" actId="21"/>
          <ac:spMkLst>
            <pc:docMk/>
            <pc:sldMk cId="3894663221" sldId="263"/>
            <ac:spMk id="3" creationId="{9CADB2D3-7F3A-6B5F-32F2-27479BB9D491}"/>
          </ac:spMkLst>
        </pc:spChg>
        <pc:spChg chg="add mod">
          <ac:chgData name="Yuan Gao" userId="a957fa7fafe1abf1" providerId="LiveId" clId="{D07B32D5-EC96-4DDE-8B09-0B3B3143FE18}" dt="2025-10-17T19:16:27.553" v="744" actId="1076"/>
          <ac:spMkLst>
            <pc:docMk/>
            <pc:sldMk cId="3894663221" sldId="263"/>
            <ac:spMk id="8" creationId="{1FE1CF68-10CF-F09E-0497-0CA4337E0325}"/>
          </ac:spMkLst>
        </pc:spChg>
        <pc:spChg chg="add mod">
          <ac:chgData name="Yuan Gao" userId="a957fa7fafe1abf1" providerId="LiveId" clId="{D07B32D5-EC96-4DDE-8B09-0B3B3143FE18}" dt="2025-10-17T19:16:27.553" v="744" actId="1076"/>
          <ac:spMkLst>
            <pc:docMk/>
            <pc:sldMk cId="3894663221" sldId="263"/>
            <ac:spMk id="9" creationId="{66F66E15-3526-1BB2-CFF1-53F54F8B5219}"/>
          </ac:spMkLst>
        </pc:spChg>
        <pc:spChg chg="add mod">
          <ac:chgData name="Yuan Gao" userId="a957fa7fafe1abf1" providerId="LiveId" clId="{D07B32D5-EC96-4DDE-8B09-0B3B3143FE18}" dt="2025-10-17T19:16:27.553" v="744" actId="1076"/>
          <ac:spMkLst>
            <pc:docMk/>
            <pc:sldMk cId="3894663221" sldId="263"/>
            <ac:spMk id="10" creationId="{49E0EB94-5A26-CDF6-2630-75087F0E5B90}"/>
          </ac:spMkLst>
        </pc:spChg>
        <pc:spChg chg="add mod">
          <ac:chgData name="Yuan Gao" userId="a957fa7fafe1abf1" providerId="LiveId" clId="{D07B32D5-EC96-4DDE-8B09-0B3B3143FE18}" dt="2025-10-17T19:16:27.553" v="744" actId="1076"/>
          <ac:spMkLst>
            <pc:docMk/>
            <pc:sldMk cId="3894663221" sldId="263"/>
            <ac:spMk id="14" creationId="{40EFC943-9A26-BDCD-BB78-B7E42A112A26}"/>
          </ac:spMkLst>
        </pc:spChg>
        <pc:spChg chg="add mod">
          <ac:chgData name="Yuan Gao" userId="a957fa7fafe1abf1" providerId="LiveId" clId="{D07B32D5-EC96-4DDE-8B09-0B3B3143FE18}" dt="2025-10-17T19:16:27.553" v="744" actId="1076"/>
          <ac:spMkLst>
            <pc:docMk/>
            <pc:sldMk cId="3894663221" sldId="263"/>
            <ac:spMk id="15" creationId="{CB0B94DA-8901-3A1C-1BE5-1DDC3D64D446}"/>
          </ac:spMkLst>
        </pc:spChg>
        <pc:spChg chg="add mod">
          <ac:chgData name="Yuan Gao" userId="a957fa7fafe1abf1" providerId="LiveId" clId="{D07B32D5-EC96-4DDE-8B09-0B3B3143FE18}" dt="2025-10-17T19:16:27.553" v="744" actId="1076"/>
          <ac:spMkLst>
            <pc:docMk/>
            <pc:sldMk cId="3894663221" sldId="263"/>
            <ac:spMk id="17" creationId="{BF71EB09-E421-E4C4-6BB7-7EA69110217F}"/>
          </ac:spMkLst>
        </pc:spChg>
        <pc:spChg chg="add mod">
          <ac:chgData name="Yuan Gao" userId="a957fa7fafe1abf1" providerId="LiveId" clId="{D07B32D5-EC96-4DDE-8B09-0B3B3143FE18}" dt="2025-10-17T19:16:27.553" v="744" actId="1076"/>
          <ac:spMkLst>
            <pc:docMk/>
            <pc:sldMk cId="3894663221" sldId="263"/>
            <ac:spMk id="18" creationId="{24889216-AA26-EEF8-670F-D8B723D7219F}"/>
          </ac:spMkLst>
        </pc:spChg>
        <pc:spChg chg="add del mod">
          <ac:chgData name="Yuan Gao" userId="a957fa7fafe1abf1" providerId="LiveId" clId="{D07B32D5-EC96-4DDE-8B09-0B3B3143FE18}" dt="2025-10-17T19:16:27.553" v="744" actId="1076"/>
          <ac:spMkLst>
            <pc:docMk/>
            <pc:sldMk cId="3894663221" sldId="263"/>
            <ac:spMk id="19" creationId="{EA99E6FE-76E7-0E68-6E3B-A661C0564712}"/>
          </ac:spMkLst>
        </pc:spChg>
        <pc:spChg chg="add mod">
          <ac:chgData name="Yuan Gao" userId="a957fa7fafe1abf1" providerId="LiveId" clId="{D07B32D5-EC96-4DDE-8B09-0B3B3143FE18}" dt="2025-10-17T19:16:27.553" v="744" actId="1076"/>
          <ac:spMkLst>
            <pc:docMk/>
            <pc:sldMk cId="3894663221" sldId="263"/>
            <ac:spMk id="20" creationId="{373B790F-98D4-95A2-299D-9FFF9E667E03}"/>
          </ac:spMkLst>
        </pc:spChg>
        <pc:picChg chg="add mod">
          <ac:chgData name="Yuan Gao" userId="a957fa7fafe1abf1" providerId="LiveId" clId="{D07B32D5-EC96-4DDE-8B09-0B3B3143FE18}" dt="2025-10-17T19:12:38.378" v="635" actId="1076"/>
          <ac:picMkLst>
            <pc:docMk/>
            <pc:sldMk cId="3894663221" sldId="263"/>
            <ac:picMk id="5" creationId="{310A0C75-68FF-D8A6-AAB3-F387A208604A}"/>
          </ac:picMkLst>
        </pc:picChg>
        <pc:picChg chg="add mod">
          <ac:chgData name="Yuan Gao" userId="a957fa7fafe1abf1" providerId="LiveId" clId="{D07B32D5-EC96-4DDE-8B09-0B3B3143FE18}" dt="2025-10-17T19:15:31.818" v="741" actId="1076"/>
          <ac:picMkLst>
            <pc:docMk/>
            <pc:sldMk cId="3894663221" sldId="263"/>
            <ac:picMk id="6" creationId="{387028DF-F97E-AEAF-3653-E7F264285AAE}"/>
          </ac:picMkLst>
        </pc:picChg>
        <pc:picChg chg="add mod">
          <ac:chgData name="Yuan Gao" userId="a957fa7fafe1abf1" providerId="LiveId" clId="{D07B32D5-EC96-4DDE-8B09-0B3B3143FE18}" dt="2025-10-17T19:16:27.553" v="744" actId="1076"/>
          <ac:picMkLst>
            <pc:docMk/>
            <pc:sldMk cId="3894663221" sldId="263"/>
            <ac:picMk id="7" creationId="{AF6478E6-6BBD-CEC1-EA9A-6994940C80DC}"/>
          </ac:picMkLst>
        </pc:picChg>
        <pc:picChg chg="add mod">
          <ac:chgData name="Yuan Gao" userId="a957fa7fafe1abf1" providerId="LiveId" clId="{D07B32D5-EC96-4DDE-8B09-0B3B3143FE18}" dt="2025-10-17T18:37:51.222" v="575" actId="1076"/>
          <ac:picMkLst>
            <pc:docMk/>
            <pc:sldMk cId="3894663221" sldId="263"/>
            <ac:picMk id="12" creationId="{DF73AA7E-4F7D-6ED6-DAF0-917CF8798224}"/>
          </ac:picMkLst>
        </pc:picChg>
        <pc:picChg chg="mod">
          <ac:chgData name="Yuan Gao" userId="a957fa7fafe1abf1" providerId="LiveId" clId="{D07B32D5-EC96-4DDE-8B09-0B3B3143FE18}" dt="2025-10-17T18:37:51.222" v="575" actId="1076"/>
          <ac:picMkLst>
            <pc:docMk/>
            <pc:sldMk cId="3894663221" sldId="263"/>
            <ac:picMk id="13" creationId="{FDD7BF9F-E442-F3A6-A285-020E5947E730}"/>
          </ac:picMkLst>
        </pc:picChg>
      </pc:sldChg>
      <pc:sldChg chg="addSp modSp mod">
        <pc:chgData name="Yuan Gao" userId="a957fa7fafe1abf1" providerId="LiveId" clId="{D07B32D5-EC96-4DDE-8B09-0B3B3143FE18}" dt="2025-10-20T05:30:41.520" v="4360" actId="20577"/>
        <pc:sldMkLst>
          <pc:docMk/>
          <pc:sldMk cId="3913313447" sldId="264"/>
        </pc:sldMkLst>
        <pc:spChg chg="mod">
          <ac:chgData name="Yuan Gao" userId="a957fa7fafe1abf1" providerId="LiveId" clId="{D07B32D5-EC96-4DDE-8B09-0B3B3143FE18}" dt="2025-10-20T05:30:41.520" v="4360" actId="20577"/>
          <ac:spMkLst>
            <pc:docMk/>
            <pc:sldMk cId="3913313447" sldId="264"/>
            <ac:spMk id="2" creationId="{6CC12E76-EB2C-CF70-4D8D-7EE84C07043F}"/>
          </ac:spMkLst>
        </pc:spChg>
        <pc:spChg chg="mod">
          <ac:chgData name="Yuan Gao" userId="a957fa7fafe1abf1" providerId="LiveId" clId="{D07B32D5-EC96-4DDE-8B09-0B3B3143FE18}" dt="2025-10-17T19:17:27.296" v="753" actId="14100"/>
          <ac:spMkLst>
            <pc:docMk/>
            <pc:sldMk cId="3913313447" sldId="264"/>
            <ac:spMk id="3" creationId="{0BAD453F-C05F-2C72-FFCE-AE1477BFD749}"/>
          </ac:spMkLst>
        </pc:spChg>
        <pc:spChg chg="add mod">
          <ac:chgData name="Yuan Gao" userId="a957fa7fafe1abf1" providerId="LiveId" clId="{D07B32D5-EC96-4DDE-8B09-0B3B3143FE18}" dt="2025-10-17T19:17:31.161" v="754" actId="1076"/>
          <ac:spMkLst>
            <pc:docMk/>
            <pc:sldMk cId="3913313447" sldId="264"/>
            <ac:spMk id="8" creationId="{17A5B8B2-C601-9CFB-3989-F40F0440C011}"/>
          </ac:spMkLst>
        </pc:spChg>
        <pc:spChg chg="add mod">
          <ac:chgData name="Yuan Gao" userId="a957fa7fafe1abf1" providerId="LiveId" clId="{D07B32D5-EC96-4DDE-8B09-0B3B3143FE18}" dt="2025-10-17T19:18:22.928" v="767" actId="1076"/>
          <ac:spMkLst>
            <pc:docMk/>
            <pc:sldMk cId="3913313447" sldId="264"/>
            <ac:spMk id="16" creationId="{8D1AFF22-D569-0E1A-A34E-78118580CD83}"/>
          </ac:spMkLst>
        </pc:spChg>
        <pc:picChg chg="add mod">
          <ac:chgData name="Yuan Gao" userId="a957fa7fafe1abf1" providerId="LiveId" clId="{D07B32D5-EC96-4DDE-8B09-0B3B3143FE18}" dt="2025-10-17T19:18:22.928" v="767" actId="1076"/>
          <ac:picMkLst>
            <pc:docMk/>
            <pc:sldMk cId="3913313447" sldId="264"/>
            <ac:picMk id="5" creationId="{A2D688F0-7735-CFC7-E970-D02F4930DC70}"/>
          </ac:picMkLst>
        </pc:picChg>
        <pc:picChg chg="add mod">
          <ac:chgData name="Yuan Gao" userId="a957fa7fafe1abf1" providerId="LiveId" clId="{D07B32D5-EC96-4DDE-8B09-0B3B3143FE18}" dt="2025-10-17T19:18:05.928" v="764" actId="1076"/>
          <ac:picMkLst>
            <pc:docMk/>
            <pc:sldMk cId="3913313447" sldId="264"/>
            <ac:picMk id="6" creationId="{97C03052-6CE9-BDB6-68E9-300A3D7991A2}"/>
          </ac:picMkLst>
        </pc:picChg>
        <pc:picChg chg="add mod">
          <ac:chgData name="Yuan Gao" userId="a957fa7fafe1abf1" providerId="LiveId" clId="{D07B32D5-EC96-4DDE-8B09-0B3B3143FE18}" dt="2025-10-17T19:18:12.359" v="765" actId="1076"/>
          <ac:picMkLst>
            <pc:docMk/>
            <pc:sldMk cId="3913313447" sldId="264"/>
            <ac:picMk id="7" creationId="{BD10E918-802A-AC7D-D604-BC401787382B}"/>
          </ac:picMkLst>
        </pc:picChg>
      </pc:sldChg>
      <pc:sldChg chg="addSp delSp modSp mod ord">
        <pc:chgData name="Yuan Gao" userId="a957fa7fafe1abf1" providerId="LiveId" clId="{D07B32D5-EC96-4DDE-8B09-0B3B3143FE18}" dt="2025-10-18T05:49:18.905" v="3506" actId="1076"/>
        <pc:sldMkLst>
          <pc:docMk/>
          <pc:sldMk cId="3026775104" sldId="266"/>
        </pc:sldMkLst>
        <pc:spChg chg="mod">
          <ac:chgData name="Yuan Gao" userId="a957fa7fafe1abf1" providerId="LiveId" clId="{D07B32D5-EC96-4DDE-8B09-0B3B3143FE18}" dt="2025-10-18T05:37:01.605" v="3348" actId="20577"/>
          <ac:spMkLst>
            <pc:docMk/>
            <pc:sldMk cId="3026775104" sldId="266"/>
            <ac:spMk id="2" creationId="{65DB6302-9817-F18A-6ADD-C8B148C7BC24}"/>
          </ac:spMkLst>
        </pc:spChg>
        <pc:spChg chg="add mod">
          <ac:chgData name="Yuan Gao" userId="a957fa7fafe1abf1" providerId="LiveId" clId="{D07B32D5-EC96-4DDE-8B09-0B3B3143FE18}" dt="2025-10-18T05:43:00.897" v="3385" actId="1076"/>
          <ac:spMkLst>
            <pc:docMk/>
            <pc:sldMk cId="3026775104" sldId="266"/>
            <ac:spMk id="11" creationId="{AE99C1B0-78D2-001E-0291-9E72EC406C78}"/>
          </ac:spMkLst>
        </pc:spChg>
        <pc:spChg chg="add mod">
          <ac:chgData name="Yuan Gao" userId="a957fa7fafe1abf1" providerId="LiveId" clId="{D07B32D5-EC96-4DDE-8B09-0B3B3143FE18}" dt="2025-10-18T05:47:30.496" v="3454" actId="1076"/>
          <ac:spMkLst>
            <pc:docMk/>
            <pc:sldMk cId="3026775104" sldId="266"/>
            <ac:spMk id="14" creationId="{832496E8-A60A-6DB0-1D9B-992A912000AC}"/>
          </ac:spMkLst>
        </pc:spChg>
        <pc:spChg chg="add mod">
          <ac:chgData name="Yuan Gao" userId="a957fa7fafe1abf1" providerId="LiveId" clId="{D07B32D5-EC96-4DDE-8B09-0B3B3143FE18}" dt="2025-10-18T05:47:45.008" v="3455" actId="1076"/>
          <ac:spMkLst>
            <pc:docMk/>
            <pc:sldMk cId="3026775104" sldId="266"/>
            <ac:spMk id="20" creationId="{4DF52C45-9294-1400-409F-8414EB6DB086}"/>
          </ac:spMkLst>
        </pc:spChg>
        <pc:spChg chg="add mod">
          <ac:chgData name="Yuan Gao" userId="a957fa7fafe1abf1" providerId="LiveId" clId="{D07B32D5-EC96-4DDE-8B09-0B3B3143FE18}" dt="2025-10-18T05:48:10.831" v="3465" actId="1076"/>
          <ac:spMkLst>
            <pc:docMk/>
            <pc:sldMk cId="3026775104" sldId="266"/>
            <ac:spMk id="23" creationId="{1F3C2239-29F3-5BE1-4632-CAD68E0D1D3D}"/>
          </ac:spMkLst>
        </pc:spChg>
        <pc:spChg chg="add mod">
          <ac:chgData name="Yuan Gao" userId="a957fa7fafe1abf1" providerId="LiveId" clId="{D07B32D5-EC96-4DDE-8B09-0B3B3143FE18}" dt="2025-10-18T05:49:18.905" v="3506" actId="1076"/>
          <ac:spMkLst>
            <pc:docMk/>
            <pc:sldMk cId="3026775104" sldId="266"/>
            <ac:spMk id="25" creationId="{6C7CEE51-4A84-2F66-AACC-5656A11382F2}"/>
          </ac:spMkLst>
        </pc:spChg>
        <pc:picChg chg="add mod">
          <ac:chgData name="Yuan Gao" userId="a957fa7fafe1abf1" providerId="LiveId" clId="{D07B32D5-EC96-4DDE-8B09-0B3B3143FE18}" dt="2025-10-18T05:42:38.299" v="3365" actId="1076"/>
          <ac:picMkLst>
            <pc:docMk/>
            <pc:sldMk cId="3026775104" sldId="266"/>
            <ac:picMk id="10" creationId="{B0BAE78A-6EB1-2A4A-209F-9DF74509A96A}"/>
          </ac:picMkLst>
        </pc:picChg>
        <pc:picChg chg="add mod">
          <ac:chgData name="Yuan Gao" userId="a957fa7fafe1abf1" providerId="LiveId" clId="{D07B32D5-EC96-4DDE-8B09-0B3B3143FE18}" dt="2025-10-18T05:47:30.496" v="3454" actId="1076"/>
          <ac:picMkLst>
            <pc:docMk/>
            <pc:sldMk cId="3026775104" sldId="266"/>
            <ac:picMk id="13" creationId="{15D65154-4897-A9A7-CE0A-36BBF0CBAAC9}"/>
          </ac:picMkLst>
        </pc:picChg>
        <pc:picChg chg="add mod">
          <ac:chgData name="Yuan Gao" userId="a957fa7fafe1abf1" providerId="LiveId" clId="{D07B32D5-EC96-4DDE-8B09-0B3B3143FE18}" dt="2025-10-18T05:47:45.008" v="3455" actId="1076"/>
          <ac:picMkLst>
            <pc:docMk/>
            <pc:sldMk cId="3026775104" sldId="266"/>
            <ac:picMk id="19" creationId="{42CE225E-9B10-1A8B-0FBE-E4B3C59D82B0}"/>
          </ac:picMkLst>
        </pc:picChg>
        <pc:picChg chg="add mod">
          <ac:chgData name="Yuan Gao" userId="a957fa7fafe1abf1" providerId="LiveId" clId="{D07B32D5-EC96-4DDE-8B09-0B3B3143FE18}" dt="2025-10-18T05:48:00.053" v="3461"/>
          <ac:picMkLst>
            <pc:docMk/>
            <pc:sldMk cId="3026775104" sldId="266"/>
            <ac:picMk id="22" creationId="{BDD19893-7E3E-748D-720B-15C69FE394CC}"/>
          </ac:picMkLst>
        </pc:picChg>
        <pc:picChg chg="add mod">
          <ac:chgData name="Yuan Gao" userId="a957fa7fafe1abf1" providerId="LiveId" clId="{D07B32D5-EC96-4DDE-8B09-0B3B3143FE18}" dt="2025-10-18T05:42:33.138" v="3363" actId="14100"/>
          <ac:picMkLst>
            <pc:docMk/>
            <pc:sldMk cId="3026775104" sldId="266"/>
            <ac:picMk id="1026" creationId="{FE4E7845-FD6E-30CE-5C28-194EB8A25B5F}"/>
          </ac:picMkLst>
        </pc:picChg>
      </pc:sldChg>
      <pc:sldChg chg="addSp delSp modSp mod">
        <pc:chgData name="Yuan Gao" userId="a957fa7fafe1abf1" providerId="LiveId" clId="{D07B32D5-EC96-4DDE-8B09-0B3B3143FE18}" dt="2025-10-20T05:58:52.933" v="4781" actId="115"/>
        <pc:sldMkLst>
          <pc:docMk/>
          <pc:sldMk cId="2944405081" sldId="267"/>
        </pc:sldMkLst>
        <pc:spChg chg="mod">
          <ac:chgData name="Yuan Gao" userId="a957fa7fafe1abf1" providerId="LiveId" clId="{D07B32D5-EC96-4DDE-8B09-0B3B3143FE18}" dt="2025-10-20T05:54:09.079" v="4687" actId="20577"/>
          <ac:spMkLst>
            <pc:docMk/>
            <pc:sldMk cId="2944405081" sldId="267"/>
            <ac:spMk id="2" creationId="{1BA03214-AC81-7F01-D275-2106C28792EE}"/>
          </ac:spMkLst>
        </pc:spChg>
        <pc:spChg chg="add mod">
          <ac:chgData name="Yuan Gao" userId="a957fa7fafe1abf1" providerId="LiveId" clId="{D07B32D5-EC96-4DDE-8B09-0B3B3143FE18}" dt="2025-10-18T05:26:37.407" v="3187" actId="1076"/>
          <ac:spMkLst>
            <pc:docMk/>
            <pc:sldMk cId="2944405081" sldId="267"/>
            <ac:spMk id="5" creationId="{351DAE00-02B7-9728-0A61-2D581FCCDFE7}"/>
          </ac:spMkLst>
        </pc:spChg>
        <pc:spChg chg="add mod">
          <ac:chgData name="Yuan Gao" userId="a957fa7fafe1abf1" providerId="LiveId" clId="{D07B32D5-EC96-4DDE-8B09-0B3B3143FE18}" dt="2025-10-18T05:34:16.678" v="3322" actId="20577"/>
          <ac:spMkLst>
            <pc:docMk/>
            <pc:sldMk cId="2944405081" sldId="267"/>
            <ac:spMk id="7" creationId="{435FE2DC-AEAB-7E2A-2306-91F63ED4D9BD}"/>
          </ac:spMkLst>
        </pc:spChg>
        <pc:spChg chg="add mod">
          <ac:chgData name="Yuan Gao" userId="a957fa7fafe1abf1" providerId="LiveId" clId="{D07B32D5-EC96-4DDE-8B09-0B3B3143FE18}" dt="2025-10-18T05:29:07.338" v="3234" actId="20577"/>
          <ac:spMkLst>
            <pc:docMk/>
            <pc:sldMk cId="2944405081" sldId="267"/>
            <ac:spMk id="8" creationId="{77D28ECB-6705-B64F-25C3-3BFCC6728B00}"/>
          </ac:spMkLst>
        </pc:spChg>
        <pc:spChg chg="add mod">
          <ac:chgData name="Yuan Gao" userId="a957fa7fafe1abf1" providerId="LiveId" clId="{D07B32D5-EC96-4DDE-8B09-0B3B3143FE18}" dt="2025-10-20T05:58:48.778" v="4780" actId="115"/>
          <ac:spMkLst>
            <pc:docMk/>
            <pc:sldMk cId="2944405081" sldId="267"/>
            <ac:spMk id="9" creationId="{5F74835B-A496-BB90-B593-66924567E54D}"/>
          </ac:spMkLst>
        </pc:spChg>
        <pc:spChg chg="add mod">
          <ac:chgData name="Yuan Gao" userId="a957fa7fafe1abf1" providerId="LiveId" clId="{D07B32D5-EC96-4DDE-8B09-0B3B3143FE18}" dt="2025-10-20T05:58:52.933" v="4781" actId="115"/>
          <ac:spMkLst>
            <pc:docMk/>
            <pc:sldMk cId="2944405081" sldId="267"/>
            <ac:spMk id="10" creationId="{1F2DA3B9-FDB5-F447-99A0-395F30F99A9F}"/>
          </ac:spMkLst>
        </pc:spChg>
        <pc:spChg chg="add mod">
          <ac:chgData name="Yuan Gao" userId="a957fa7fafe1abf1" providerId="LiveId" clId="{D07B32D5-EC96-4DDE-8B09-0B3B3143FE18}" dt="2025-10-18T05:36:19.506" v="3323" actId="13822"/>
          <ac:spMkLst>
            <pc:docMk/>
            <pc:sldMk cId="2944405081" sldId="267"/>
            <ac:spMk id="11" creationId="{8E823912-FA6D-7D6C-5CFA-BB584B0C3BDE}"/>
          </ac:spMkLst>
        </pc:spChg>
        <pc:spChg chg="add mod">
          <ac:chgData name="Yuan Gao" userId="a957fa7fafe1abf1" providerId="LiveId" clId="{D07B32D5-EC96-4DDE-8B09-0B3B3143FE18}" dt="2025-10-18T05:36:24.991" v="3324" actId="13822"/>
          <ac:spMkLst>
            <pc:docMk/>
            <pc:sldMk cId="2944405081" sldId="267"/>
            <ac:spMk id="12" creationId="{5D6905FD-5C5C-05DD-8EF0-4D2042C5F7B4}"/>
          </ac:spMkLst>
        </pc:spChg>
        <pc:spChg chg="add mod">
          <ac:chgData name="Yuan Gao" userId="a957fa7fafe1abf1" providerId="LiveId" clId="{D07B32D5-EC96-4DDE-8B09-0B3B3143FE18}" dt="2025-10-18T05:36:24.991" v="3324" actId="13822"/>
          <ac:spMkLst>
            <pc:docMk/>
            <pc:sldMk cId="2944405081" sldId="267"/>
            <ac:spMk id="13" creationId="{D6301DBE-E8D0-B37D-4E82-2B0E6037E4DB}"/>
          </ac:spMkLst>
        </pc:spChg>
        <pc:spChg chg="add mod">
          <ac:chgData name="Yuan Gao" userId="a957fa7fafe1abf1" providerId="LiveId" clId="{D07B32D5-EC96-4DDE-8B09-0B3B3143FE18}" dt="2025-10-18T05:36:24.991" v="3324" actId="13822"/>
          <ac:spMkLst>
            <pc:docMk/>
            <pc:sldMk cId="2944405081" sldId="267"/>
            <ac:spMk id="14" creationId="{B7E056B2-53D9-39AE-B4FF-EF39C2CCA240}"/>
          </ac:spMkLst>
        </pc:spChg>
      </pc:sldChg>
      <pc:sldChg chg="addSp delSp modSp mod">
        <pc:chgData name="Yuan Gao" userId="a957fa7fafe1abf1" providerId="LiveId" clId="{D07B32D5-EC96-4DDE-8B09-0B3B3143FE18}" dt="2025-10-18T05:58:59.413" v="3582" actId="1076"/>
        <pc:sldMkLst>
          <pc:docMk/>
          <pc:sldMk cId="2831588761" sldId="268"/>
        </pc:sldMkLst>
        <pc:spChg chg="mod">
          <ac:chgData name="Yuan Gao" userId="a957fa7fafe1abf1" providerId="LiveId" clId="{D07B32D5-EC96-4DDE-8B09-0B3B3143FE18}" dt="2025-10-18T05:50:27.410" v="3514" actId="20577"/>
          <ac:spMkLst>
            <pc:docMk/>
            <pc:sldMk cId="2831588761" sldId="268"/>
            <ac:spMk id="2" creationId="{424624FA-B032-8A7B-8205-2D95F1DE1E05}"/>
          </ac:spMkLst>
        </pc:spChg>
        <pc:spChg chg="add mod">
          <ac:chgData name="Yuan Gao" userId="a957fa7fafe1abf1" providerId="LiveId" clId="{D07B32D5-EC96-4DDE-8B09-0B3B3143FE18}" dt="2025-10-18T05:57:56.196" v="3552" actId="1076"/>
          <ac:spMkLst>
            <pc:docMk/>
            <pc:sldMk cId="2831588761" sldId="268"/>
            <ac:spMk id="10" creationId="{987787DE-95C6-E3F1-E696-66335A594292}"/>
          </ac:spMkLst>
        </pc:spChg>
        <pc:spChg chg="add mod">
          <ac:chgData name="Yuan Gao" userId="a957fa7fafe1abf1" providerId="LiveId" clId="{D07B32D5-EC96-4DDE-8B09-0B3B3143FE18}" dt="2025-10-18T05:58:12.647" v="3558" actId="1076"/>
          <ac:spMkLst>
            <pc:docMk/>
            <pc:sldMk cId="2831588761" sldId="268"/>
            <ac:spMk id="13" creationId="{CB613523-3A93-6BB3-07E1-45C9C55DE911}"/>
          </ac:spMkLst>
        </pc:spChg>
        <pc:spChg chg="add mod">
          <ac:chgData name="Yuan Gao" userId="a957fa7fafe1abf1" providerId="LiveId" clId="{D07B32D5-EC96-4DDE-8B09-0B3B3143FE18}" dt="2025-10-18T05:57:46.500" v="3549"/>
          <ac:spMkLst>
            <pc:docMk/>
            <pc:sldMk cId="2831588761" sldId="268"/>
            <ac:spMk id="18" creationId="{88930AF1-21CC-6C09-B16D-41628D7F82FF}"/>
          </ac:spMkLst>
        </pc:spChg>
        <pc:spChg chg="add mod">
          <ac:chgData name="Yuan Gao" userId="a957fa7fafe1abf1" providerId="LiveId" clId="{D07B32D5-EC96-4DDE-8B09-0B3B3143FE18}" dt="2025-10-18T05:58:03.070" v="3554" actId="1076"/>
          <ac:spMkLst>
            <pc:docMk/>
            <pc:sldMk cId="2831588761" sldId="268"/>
            <ac:spMk id="20" creationId="{036E2EEB-6AD0-AA6F-BFC9-6204236B798B}"/>
          </ac:spMkLst>
        </pc:spChg>
        <pc:spChg chg="add mod">
          <ac:chgData name="Yuan Gao" userId="a957fa7fafe1abf1" providerId="LiveId" clId="{D07B32D5-EC96-4DDE-8B09-0B3B3143FE18}" dt="2025-10-18T05:58:59.413" v="3582" actId="1076"/>
          <ac:spMkLst>
            <pc:docMk/>
            <pc:sldMk cId="2831588761" sldId="268"/>
            <ac:spMk id="21" creationId="{FDBC93E3-42B0-CF4E-B90D-611B9D26237A}"/>
          </ac:spMkLst>
        </pc:spChg>
        <pc:picChg chg="add mod">
          <ac:chgData name="Yuan Gao" userId="a957fa7fafe1abf1" providerId="LiveId" clId="{D07B32D5-EC96-4DDE-8B09-0B3B3143FE18}" dt="2025-10-18T05:55:00.213" v="3533" actId="1076"/>
          <ac:picMkLst>
            <pc:docMk/>
            <pc:sldMk cId="2831588761" sldId="268"/>
            <ac:picMk id="9" creationId="{85ACF6AD-913A-C694-723E-BB8E7897CFF5}"/>
          </ac:picMkLst>
        </pc:picChg>
        <pc:picChg chg="add mod">
          <ac:chgData name="Yuan Gao" userId="a957fa7fafe1abf1" providerId="LiveId" clId="{D07B32D5-EC96-4DDE-8B09-0B3B3143FE18}" dt="2025-10-18T05:58:09.125" v="3557" actId="1076"/>
          <ac:picMkLst>
            <pc:docMk/>
            <pc:sldMk cId="2831588761" sldId="268"/>
            <ac:picMk id="12" creationId="{DCF37BEA-91AE-6D71-77B1-CE7878A2AFDF}"/>
          </ac:picMkLst>
        </pc:picChg>
        <pc:picChg chg="add mod">
          <ac:chgData name="Yuan Gao" userId="a957fa7fafe1abf1" providerId="LiveId" clId="{D07B32D5-EC96-4DDE-8B09-0B3B3143FE18}" dt="2025-10-18T05:57:46.500" v="3549"/>
          <ac:picMkLst>
            <pc:docMk/>
            <pc:sldMk cId="2831588761" sldId="268"/>
            <ac:picMk id="17" creationId="{57089504-51AF-1D5E-B92D-E3095D8CBEB6}"/>
          </ac:picMkLst>
        </pc:picChg>
        <pc:picChg chg="add mod">
          <ac:chgData name="Yuan Gao" userId="a957fa7fafe1abf1" providerId="LiveId" clId="{D07B32D5-EC96-4DDE-8B09-0B3B3143FE18}" dt="2025-10-18T05:58:00.679" v="3553" actId="1076"/>
          <ac:picMkLst>
            <pc:docMk/>
            <pc:sldMk cId="2831588761" sldId="268"/>
            <ac:picMk id="19" creationId="{BD707359-4F92-578B-00B3-901429D2BB3C}"/>
          </ac:picMkLst>
        </pc:picChg>
        <pc:picChg chg="add mod">
          <ac:chgData name="Yuan Gao" userId="a957fa7fafe1abf1" providerId="LiveId" clId="{D07B32D5-EC96-4DDE-8B09-0B3B3143FE18}" dt="2025-10-18T05:54:44.278" v="3530" actId="14100"/>
          <ac:picMkLst>
            <pc:docMk/>
            <pc:sldMk cId="2831588761" sldId="268"/>
            <ac:picMk id="2050" creationId="{4C2146A4-7D1F-97B0-FE80-1B9917CA3378}"/>
          </ac:picMkLst>
        </pc:picChg>
      </pc:sldChg>
      <pc:sldChg chg="addSp delSp modSp mod">
        <pc:chgData name="Yuan Gao" userId="a957fa7fafe1abf1" providerId="LiveId" clId="{D07B32D5-EC96-4DDE-8B09-0B3B3143FE18}" dt="2025-10-18T06:11:42.067" v="3616" actId="14100"/>
        <pc:sldMkLst>
          <pc:docMk/>
          <pc:sldMk cId="1385596757" sldId="269"/>
        </pc:sldMkLst>
        <pc:spChg chg="mod">
          <ac:chgData name="Yuan Gao" userId="a957fa7fafe1abf1" providerId="LiveId" clId="{D07B32D5-EC96-4DDE-8B09-0B3B3143FE18}" dt="2025-10-18T05:58:40.803" v="3580" actId="20577"/>
          <ac:spMkLst>
            <pc:docMk/>
            <pc:sldMk cId="1385596757" sldId="269"/>
            <ac:spMk id="2" creationId="{1C041A68-6D16-F6F1-1779-EE45443A7090}"/>
          </ac:spMkLst>
        </pc:spChg>
        <pc:spChg chg="add mod">
          <ac:chgData name="Yuan Gao" userId="a957fa7fafe1abf1" providerId="LiveId" clId="{D07B32D5-EC96-4DDE-8B09-0B3B3143FE18}" dt="2025-10-18T06:07:47.299" v="3589"/>
          <ac:spMkLst>
            <pc:docMk/>
            <pc:sldMk cId="1385596757" sldId="269"/>
            <ac:spMk id="7" creationId="{667F0C25-B70E-6E59-20E2-1DB2B71BCA9F}"/>
          </ac:spMkLst>
        </pc:spChg>
        <pc:spChg chg="add mod">
          <ac:chgData name="Yuan Gao" userId="a957fa7fafe1abf1" providerId="LiveId" clId="{D07B32D5-EC96-4DDE-8B09-0B3B3143FE18}" dt="2025-10-18T06:11:16.787" v="3613" actId="1076"/>
          <ac:spMkLst>
            <pc:docMk/>
            <pc:sldMk cId="1385596757" sldId="269"/>
            <ac:spMk id="16" creationId="{D84A672F-8F46-197C-A3C6-E5BFA90A7A39}"/>
          </ac:spMkLst>
        </pc:spChg>
        <pc:spChg chg="add mod">
          <ac:chgData name="Yuan Gao" userId="a957fa7fafe1abf1" providerId="LiveId" clId="{D07B32D5-EC96-4DDE-8B09-0B3B3143FE18}" dt="2025-10-18T06:11:23.730" v="3615"/>
          <ac:spMkLst>
            <pc:docMk/>
            <pc:sldMk cId="1385596757" sldId="269"/>
            <ac:spMk id="18" creationId="{6C4F032F-ADA4-9ADB-6728-B8B2DD69F8B1}"/>
          </ac:spMkLst>
        </pc:spChg>
        <pc:spChg chg="add mod">
          <ac:chgData name="Yuan Gao" userId="a957fa7fafe1abf1" providerId="LiveId" clId="{D07B32D5-EC96-4DDE-8B09-0B3B3143FE18}" dt="2025-10-18T06:11:23.730" v="3615"/>
          <ac:spMkLst>
            <pc:docMk/>
            <pc:sldMk cId="1385596757" sldId="269"/>
            <ac:spMk id="20" creationId="{983D5928-0ACF-5BBB-5C6A-75A2FEAE1502}"/>
          </ac:spMkLst>
        </pc:spChg>
        <pc:picChg chg="add mod">
          <ac:chgData name="Yuan Gao" userId="a957fa7fafe1abf1" providerId="LiveId" clId="{D07B32D5-EC96-4DDE-8B09-0B3B3143FE18}" dt="2025-10-18T06:07:42.233" v="3588" actId="1076"/>
          <ac:picMkLst>
            <pc:docMk/>
            <pc:sldMk cId="1385596757" sldId="269"/>
            <ac:picMk id="6" creationId="{A527848C-D443-8FFA-DDA0-871819D831C7}"/>
          </ac:picMkLst>
        </pc:picChg>
        <pc:picChg chg="add mod">
          <ac:chgData name="Yuan Gao" userId="a957fa7fafe1abf1" providerId="LiveId" clId="{D07B32D5-EC96-4DDE-8B09-0B3B3143FE18}" dt="2025-10-18T06:11:14.177" v="3612" actId="1076"/>
          <ac:picMkLst>
            <pc:docMk/>
            <pc:sldMk cId="1385596757" sldId="269"/>
            <ac:picMk id="15" creationId="{DAED0430-2D77-7953-D649-DD479079B90C}"/>
          </ac:picMkLst>
        </pc:picChg>
        <pc:picChg chg="add mod">
          <ac:chgData name="Yuan Gao" userId="a957fa7fafe1abf1" providerId="LiveId" clId="{D07B32D5-EC96-4DDE-8B09-0B3B3143FE18}" dt="2025-10-18T06:11:42.067" v="3616" actId="14100"/>
          <ac:picMkLst>
            <pc:docMk/>
            <pc:sldMk cId="1385596757" sldId="269"/>
            <ac:picMk id="17" creationId="{E7664224-9CCF-A032-EF40-A5FC6F769FCD}"/>
          </ac:picMkLst>
        </pc:picChg>
        <pc:picChg chg="add mod">
          <ac:chgData name="Yuan Gao" userId="a957fa7fafe1abf1" providerId="LiveId" clId="{D07B32D5-EC96-4DDE-8B09-0B3B3143FE18}" dt="2025-10-18T06:11:23.730" v="3615"/>
          <ac:picMkLst>
            <pc:docMk/>
            <pc:sldMk cId="1385596757" sldId="269"/>
            <ac:picMk id="19" creationId="{AFC703E0-A91D-1D95-88B4-97E1BD94A5E8}"/>
          </ac:picMkLst>
        </pc:picChg>
        <pc:picChg chg="add mod">
          <ac:chgData name="Yuan Gao" userId="a957fa7fafe1abf1" providerId="LiveId" clId="{D07B32D5-EC96-4DDE-8B09-0B3B3143FE18}" dt="2025-10-18T06:11:04.392" v="3610" actId="1076"/>
          <ac:picMkLst>
            <pc:docMk/>
            <pc:sldMk cId="1385596757" sldId="269"/>
            <ac:picMk id="3074" creationId="{55DD3AE2-14A5-207F-F60E-5745212F2BED}"/>
          </ac:picMkLst>
        </pc:picChg>
      </pc:sldChg>
      <pc:sldChg chg="addSp delSp modSp mod ord">
        <pc:chgData name="Yuan Gao" userId="a957fa7fafe1abf1" providerId="LiveId" clId="{D07B32D5-EC96-4DDE-8B09-0B3B3143FE18}" dt="2025-10-18T06:26:17.639" v="3894" actId="20577"/>
        <pc:sldMkLst>
          <pc:docMk/>
          <pc:sldMk cId="2755629696" sldId="270"/>
        </pc:sldMkLst>
        <pc:spChg chg="mod">
          <ac:chgData name="Yuan Gao" userId="a957fa7fafe1abf1" providerId="LiveId" clId="{D07B32D5-EC96-4DDE-8B09-0B3B3143FE18}" dt="2025-10-18T06:26:17.639" v="3894" actId="20577"/>
          <ac:spMkLst>
            <pc:docMk/>
            <pc:sldMk cId="2755629696" sldId="270"/>
            <ac:spMk id="2" creationId="{A6A2302C-5844-2BF5-BE04-4F7821E4CD78}"/>
          </ac:spMkLst>
        </pc:spChg>
        <pc:spChg chg="add mod">
          <ac:chgData name="Yuan Gao" userId="a957fa7fafe1abf1" providerId="LiveId" clId="{D07B32D5-EC96-4DDE-8B09-0B3B3143FE18}" dt="2025-10-18T06:19:30.060" v="3788" actId="1076"/>
          <ac:spMkLst>
            <pc:docMk/>
            <pc:sldMk cId="2755629696" sldId="270"/>
            <ac:spMk id="13" creationId="{C21BF2BA-B0FB-282F-0A97-1F396808A2C5}"/>
          </ac:spMkLst>
        </pc:spChg>
        <pc:spChg chg="add mod">
          <ac:chgData name="Yuan Gao" userId="a957fa7fafe1abf1" providerId="LiveId" clId="{D07B32D5-EC96-4DDE-8B09-0B3B3143FE18}" dt="2025-10-18T06:19:33.864" v="3789" actId="1076"/>
          <ac:spMkLst>
            <pc:docMk/>
            <pc:sldMk cId="2755629696" sldId="270"/>
            <ac:spMk id="14" creationId="{A09A6D23-F5EB-352B-38C0-979748EBCBF3}"/>
          </ac:spMkLst>
        </pc:spChg>
        <pc:spChg chg="add mod">
          <ac:chgData name="Yuan Gao" userId="a957fa7fafe1abf1" providerId="LiveId" clId="{D07B32D5-EC96-4DDE-8B09-0B3B3143FE18}" dt="2025-10-18T06:19:39.501" v="3790" actId="1076"/>
          <ac:spMkLst>
            <pc:docMk/>
            <pc:sldMk cId="2755629696" sldId="270"/>
            <ac:spMk id="16" creationId="{E3477FC9-024A-F7B3-8B8B-DADE5B831F8C}"/>
          </ac:spMkLst>
        </pc:spChg>
        <pc:spChg chg="add mod">
          <ac:chgData name="Yuan Gao" userId="a957fa7fafe1abf1" providerId="LiveId" clId="{D07B32D5-EC96-4DDE-8B09-0B3B3143FE18}" dt="2025-10-18T06:20:06.660" v="3801" actId="1076"/>
          <ac:spMkLst>
            <pc:docMk/>
            <pc:sldMk cId="2755629696" sldId="270"/>
            <ac:spMk id="17" creationId="{7E1C28EC-E345-5264-C3D3-3C85526EE5AB}"/>
          </ac:spMkLst>
        </pc:spChg>
        <pc:picChg chg="add mod">
          <ac:chgData name="Yuan Gao" userId="a957fa7fafe1abf1" providerId="LiveId" clId="{D07B32D5-EC96-4DDE-8B09-0B3B3143FE18}" dt="2025-10-18T06:17:28.654" v="3723" actId="1076"/>
          <ac:picMkLst>
            <pc:docMk/>
            <pc:sldMk cId="2755629696" sldId="270"/>
            <ac:picMk id="6" creationId="{1F4E1231-D292-7A36-75F9-B0525AC7BB00}"/>
          </ac:picMkLst>
        </pc:picChg>
        <pc:picChg chg="add mod">
          <ac:chgData name="Yuan Gao" userId="a957fa7fafe1abf1" providerId="LiveId" clId="{D07B32D5-EC96-4DDE-8B09-0B3B3143FE18}" dt="2025-10-18T06:17:29.456" v="3724" actId="1076"/>
          <ac:picMkLst>
            <pc:docMk/>
            <pc:sldMk cId="2755629696" sldId="270"/>
            <ac:picMk id="8" creationId="{01023003-6698-6545-E82F-880B469DE99D}"/>
          </ac:picMkLst>
        </pc:picChg>
        <pc:picChg chg="add mod">
          <ac:chgData name="Yuan Gao" userId="a957fa7fafe1abf1" providerId="LiveId" clId="{D07B32D5-EC96-4DDE-8B09-0B3B3143FE18}" dt="2025-10-18T06:19:01.162" v="3776" actId="1076"/>
          <ac:picMkLst>
            <pc:docMk/>
            <pc:sldMk cId="2755629696" sldId="270"/>
            <ac:picMk id="10" creationId="{C2A18544-946F-59A4-ED0E-77AF791CBCB5}"/>
          </ac:picMkLst>
        </pc:picChg>
        <pc:picChg chg="add mod">
          <ac:chgData name="Yuan Gao" userId="a957fa7fafe1abf1" providerId="LiveId" clId="{D07B32D5-EC96-4DDE-8B09-0B3B3143FE18}" dt="2025-10-18T06:26:06.436" v="3881" actId="1076"/>
          <ac:picMkLst>
            <pc:docMk/>
            <pc:sldMk cId="2755629696" sldId="270"/>
            <ac:picMk id="12" creationId="{53413C24-C8EF-B84C-6D7C-5D5455107079}"/>
          </ac:picMkLst>
        </pc:picChg>
      </pc:sldChg>
      <pc:sldChg chg="addSp delSp modSp mod">
        <pc:chgData name="Yuan Gao" userId="a957fa7fafe1abf1" providerId="LiveId" clId="{D07B32D5-EC96-4DDE-8B09-0B3B3143FE18}" dt="2025-10-18T06:30:40.535" v="4167" actId="1076"/>
        <pc:sldMkLst>
          <pc:docMk/>
          <pc:sldMk cId="551290994" sldId="271"/>
        </pc:sldMkLst>
        <pc:spChg chg="mod">
          <ac:chgData name="Yuan Gao" userId="a957fa7fafe1abf1" providerId="LiveId" clId="{D07B32D5-EC96-4DDE-8B09-0B3B3143FE18}" dt="2025-10-18T06:27:11.219" v="3920" actId="20577"/>
          <ac:spMkLst>
            <pc:docMk/>
            <pc:sldMk cId="551290994" sldId="271"/>
            <ac:spMk id="2" creationId="{965B4B37-7748-4681-760E-5C89B7A0A1E4}"/>
          </ac:spMkLst>
        </pc:spChg>
        <pc:spChg chg="mod">
          <ac:chgData name="Yuan Gao" userId="a957fa7fafe1abf1" providerId="LiveId" clId="{D07B32D5-EC96-4DDE-8B09-0B3B3143FE18}" dt="2025-10-18T06:30:32.837" v="4164" actId="20577"/>
          <ac:spMkLst>
            <pc:docMk/>
            <pc:sldMk cId="551290994" sldId="271"/>
            <ac:spMk id="3" creationId="{DAD3322D-347A-FAC5-3B95-984810B90476}"/>
          </ac:spMkLst>
        </pc:spChg>
        <pc:picChg chg="add mod">
          <ac:chgData name="Yuan Gao" userId="a957fa7fafe1abf1" providerId="LiveId" clId="{D07B32D5-EC96-4DDE-8B09-0B3B3143FE18}" dt="2025-10-18T06:30:40.535" v="4167" actId="1076"/>
          <ac:picMkLst>
            <pc:docMk/>
            <pc:sldMk cId="551290994" sldId="271"/>
            <ac:picMk id="8" creationId="{4AE4B175-D89A-6206-531C-13397CEBADB8}"/>
          </ac:picMkLst>
        </pc:picChg>
      </pc:sldChg>
      <pc:sldChg chg="modSp mod">
        <pc:chgData name="Yuan Gao" userId="a957fa7fafe1abf1" providerId="LiveId" clId="{D07B32D5-EC96-4DDE-8B09-0B3B3143FE18}" dt="2025-10-20T05:55:45.833" v="4696" actId="20577"/>
        <pc:sldMkLst>
          <pc:docMk/>
          <pc:sldMk cId="3908638032" sldId="274"/>
        </pc:sldMkLst>
        <pc:spChg chg="mod">
          <ac:chgData name="Yuan Gao" userId="a957fa7fafe1abf1" providerId="LiveId" clId="{D07B32D5-EC96-4DDE-8B09-0B3B3143FE18}" dt="2025-10-20T05:55:45.833" v="4696" actId="20577"/>
          <ac:spMkLst>
            <pc:docMk/>
            <pc:sldMk cId="3908638032" sldId="274"/>
            <ac:spMk id="2" creationId="{8021F493-9063-74EA-A3EB-58C1ED49B355}"/>
          </ac:spMkLst>
        </pc:spChg>
        <pc:spChg chg="mod">
          <ac:chgData name="Yuan Gao" userId="a957fa7fafe1abf1" providerId="LiveId" clId="{D07B32D5-EC96-4DDE-8B09-0B3B3143FE18}" dt="2025-10-20T05:28:11.161" v="4316" actId="20577"/>
          <ac:spMkLst>
            <pc:docMk/>
            <pc:sldMk cId="3908638032" sldId="274"/>
            <ac:spMk id="3" creationId="{41E43D48-54F2-FCA9-2214-D40842AEE7FC}"/>
          </ac:spMkLst>
        </pc:spChg>
        <pc:spChg chg="mod">
          <ac:chgData name="Yuan Gao" userId="a957fa7fafe1abf1" providerId="LiveId" clId="{D07B32D5-EC96-4DDE-8B09-0B3B3143FE18}" dt="2025-10-20T03:26:11.575" v="4273" actId="1076"/>
          <ac:spMkLst>
            <pc:docMk/>
            <pc:sldMk cId="3908638032" sldId="274"/>
            <ac:spMk id="8" creationId="{D48E3313-C111-2C23-FDFB-604D3197FD6D}"/>
          </ac:spMkLst>
        </pc:spChg>
        <pc:spChg chg="mod">
          <ac:chgData name="Yuan Gao" userId="a957fa7fafe1abf1" providerId="LiveId" clId="{D07B32D5-EC96-4DDE-8B09-0B3B3143FE18}" dt="2025-10-20T03:25:57.384" v="4258" actId="1076"/>
          <ac:spMkLst>
            <pc:docMk/>
            <pc:sldMk cId="3908638032" sldId="274"/>
            <ac:spMk id="9" creationId="{8A1C8CCC-CE52-C485-D0D8-3605E94FAAB7}"/>
          </ac:spMkLst>
        </pc:spChg>
      </pc:sldChg>
      <pc:sldChg chg="modSp add mod">
        <pc:chgData name="Yuan Gao" userId="a957fa7fafe1abf1" providerId="LiveId" clId="{D07B32D5-EC96-4DDE-8B09-0B3B3143FE18}" dt="2025-10-14T21:03:16.117" v="21" actId="14100"/>
        <pc:sldMkLst>
          <pc:docMk/>
          <pc:sldMk cId="1678663356" sldId="275"/>
        </pc:sldMkLst>
        <pc:spChg chg="mod">
          <ac:chgData name="Yuan Gao" userId="a957fa7fafe1abf1" providerId="LiveId" clId="{D07B32D5-EC96-4DDE-8B09-0B3B3143FE18}" dt="2025-10-14T21:02:05.855" v="11" actId="108"/>
          <ac:spMkLst>
            <pc:docMk/>
            <pc:sldMk cId="1678663356" sldId="275"/>
            <ac:spMk id="2" creationId="{7617AFEB-9750-2DC8-CC35-0551E8CD17BC}"/>
          </ac:spMkLst>
        </pc:spChg>
        <pc:spChg chg="mod">
          <ac:chgData name="Yuan Gao" userId="a957fa7fafe1abf1" providerId="LiveId" clId="{D07B32D5-EC96-4DDE-8B09-0B3B3143FE18}" dt="2025-10-14T21:02:43.639" v="17" actId="403"/>
          <ac:spMkLst>
            <pc:docMk/>
            <pc:sldMk cId="1678663356" sldId="275"/>
            <ac:spMk id="3" creationId="{FE3F4E0E-2F7A-89C5-6934-A87928E3AFEC}"/>
          </ac:spMkLst>
        </pc:spChg>
        <pc:spChg chg="mod">
          <ac:chgData name="Yuan Gao" userId="a957fa7fafe1abf1" providerId="LiveId" clId="{D07B32D5-EC96-4DDE-8B09-0B3B3143FE18}" dt="2025-10-14T21:03:16.117" v="21" actId="14100"/>
          <ac:spMkLst>
            <pc:docMk/>
            <pc:sldMk cId="1678663356" sldId="275"/>
            <ac:spMk id="11" creationId="{8FF8B610-B3EB-CB28-F80C-52CFDFB599A1}"/>
          </ac:spMkLst>
        </pc:spChg>
        <pc:spChg chg="mod">
          <ac:chgData name="Yuan Gao" userId="a957fa7fafe1abf1" providerId="LiveId" clId="{D07B32D5-EC96-4DDE-8B09-0B3B3143FE18}" dt="2025-10-14T21:03:16.117" v="21" actId="14100"/>
          <ac:spMkLst>
            <pc:docMk/>
            <pc:sldMk cId="1678663356" sldId="275"/>
            <ac:spMk id="13" creationId="{A83F31CC-2A94-5727-8925-3849D8E15B94}"/>
          </ac:spMkLst>
        </pc:spChg>
        <pc:spChg chg="mod">
          <ac:chgData name="Yuan Gao" userId="a957fa7fafe1abf1" providerId="LiveId" clId="{D07B32D5-EC96-4DDE-8B09-0B3B3143FE18}" dt="2025-10-14T21:03:16.117" v="21" actId="14100"/>
          <ac:spMkLst>
            <pc:docMk/>
            <pc:sldMk cId="1678663356" sldId="275"/>
            <ac:spMk id="14" creationId="{E1797934-BBBC-8A52-690F-3F88A20C5EB9}"/>
          </ac:spMkLst>
        </pc:spChg>
        <pc:spChg chg="mod">
          <ac:chgData name="Yuan Gao" userId="a957fa7fafe1abf1" providerId="LiveId" clId="{D07B32D5-EC96-4DDE-8B09-0B3B3143FE18}" dt="2025-10-14T21:03:16.117" v="21" actId="14100"/>
          <ac:spMkLst>
            <pc:docMk/>
            <pc:sldMk cId="1678663356" sldId="275"/>
            <ac:spMk id="15" creationId="{57D17421-89F7-7139-9356-F8E61C79778D}"/>
          </ac:spMkLst>
        </pc:spChg>
        <pc:spChg chg="mod">
          <ac:chgData name="Yuan Gao" userId="a957fa7fafe1abf1" providerId="LiveId" clId="{D07B32D5-EC96-4DDE-8B09-0B3B3143FE18}" dt="2025-10-14T21:03:16.117" v="21" actId="14100"/>
          <ac:spMkLst>
            <pc:docMk/>
            <pc:sldMk cId="1678663356" sldId="275"/>
            <ac:spMk id="16" creationId="{C795439B-5797-42B4-9600-3BBB39BA4C5C}"/>
          </ac:spMkLst>
        </pc:spChg>
        <pc:spChg chg="mod">
          <ac:chgData name="Yuan Gao" userId="a957fa7fafe1abf1" providerId="LiveId" clId="{D07B32D5-EC96-4DDE-8B09-0B3B3143FE18}" dt="2025-10-14T21:03:16.117" v="21" actId="14100"/>
          <ac:spMkLst>
            <pc:docMk/>
            <pc:sldMk cId="1678663356" sldId="275"/>
            <ac:spMk id="17" creationId="{CA77C9DC-451A-23C8-BF1D-9B18840E0127}"/>
          </ac:spMkLst>
        </pc:spChg>
        <pc:spChg chg="mod">
          <ac:chgData name="Yuan Gao" userId="a957fa7fafe1abf1" providerId="LiveId" clId="{D07B32D5-EC96-4DDE-8B09-0B3B3143FE18}" dt="2025-10-14T21:03:16.117" v="21" actId="14100"/>
          <ac:spMkLst>
            <pc:docMk/>
            <pc:sldMk cId="1678663356" sldId="275"/>
            <ac:spMk id="18" creationId="{60788A22-BFA1-2571-643F-804394E5D769}"/>
          </ac:spMkLst>
        </pc:spChg>
        <pc:spChg chg="mod">
          <ac:chgData name="Yuan Gao" userId="a957fa7fafe1abf1" providerId="LiveId" clId="{D07B32D5-EC96-4DDE-8B09-0B3B3143FE18}" dt="2025-10-14T21:03:16.117" v="21" actId="14100"/>
          <ac:spMkLst>
            <pc:docMk/>
            <pc:sldMk cId="1678663356" sldId="275"/>
            <ac:spMk id="19" creationId="{54E651D0-2834-25DC-944C-01EDBDA49A07}"/>
          </ac:spMkLst>
        </pc:spChg>
        <pc:spChg chg="mod">
          <ac:chgData name="Yuan Gao" userId="a957fa7fafe1abf1" providerId="LiveId" clId="{D07B32D5-EC96-4DDE-8B09-0B3B3143FE18}" dt="2025-10-14T21:03:16.117" v="21" actId="14100"/>
          <ac:spMkLst>
            <pc:docMk/>
            <pc:sldMk cId="1678663356" sldId="275"/>
            <ac:spMk id="20" creationId="{8F064F10-54F8-D07F-4505-1ED046E32A55}"/>
          </ac:spMkLst>
        </pc:spChg>
        <pc:picChg chg="mod">
          <ac:chgData name="Yuan Gao" userId="a957fa7fafe1abf1" providerId="LiveId" clId="{D07B32D5-EC96-4DDE-8B09-0B3B3143FE18}" dt="2025-10-14T21:03:05.404" v="19" actId="1076"/>
          <ac:picMkLst>
            <pc:docMk/>
            <pc:sldMk cId="1678663356" sldId="275"/>
            <ac:picMk id="5" creationId="{C2D70AA5-C89D-2847-8F9A-6632AD610A8A}"/>
          </ac:picMkLst>
        </pc:picChg>
        <pc:picChg chg="mod">
          <ac:chgData name="Yuan Gao" userId="a957fa7fafe1abf1" providerId="LiveId" clId="{D07B32D5-EC96-4DDE-8B09-0B3B3143FE18}" dt="2025-10-14T21:03:16.117" v="21" actId="14100"/>
          <ac:picMkLst>
            <pc:docMk/>
            <pc:sldMk cId="1678663356" sldId="275"/>
            <ac:picMk id="8" creationId="{8B1D6CBF-97B0-72F0-3BF3-B7F1E3D79A1E}"/>
          </ac:picMkLst>
        </pc:picChg>
      </pc:sldChg>
      <pc:sldChg chg="addSp modSp add mod">
        <pc:chgData name="Yuan Gao" userId="a957fa7fafe1abf1" providerId="LiveId" clId="{D07B32D5-EC96-4DDE-8B09-0B3B3143FE18}" dt="2025-10-17T18:58:30.026" v="593" actId="1076"/>
        <pc:sldMkLst>
          <pc:docMk/>
          <pc:sldMk cId="2563803503" sldId="276"/>
        </pc:sldMkLst>
        <pc:spChg chg="mod">
          <ac:chgData name="Yuan Gao" userId="a957fa7fafe1abf1" providerId="LiveId" clId="{D07B32D5-EC96-4DDE-8B09-0B3B3143FE18}" dt="2025-10-14T21:02:03.623" v="9" actId="108"/>
          <ac:spMkLst>
            <pc:docMk/>
            <pc:sldMk cId="2563803503" sldId="276"/>
            <ac:spMk id="2" creationId="{2AAA38BA-85FD-0413-3A0E-424F855B31C4}"/>
          </ac:spMkLst>
        </pc:spChg>
        <pc:spChg chg="mod">
          <ac:chgData name="Yuan Gao" userId="a957fa7fafe1abf1" providerId="LiveId" clId="{D07B32D5-EC96-4DDE-8B09-0B3B3143FE18}" dt="2025-10-17T18:13:04.277" v="130" actId="20577"/>
          <ac:spMkLst>
            <pc:docMk/>
            <pc:sldMk cId="2563803503" sldId="276"/>
            <ac:spMk id="3" creationId="{574197B0-01FE-E1F6-3FA1-8FEE2D98156E}"/>
          </ac:spMkLst>
        </pc:spChg>
        <pc:spChg chg="add mod">
          <ac:chgData name="Yuan Gao" userId="a957fa7fafe1abf1" providerId="LiveId" clId="{D07B32D5-EC96-4DDE-8B09-0B3B3143FE18}" dt="2025-10-17T18:58:30.026" v="593" actId="1076"/>
          <ac:spMkLst>
            <pc:docMk/>
            <pc:sldMk cId="2563803503" sldId="276"/>
            <ac:spMk id="5" creationId="{92C853A6-DDB6-73A4-2A76-311E748073D3}"/>
          </ac:spMkLst>
        </pc:spChg>
      </pc:sldChg>
      <pc:sldChg chg="addSp delSp modSp add mod">
        <pc:chgData name="Yuan Gao" userId="a957fa7fafe1abf1" providerId="LiveId" clId="{D07B32D5-EC96-4DDE-8B09-0B3B3143FE18}" dt="2025-10-18T05:15:08.824" v="2782" actId="20577"/>
        <pc:sldMkLst>
          <pc:docMk/>
          <pc:sldMk cId="3067348698" sldId="279"/>
        </pc:sldMkLst>
        <pc:spChg chg="add mod">
          <ac:chgData name="Yuan Gao" userId="a957fa7fafe1abf1" providerId="LiveId" clId="{D07B32D5-EC96-4DDE-8B09-0B3B3143FE18}" dt="2025-10-18T05:15:08.824" v="2782" actId="20577"/>
          <ac:spMkLst>
            <pc:docMk/>
            <pc:sldMk cId="3067348698" sldId="279"/>
            <ac:spMk id="18" creationId="{A076FDDD-46B9-2DD9-93EC-E858E9A03C8E}"/>
          </ac:spMkLst>
        </pc:spChg>
        <pc:picChg chg="add mod">
          <ac:chgData name="Yuan Gao" userId="a957fa7fafe1abf1" providerId="LiveId" clId="{D07B32D5-EC96-4DDE-8B09-0B3B3143FE18}" dt="2025-10-18T04:53:08.475" v="2311" actId="1076"/>
          <ac:picMkLst>
            <pc:docMk/>
            <pc:sldMk cId="3067348698" sldId="279"/>
            <ac:picMk id="14" creationId="{939094D4-7BD0-2957-3628-06D0D11BE324}"/>
          </ac:picMkLst>
        </pc:picChg>
      </pc:sldChg>
      <pc:sldChg chg="addSp delSp modSp add mod">
        <pc:chgData name="Yuan Gao" userId="a957fa7fafe1abf1" providerId="LiveId" clId="{D07B32D5-EC96-4DDE-8B09-0B3B3143FE18}" dt="2025-10-20T05:53:26.608" v="4680" actId="1076"/>
        <pc:sldMkLst>
          <pc:docMk/>
          <pc:sldMk cId="2977671835" sldId="280"/>
        </pc:sldMkLst>
        <pc:spChg chg="mod">
          <ac:chgData name="Yuan Gao" userId="a957fa7fafe1abf1" providerId="LiveId" clId="{D07B32D5-EC96-4DDE-8B09-0B3B3143FE18}" dt="2025-10-18T05:15:14.246" v="2784" actId="27636"/>
          <ac:spMkLst>
            <pc:docMk/>
            <pc:sldMk cId="2977671835" sldId="280"/>
            <ac:spMk id="3" creationId="{A41E2286-DF0E-2BFC-A09A-5CD3C7CCD180}"/>
          </ac:spMkLst>
        </pc:spChg>
        <pc:spChg chg="mod">
          <ac:chgData name="Yuan Gao" userId="a957fa7fafe1abf1" providerId="LiveId" clId="{D07B32D5-EC96-4DDE-8B09-0B3B3143FE18}" dt="2025-10-20T05:53:26.608" v="4680" actId="1076"/>
          <ac:spMkLst>
            <pc:docMk/>
            <pc:sldMk cId="2977671835" sldId="280"/>
            <ac:spMk id="6" creationId="{A2562A39-BC97-6F26-BAD8-B8843B63BB0D}"/>
          </ac:spMkLst>
        </pc:spChg>
        <pc:spChg chg="mod">
          <ac:chgData name="Yuan Gao" userId="a957fa7fafe1abf1" providerId="LiveId" clId="{D07B32D5-EC96-4DDE-8B09-0B3B3143FE18}" dt="2025-10-20T05:52:45.250" v="4667" actId="1076"/>
          <ac:spMkLst>
            <pc:docMk/>
            <pc:sldMk cId="2977671835" sldId="280"/>
            <ac:spMk id="7" creationId="{C89A9BAC-CA62-5BDF-E31D-0DB9D7A36E02}"/>
          </ac:spMkLst>
        </pc:spChg>
        <pc:spChg chg="del mod">
          <ac:chgData name="Yuan Gao" userId="a957fa7fafe1abf1" providerId="LiveId" clId="{D07B32D5-EC96-4DDE-8B09-0B3B3143FE18}" dt="2025-10-20T05:51:08.776" v="4639" actId="478"/>
          <ac:spMkLst>
            <pc:docMk/>
            <pc:sldMk cId="2977671835" sldId="280"/>
            <ac:spMk id="8" creationId="{351FE106-54E9-7980-BC59-C7DF70F3ED6E}"/>
          </ac:spMkLst>
        </pc:spChg>
        <pc:spChg chg="add del mod">
          <ac:chgData name="Yuan Gao" userId="a957fa7fafe1abf1" providerId="LiveId" clId="{D07B32D5-EC96-4DDE-8B09-0B3B3143FE18}" dt="2025-10-20T05:52:47.480" v="4672" actId="478"/>
          <ac:spMkLst>
            <pc:docMk/>
            <pc:sldMk cId="2977671835" sldId="280"/>
            <ac:spMk id="9" creationId="{4C179B9D-0E4F-1A66-CE2B-7AC311B3E043}"/>
          </ac:spMkLst>
        </pc:spChg>
        <pc:spChg chg="add del mod">
          <ac:chgData name="Yuan Gao" userId="a957fa7fafe1abf1" providerId="LiveId" clId="{D07B32D5-EC96-4DDE-8B09-0B3B3143FE18}" dt="2025-10-20T05:52:49.032" v="4676" actId="478"/>
          <ac:spMkLst>
            <pc:docMk/>
            <pc:sldMk cId="2977671835" sldId="280"/>
            <ac:spMk id="10" creationId="{2ED8B4F1-AC8F-9BD9-B0A0-FB1BD2E87FA2}"/>
          </ac:spMkLst>
        </pc:spChg>
        <pc:spChg chg="add mod">
          <ac:chgData name="Yuan Gao" userId="a957fa7fafe1abf1" providerId="LiveId" clId="{D07B32D5-EC96-4DDE-8B09-0B3B3143FE18}" dt="2025-10-20T05:52:47.916" v="4673" actId="1076"/>
          <ac:spMkLst>
            <pc:docMk/>
            <pc:sldMk cId="2977671835" sldId="280"/>
            <ac:spMk id="11" creationId="{39A519DF-9807-7584-21E1-069ACCB971F2}"/>
          </ac:spMkLst>
        </pc:spChg>
        <pc:spChg chg="add del mod">
          <ac:chgData name="Yuan Gao" userId="a957fa7fafe1abf1" providerId="LiveId" clId="{D07B32D5-EC96-4DDE-8B09-0B3B3143FE18}" dt="2025-10-20T05:52:46.307" v="4669" actId="478"/>
          <ac:spMkLst>
            <pc:docMk/>
            <pc:sldMk cId="2977671835" sldId="280"/>
            <ac:spMk id="12" creationId="{6892DD5B-4D56-783B-4A45-39C517B58E68}"/>
          </ac:spMkLst>
        </pc:spChg>
        <pc:spChg chg="add mod">
          <ac:chgData name="Yuan Gao" userId="a957fa7fafe1abf1" providerId="LiveId" clId="{D07B32D5-EC96-4DDE-8B09-0B3B3143FE18}" dt="2025-10-20T05:53:02.919" v="4677" actId="1076"/>
          <ac:spMkLst>
            <pc:docMk/>
            <pc:sldMk cId="2977671835" sldId="280"/>
            <ac:spMk id="13" creationId="{36F133F5-DADC-BB88-A28E-BB593A5CE6F0}"/>
          </ac:spMkLst>
        </pc:spChg>
        <pc:spChg chg="mod">
          <ac:chgData name="Yuan Gao" userId="a957fa7fafe1abf1" providerId="LiveId" clId="{D07B32D5-EC96-4DDE-8B09-0B3B3143FE18}" dt="2025-10-18T05:05:23.224" v="2675" actId="14100"/>
          <ac:spMkLst>
            <pc:docMk/>
            <pc:sldMk cId="2977671835" sldId="280"/>
            <ac:spMk id="15" creationId="{33773A76-A992-E4A5-FB2D-78F0FD2882C0}"/>
          </ac:spMkLst>
        </pc:spChg>
        <pc:spChg chg="add del mod">
          <ac:chgData name="Yuan Gao" userId="a957fa7fafe1abf1" providerId="LiveId" clId="{D07B32D5-EC96-4DDE-8B09-0B3B3143FE18}" dt="2025-10-20T05:52:45.883" v="4668" actId="478"/>
          <ac:spMkLst>
            <pc:docMk/>
            <pc:sldMk cId="2977671835" sldId="280"/>
            <ac:spMk id="16" creationId="{48E5BA11-5DDA-6A46-962E-2A94C5633832}"/>
          </ac:spMkLst>
        </pc:spChg>
        <pc:spChg chg="add mod">
          <ac:chgData name="Yuan Gao" userId="a957fa7fafe1abf1" providerId="LiveId" clId="{D07B32D5-EC96-4DDE-8B09-0B3B3143FE18}" dt="2025-10-20T05:52:45.250" v="4667" actId="1076"/>
          <ac:spMkLst>
            <pc:docMk/>
            <pc:sldMk cId="2977671835" sldId="280"/>
            <ac:spMk id="17" creationId="{2AA26797-3C13-1BC7-C23A-6DD596B3D996}"/>
          </ac:spMkLst>
        </pc:spChg>
        <pc:spChg chg="add mod">
          <ac:chgData name="Yuan Gao" userId="a957fa7fafe1abf1" providerId="LiveId" clId="{D07B32D5-EC96-4DDE-8B09-0B3B3143FE18}" dt="2025-10-20T05:53:02.919" v="4677" actId="1076"/>
          <ac:spMkLst>
            <pc:docMk/>
            <pc:sldMk cId="2977671835" sldId="280"/>
            <ac:spMk id="18" creationId="{7DC6F36F-245C-2799-C0E6-763AE20EB562}"/>
          </ac:spMkLst>
        </pc:spChg>
        <pc:spChg chg="add mod">
          <ac:chgData name="Yuan Gao" userId="a957fa7fafe1abf1" providerId="LiveId" clId="{D07B32D5-EC96-4DDE-8B09-0B3B3143FE18}" dt="2025-10-20T05:53:11.164" v="4678" actId="1076"/>
          <ac:spMkLst>
            <pc:docMk/>
            <pc:sldMk cId="2977671835" sldId="280"/>
            <ac:spMk id="19" creationId="{8E0B1B22-E4EC-FF30-4F86-C3F280C43996}"/>
          </ac:spMkLst>
        </pc:spChg>
        <pc:picChg chg="mod">
          <ac:chgData name="Yuan Gao" userId="a957fa7fafe1abf1" providerId="LiveId" clId="{D07B32D5-EC96-4DDE-8B09-0B3B3143FE18}" dt="2025-10-20T05:53:26.608" v="4680" actId="1076"/>
          <ac:picMkLst>
            <pc:docMk/>
            <pc:sldMk cId="2977671835" sldId="280"/>
            <ac:picMk id="5" creationId="{360A3360-3E3A-D5D1-F76A-094B1671157D}"/>
          </ac:picMkLst>
        </pc:picChg>
      </pc:sldChg>
      <pc:sldChg chg="modSp add mod ord">
        <pc:chgData name="Yuan Gao" userId="a957fa7fafe1abf1" providerId="LiveId" clId="{D07B32D5-EC96-4DDE-8B09-0B3B3143FE18}" dt="2025-10-21T12:39:41.965" v="4870"/>
        <pc:sldMkLst>
          <pc:docMk/>
          <pc:sldMk cId="3456340063" sldId="315"/>
        </pc:sldMkLst>
        <pc:spChg chg="mod">
          <ac:chgData name="Yuan Gao" userId="a957fa7fafe1abf1" providerId="LiveId" clId="{D07B32D5-EC96-4DDE-8B09-0B3B3143FE18}" dt="2025-10-18T06:38:06.315" v="4199" actId="20577"/>
          <ac:spMkLst>
            <pc:docMk/>
            <pc:sldMk cId="3456340063" sldId="315"/>
            <ac:spMk id="11" creationId="{E6ACC186-0A26-0AA3-9F23-02D3D686278B}"/>
          </ac:spMkLst>
        </pc:spChg>
        <pc:spChg chg="mod">
          <ac:chgData name="Yuan Gao" userId="a957fa7fafe1abf1" providerId="LiveId" clId="{D07B32D5-EC96-4DDE-8B09-0B3B3143FE18}" dt="2025-10-18T06:39:33.485" v="4212" actId="1076"/>
          <ac:spMkLst>
            <pc:docMk/>
            <pc:sldMk cId="3456340063" sldId="315"/>
            <ac:spMk id="12" creationId="{7C6A2F29-9223-B0A7-231F-56CA9D2A39BD}"/>
          </ac:spMkLst>
        </pc:spChg>
        <pc:picChg chg="mod">
          <ac:chgData name="Yuan Gao" userId="a957fa7fafe1abf1" providerId="LiveId" clId="{D07B32D5-EC96-4DDE-8B09-0B3B3143FE18}" dt="2025-10-18T06:39:33.485" v="4212" actId="1076"/>
          <ac:picMkLst>
            <pc:docMk/>
            <pc:sldMk cId="3456340063" sldId="315"/>
            <ac:picMk id="10" creationId="{F160BFAD-24A8-12D6-1546-0F79A27F6C37}"/>
          </ac:picMkLst>
        </pc:picChg>
      </pc:sldChg>
      <pc:sldChg chg="modSp add mod">
        <pc:chgData name="Yuan Gao" userId="a957fa7fafe1abf1" providerId="LiveId" clId="{D07B32D5-EC96-4DDE-8B09-0B3B3143FE18}" dt="2025-10-18T06:13:40.563" v="3660" actId="20577"/>
        <pc:sldMkLst>
          <pc:docMk/>
          <pc:sldMk cId="1996018384" sldId="550"/>
        </pc:sldMkLst>
        <pc:spChg chg="mod">
          <ac:chgData name="Yuan Gao" userId="a957fa7fafe1abf1" providerId="LiveId" clId="{D07B32D5-EC96-4DDE-8B09-0B3B3143FE18}" dt="2025-10-18T06:13:40.563" v="3660" actId="20577"/>
          <ac:spMkLst>
            <pc:docMk/>
            <pc:sldMk cId="1996018384" sldId="550"/>
            <ac:spMk id="2" creationId="{4F69906C-4DAC-47DE-65A4-0FE6FF16BE05}"/>
          </ac:spMkLst>
        </pc:spChg>
      </pc:sldChg>
      <pc:sldChg chg="addSp modSp add mod">
        <pc:chgData name="Yuan Gao" userId="a957fa7fafe1abf1" providerId="LiveId" clId="{D07B32D5-EC96-4DDE-8B09-0B3B3143FE18}" dt="2025-10-20T16:50:15.999" v="4796" actId="688"/>
        <pc:sldMkLst>
          <pc:docMk/>
          <pc:sldMk cId="2744031577" sldId="551"/>
        </pc:sldMkLst>
        <pc:spChg chg="add mod">
          <ac:chgData name="Yuan Gao" userId="a957fa7fafe1abf1" providerId="LiveId" clId="{D07B32D5-EC96-4DDE-8B09-0B3B3143FE18}" dt="2025-10-20T16:49:06.018" v="4789" actId="14100"/>
          <ac:spMkLst>
            <pc:docMk/>
            <pc:sldMk cId="2744031577" sldId="551"/>
            <ac:spMk id="6" creationId="{AF3BCDF5-CD81-2493-81B6-68FDADFA3FA7}"/>
          </ac:spMkLst>
        </pc:spChg>
        <pc:spChg chg="add mod">
          <ac:chgData name="Yuan Gao" userId="a957fa7fafe1abf1" providerId="LiveId" clId="{D07B32D5-EC96-4DDE-8B09-0B3B3143FE18}" dt="2025-10-20T16:50:15.999" v="4796" actId="688"/>
          <ac:spMkLst>
            <pc:docMk/>
            <pc:sldMk cId="2744031577" sldId="551"/>
            <ac:spMk id="15" creationId="{E525529D-4BEF-765E-4D09-78FA20CB5A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99CCF-B6E4-F848-8AF7-A07BBCF6E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Reinforcement Learning in AGS Bunch Merge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C9913-1CFD-E849-8BC3-3DEFEC5294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Cornell Collaboration Meeting</a:t>
            </a:r>
          </a:p>
          <a:p>
            <a:r>
              <a:rPr lang="en-US" dirty="0"/>
              <a:t>10/20/2025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22B2E-4C7F-5E4F-B80E-F0D418C0DF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Yuan Gao</a:t>
            </a:r>
          </a:p>
        </p:txBody>
      </p:sp>
    </p:spTree>
    <p:extLst>
      <p:ext uri="{BB962C8B-B14F-4D97-AF65-F5344CB8AC3E}">
        <p14:creationId xmlns:p14="http://schemas.microsoft.com/office/powerpoint/2010/main" val="49112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2E76-EB2C-CF70-4D8D-7EE84C070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RL Agent Action and Optimization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D453F-C05F-2C72-FFCE-AE1477BFD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5745079" cy="420718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RL agent was able to locate the optimal solution in one step and maintain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BB325-7AA6-35C2-E7C6-C34973CD0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688F0-7735-CFC7-E970-D02F4930D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26" y="2924813"/>
            <a:ext cx="4237329" cy="2401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C03052-6CE9-BDB6-68E9-300A3D799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733" y="2568447"/>
            <a:ext cx="3811992" cy="244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10E918-802A-AC7D-D604-BC4017873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345" y="5146771"/>
            <a:ext cx="3352767" cy="7409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1AFF22-D569-0E1A-A34E-78118580CD83}"/>
              </a:ext>
            </a:extLst>
          </p:cNvPr>
          <p:cNvSpPr txBox="1"/>
          <p:nvPr/>
        </p:nvSpPr>
        <p:spPr>
          <a:xfrm>
            <a:off x="1417787" y="2680745"/>
            <a:ext cx="2952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All actions converge in one step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A5B8B2-C601-9CFB-3989-F40F0440C011}"/>
              </a:ext>
            </a:extLst>
          </p:cNvPr>
          <p:cNvSpPr txBox="1">
            <a:spLocks/>
          </p:cNvSpPr>
          <p:nvPr/>
        </p:nvSpPr>
        <p:spPr>
          <a:xfrm>
            <a:off x="6347748" y="1825625"/>
            <a:ext cx="4623964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Both the bunch length and bunch variations were optimized effectively.</a:t>
            </a:r>
          </a:p>
        </p:txBody>
      </p:sp>
    </p:spTree>
    <p:extLst>
      <p:ext uri="{BB962C8B-B14F-4D97-AF65-F5344CB8AC3E}">
        <p14:creationId xmlns:p14="http://schemas.microsoft.com/office/powerpoint/2010/main" val="3913313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F881D-355D-2961-B856-F0AFAA8D3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9796-8E3E-5CA0-B77B-E5527AC2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Arial Black" panose="020B0A04020102020204"/>
              </a:rPr>
              <a:t>Incentives for a Beam Property Manager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737D3-E2C8-59D5-43FF-646B3F468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39094D4-7BD0-2957-3628-06D0D11B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06" y="1925066"/>
            <a:ext cx="3162241" cy="211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076FDDD-46B9-2DD9-93EC-E858E9A03C8E}"/>
              </a:ext>
            </a:extLst>
          </p:cNvPr>
          <p:cNvSpPr txBox="1">
            <a:spLocks/>
          </p:cNvSpPr>
          <p:nvPr/>
        </p:nvSpPr>
        <p:spPr>
          <a:xfrm>
            <a:off x="571501" y="4157010"/>
            <a:ext cx="5524500" cy="19119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goal is to publish beam parameters, such as bunch length, </a:t>
            </a:r>
            <a:r>
              <a:rPr lang="en-US" sz="1800" dirty="0" err="1"/>
              <a:t>dpp</a:t>
            </a:r>
            <a:r>
              <a:rPr lang="en-US" sz="1800" dirty="0"/>
              <a:t>, emittance, etc., in real time, for any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Those parameters will also be logged, so they can be accessed later for further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Also give some options to explore the “what if” scenarios.</a:t>
            </a:r>
          </a:p>
        </p:txBody>
      </p:sp>
    </p:spTree>
    <p:extLst>
      <p:ext uri="{BB962C8B-B14F-4D97-AF65-F5344CB8AC3E}">
        <p14:creationId xmlns:p14="http://schemas.microsoft.com/office/powerpoint/2010/main" val="3067348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A22E7-F5F7-FE5B-B7D1-20181A426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0FEA-9C8A-0108-EBAB-5B8890BC0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Arial Black" panose="020B0A04020102020204"/>
              </a:rPr>
              <a:t>Incentives for a Beam Property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E2286-DF0E-2BFC-A09A-5CD3C7CCD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4157010"/>
            <a:ext cx="5524500" cy="191199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goal is to publish beam parameters, such as bunch length, </a:t>
            </a:r>
            <a:r>
              <a:rPr lang="en-US" sz="1800" dirty="0" err="1"/>
              <a:t>dpp</a:t>
            </a:r>
            <a:r>
              <a:rPr lang="en-US" sz="1800" dirty="0"/>
              <a:t>, emittance, etc., in real time, for any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Those parameters will also be logged, so they can be accessed later for further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Also give some options to explore the “what if” scenarios.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0236A-6C30-208A-24E3-96A6F07776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0A3360-3E3A-D5D1-F76A-094B16711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069" y="4298129"/>
            <a:ext cx="1958143" cy="740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562A39-BC97-6F26-BAD8-B8843B63BB0D}"/>
              </a:ext>
            </a:extLst>
          </p:cNvPr>
          <p:cNvSpPr txBox="1"/>
          <p:nvPr/>
        </p:nvSpPr>
        <p:spPr>
          <a:xfrm>
            <a:off x="9725186" y="4093234"/>
            <a:ext cx="16067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Accelerator system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9A9BAC-CA62-5BDF-E31D-0DB9D7A36E02}"/>
              </a:ext>
            </a:extLst>
          </p:cNvPr>
          <p:cNvSpPr/>
          <p:nvPr/>
        </p:nvSpPr>
        <p:spPr>
          <a:xfrm>
            <a:off x="7399170" y="4481917"/>
            <a:ext cx="811977" cy="4485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ML Agent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A76A017-C278-79A4-7BF7-01DCC6686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06" y="1925066"/>
            <a:ext cx="3162241" cy="211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773A76-A992-E4A5-FB2D-78F0FD2882C0}"/>
              </a:ext>
            </a:extLst>
          </p:cNvPr>
          <p:cNvSpPr txBox="1">
            <a:spLocks/>
          </p:cNvSpPr>
          <p:nvPr/>
        </p:nvSpPr>
        <p:spPr>
          <a:xfrm>
            <a:off x="6096001" y="1825626"/>
            <a:ext cx="5524500" cy="4243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Can see the evolution of the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It’s also useful have those parameters available to check, especially when there is beam experiments.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For ML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36F133F5-DADC-BB88-A28E-BB593A5CE6F0}"/>
              </a:ext>
            </a:extLst>
          </p:cNvPr>
          <p:cNvSpPr/>
          <p:nvPr/>
        </p:nvSpPr>
        <p:spPr>
          <a:xfrm>
            <a:off x="8279223" y="5284880"/>
            <a:ext cx="1277720" cy="801115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Manager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519DF-9807-7584-21E1-069ACCB971F2}"/>
              </a:ext>
            </a:extLst>
          </p:cNvPr>
          <p:cNvSpPr txBox="1"/>
          <p:nvPr/>
        </p:nvSpPr>
        <p:spPr>
          <a:xfrm>
            <a:off x="8474246" y="4046408"/>
            <a:ext cx="72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Settings</a:t>
            </a:r>
          </a:p>
        </p:txBody>
      </p:sp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2AA26797-3C13-1BC7-C23A-6DD596B3D996}"/>
              </a:ext>
            </a:extLst>
          </p:cNvPr>
          <p:cNvSpPr/>
          <p:nvPr/>
        </p:nvSpPr>
        <p:spPr>
          <a:xfrm>
            <a:off x="7910763" y="3921123"/>
            <a:ext cx="1852198" cy="451751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7DC6F36F-245C-2799-C0E6-763AE20EB562}"/>
              </a:ext>
            </a:extLst>
          </p:cNvPr>
          <p:cNvSpPr/>
          <p:nvPr/>
        </p:nvSpPr>
        <p:spPr>
          <a:xfrm rot="10800000">
            <a:off x="7868081" y="5023270"/>
            <a:ext cx="1852198" cy="451751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0B1B22-E4EC-FF30-4F86-C3F280C43996}"/>
              </a:ext>
            </a:extLst>
          </p:cNvPr>
          <p:cNvSpPr txBox="1"/>
          <p:nvPr/>
        </p:nvSpPr>
        <p:spPr>
          <a:xfrm>
            <a:off x="8431564" y="4999167"/>
            <a:ext cx="72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Get data</a:t>
            </a:r>
          </a:p>
        </p:txBody>
      </p:sp>
    </p:spTree>
    <p:extLst>
      <p:ext uri="{BB962C8B-B14F-4D97-AF65-F5344CB8AC3E}">
        <p14:creationId xmlns:p14="http://schemas.microsoft.com/office/powerpoint/2010/main" val="2977671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3214-AC81-7F01-D275-2106C2879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Two Calculation Methods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B2370-4D5A-FB60-449E-9FB90C611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CBAD7-796B-EDE4-9D07-59F374C8F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1DAE00-02B7-9728-0A61-2D581FCCDFE7}"/>
              </a:ext>
            </a:extLst>
          </p:cNvPr>
          <p:cNvSpPr/>
          <p:nvPr/>
        </p:nvSpPr>
        <p:spPr>
          <a:xfrm>
            <a:off x="2815391" y="3105340"/>
            <a:ext cx="2430379" cy="6497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Measure Synch Freq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5FE2DC-AEAB-7E2A-2306-91F63ED4D9BD}"/>
              </a:ext>
            </a:extLst>
          </p:cNvPr>
          <p:cNvSpPr/>
          <p:nvPr/>
        </p:nvSpPr>
        <p:spPr>
          <a:xfrm>
            <a:off x="4343901" y="1779777"/>
            <a:ext cx="3504198" cy="9080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Read from systems: </a:t>
            </a:r>
          </a:p>
          <a:p>
            <a:pPr algn="ctr"/>
            <a:r>
              <a:rPr lang="en-US" sz="1600" dirty="0"/>
              <a:t>Particle species, charge, energy, RF volt, Rev </a:t>
            </a:r>
            <a:r>
              <a:rPr lang="en-US" sz="1600" dirty="0" err="1"/>
              <a:t>freq</a:t>
            </a:r>
            <a:r>
              <a:rPr lang="en-US" sz="1600" dirty="0"/>
              <a:t>, B dot, etc.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D28ECB-6705-B64F-25C3-3BFCC6728B00}"/>
              </a:ext>
            </a:extLst>
          </p:cNvPr>
          <p:cNvSpPr/>
          <p:nvPr/>
        </p:nvSpPr>
        <p:spPr>
          <a:xfrm>
            <a:off x="6946234" y="3104147"/>
            <a:ext cx="3082088" cy="64970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Explore different setups: </a:t>
            </a:r>
          </a:p>
          <a:p>
            <a:pPr algn="ctr"/>
            <a:r>
              <a:rPr lang="en-US" sz="1600" dirty="0"/>
              <a:t>Input different RF volt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4835B-A496-BB90-B593-66924567E54D}"/>
              </a:ext>
            </a:extLst>
          </p:cNvPr>
          <p:cNvSpPr/>
          <p:nvPr/>
        </p:nvSpPr>
        <p:spPr>
          <a:xfrm>
            <a:off x="2815390" y="4336124"/>
            <a:ext cx="2430379" cy="9865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sng" dirty="0"/>
              <a:t>Calculate &amp; Publish:</a:t>
            </a:r>
          </a:p>
          <a:p>
            <a:pPr algn="ctr"/>
            <a:r>
              <a:rPr lang="en-US" sz="1600" dirty="0"/>
              <a:t>Corrected RF volt, Emittance, </a:t>
            </a:r>
            <a:r>
              <a:rPr lang="en-US" sz="1600" dirty="0" err="1"/>
              <a:t>dpp</a:t>
            </a:r>
            <a:r>
              <a:rPr lang="en-US" sz="1600" dirty="0"/>
              <a:t>, etc.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F2DA3B9-FDB5-F447-99A0-395F30F99A9F}"/>
              </a:ext>
            </a:extLst>
          </p:cNvPr>
          <p:cNvSpPr/>
          <p:nvPr/>
        </p:nvSpPr>
        <p:spPr>
          <a:xfrm>
            <a:off x="6902117" y="4336124"/>
            <a:ext cx="3170322" cy="986589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sng" dirty="0"/>
              <a:t>Calculate &amp; Publish:</a:t>
            </a:r>
          </a:p>
          <a:p>
            <a:pPr algn="ctr"/>
            <a:r>
              <a:rPr lang="en-US" sz="1600" dirty="0"/>
              <a:t>Synch Freq, Emittance, </a:t>
            </a:r>
            <a:r>
              <a:rPr lang="en-US" sz="1600" dirty="0" err="1"/>
              <a:t>dpp</a:t>
            </a:r>
            <a:r>
              <a:rPr lang="en-US" sz="1600" dirty="0"/>
              <a:t>, etc.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E823912-FA6D-7D6C-5CFA-BB584B0C3BDE}"/>
              </a:ext>
            </a:extLst>
          </p:cNvPr>
          <p:cNvSpPr/>
          <p:nvPr/>
        </p:nvSpPr>
        <p:spPr>
          <a:xfrm rot="2306644">
            <a:off x="4638174" y="2705456"/>
            <a:ext cx="242637" cy="344093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D6905FD-5C5C-05DD-8EF0-4D2042C5F7B4}"/>
              </a:ext>
            </a:extLst>
          </p:cNvPr>
          <p:cNvSpPr/>
          <p:nvPr/>
        </p:nvSpPr>
        <p:spPr>
          <a:xfrm rot="19605135">
            <a:off x="7304988" y="2705238"/>
            <a:ext cx="242637" cy="344093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D6301DBE-E8D0-B37D-4E82-2B0E6037E4DB}"/>
              </a:ext>
            </a:extLst>
          </p:cNvPr>
          <p:cNvSpPr/>
          <p:nvPr/>
        </p:nvSpPr>
        <p:spPr>
          <a:xfrm>
            <a:off x="3874168" y="3862137"/>
            <a:ext cx="204537" cy="385010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7E056B2-53D9-39AE-B4FF-EF39C2CCA240}"/>
              </a:ext>
            </a:extLst>
          </p:cNvPr>
          <p:cNvSpPr/>
          <p:nvPr/>
        </p:nvSpPr>
        <p:spPr>
          <a:xfrm>
            <a:off x="8385009" y="3862137"/>
            <a:ext cx="204537" cy="385010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05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9C36F-BEEB-8E20-A955-14146C4D3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DDFA-E457-0FDE-7315-D9E589F1C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Two Calculation Methods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81BF-7528-12BC-4BD8-974CFEBA4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5FF68-0B6F-EA42-6AE9-45E94BAD9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DB5B15-A276-471A-D330-82A85E3C78B2}"/>
              </a:ext>
            </a:extLst>
          </p:cNvPr>
          <p:cNvSpPr/>
          <p:nvPr/>
        </p:nvSpPr>
        <p:spPr>
          <a:xfrm>
            <a:off x="2815391" y="3105340"/>
            <a:ext cx="2430379" cy="6497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Measure Synch Freq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65B35A-4263-2DCD-7FA6-644CA3B8F9D6}"/>
              </a:ext>
            </a:extLst>
          </p:cNvPr>
          <p:cNvSpPr/>
          <p:nvPr/>
        </p:nvSpPr>
        <p:spPr>
          <a:xfrm>
            <a:off x="4343901" y="1779777"/>
            <a:ext cx="3504198" cy="9080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Read from systems: </a:t>
            </a:r>
          </a:p>
          <a:p>
            <a:pPr algn="ctr"/>
            <a:r>
              <a:rPr lang="en-US" sz="1600" dirty="0"/>
              <a:t>Particle species, charge, energy, RF volt, Rev </a:t>
            </a:r>
            <a:r>
              <a:rPr lang="en-US" sz="1600" dirty="0" err="1"/>
              <a:t>freq</a:t>
            </a:r>
            <a:r>
              <a:rPr lang="en-US" sz="1600" dirty="0"/>
              <a:t>, B dot, etc.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5048D7-F641-6469-13E7-0210F047857D}"/>
              </a:ext>
            </a:extLst>
          </p:cNvPr>
          <p:cNvSpPr/>
          <p:nvPr/>
        </p:nvSpPr>
        <p:spPr>
          <a:xfrm>
            <a:off x="6946234" y="3104147"/>
            <a:ext cx="3082088" cy="64970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Explore different setups: </a:t>
            </a:r>
          </a:p>
          <a:p>
            <a:pPr algn="ctr"/>
            <a:r>
              <a:rPr lang="en-US" sz="1600" dirty="0"/>
              <a:t>Input different RF volt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540967-C2E6-8AA2-A4F1-7931EF1F49F8}"/>
              </a:ext>
            </a:extLst>
          </p:cNvPr>
          <p:cNvSpPr/>
          <p:nvPr/>
        </p:nvSpPr>
        <p:spPr>
          <a:xfrm>
            <a:off x="2815390" y="4336124"/>
            <a:ext cx="2430379" cy="9865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sng" dirty="0"/>
              <a:t>Calculate &amp; Publish:</a:t>
            </a:r>
          </a:p>
          <a:p>
            <a:pPr algn="ctr"/>
            <a:r>
              <a:rPr lang="en-US" sz="1600" dirty="0"/>
              <a:t>Corrected RF volt, Emittance, </a:t>
            </a:r>
            <a:r>
              <a:rPr lang="en-US" sz="1600" dirty="0" err="1"/>
              <a:t>dpp</a:t>
            </a:r>
            <a:r>
              <a:rPr lang="en-US" sz="1600" dirty="0"/>
              <a:t>, etc.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B1823B-F588-F989-7FE4-5A55FC52D3EF}"/>
              </a:ext>
            </a:extLst>
          </p:cNvPr>
          <p:cNvSpPr/>
          <p:nvPr/>
        </p:nvSpPr>
        <p:spPr>
          <a:xfrm>
            <a:off x="6902117" y="4336124"/>
            <a:ext cx="3170322" cy="986589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sng" dirty="0"/>
              <a:t>Calculate &amp; Publish:</a:t>
            </a:r>
          </a:p>
          <a:p>
            <a:pPr algn="ctr"/>
            <a:r>
              <a:rPr lang="en-US" sz="1600" dirty="0"/>
              <a:t>Synch Freq, Emittance, </a:t>
            </a:r>
            <a:r>
              <a:rPr lang="en-US" sz="1600" dirty="0" err="1"/>
              <a:t>dpp</a:t>
            </a:r>
            <a:r>
              <a:rPr lang="en-US" sz="1600" dirty="0"/>
              <a:t>, etc.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C50B3541-540A-A0F1-97D7-8BF4601B80B3}"/>
              </a:ext>
            </a:extLst>
          </p:cNvPr>
          <p:cNvSpPr/>
          <p:nvPr/>
        </p:nvSpPr>
        <p:spPr>
          <a:xfrm rot="2306644">
            <a:off x="4638174" y="2705456"/>
            <a:ext cx="242637" cy="344093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B4A06548-C7A4-05B3-C349-0EE6E7304B1B}"/>
              </a:ext>
            </a:extLst>
          </p:cNvPr>
          <p:cNvSpPr/>
          <p:nvPr/>
        </p:nvSpPr>
        <p:spPr>
          <a:xfrm rot="19605135">
            <a:off x="7304988" y="2705238"/>
            <a:ext cx="242637" cy="344093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FB4342E-B661-FB2D-BB90-51C12F4637D0}"/>
              </a:ext>
            </a:extLst>
          </p:cNvPr>
          <p:cNvSpPr/>
          <p:nvPr/>
        </p:nvSpPr>
        <p:spPr>
          <a:xfrm>
            <a:off x="3874168" y="3862137"/>
            <a:ext cx="204537" cy="385010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A78EB72-AE28-B242-5977-99E6656D52B5}"/>
              </a:ext>
            </a:extLst>
          </p:cNvPr>
          <p:cNvSpPr/>
          <p:nvPr/>
        </p:nvSpPr>
        <p:spPr>
          <a:xfrm>
            <a:off x="8385009" y="3862137"/>
            <a:ext cx="204537" cy="385010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AF3BCDF5-CD81-2493-81B6-68FDADFA3FA7}"/>
              </a:ext>
            </a:extLst>
          </p:cNvPr>
          <p:cNvSpPr/>
          <p:nvPr/>
        </p:nvSpPr>
        <p:spPr>
          <a:xfrm rot="7686417">
            <a:off x="5983217" y="3223094"/>
            <a:ext cx="259349" cy="1574001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E525529D-4BEF-765E-4D09-78FA20CB5A51}"/>
              </a:ext>
            </a:extLst>
          </p:cNvPr>
          <p:cNvSpPr/>
          <p:nvPr/>
        </p:nvSpPr>
        <p:spPr>
          <a:xfrm rot="14020498">
            <a:off x="5963396" y="3223094"/>
            <a:ext cx="259349" cy="1574001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31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B6302-9817-F18A-6ADD-C8B148C7B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Arial Black" panose="020B0A04020102020204"/>
              </a:rPr>
              <a:t>Examples: 4 – 2 – 1 Merge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28F9F-8368-E342-C6CC-09D9BCAB6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4E7845-FD6E-30CE-5C28-194EB8A25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9" y="1503947"/>
            <a:ext cx="2733174" cy="220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BAE78A-6EB1-2A4A-209F-9DF74509A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757646"/>
            <a:ext cx="3762975" cy="21860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99C1B0-78D2-001E-0291-9E72EC406C78}"/>
              </a:ext>
            </a:extLst>
          </p:cNvPr>
          <p:cNvSpPr txBox="1"/>
          <p:nvPr/>
        </p:nvSpPr>
        <p:spPr>
          <a:xfrm>
            <a:off x="2646947" y="4008835"/>
            <a:ext cx="141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Number of bunches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D65154-4897-A9A7-CE0A-36BBF0CBA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955" y="0"/>
            <a:ext cx="4292045" cy="24785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2496E8-A60A-6DB0-1D9B-992A912000AC}"/>
              </a:ext>
            </a:extLst>
          </p:cNvPr>
          <p:cNvSpPr txBox="1"/>
          <p:nvPr/>
        </p:nvSpPr>
        <p:spPr>
          <a:xfrm>
            <a:off x="11010461" y="194986"/>
            <a:ext cx="141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Bunch length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CE225E-9B10-1A8B-0FBE-E4B3C59D8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034" y="1942053"/>
            <a:ext cx="4328174" cy="24938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F52C45-9294-1400-409F-8414EB6DB086}"/>
              </a:ext>
            </a:extLst>
          </p:cNvPr>
          <p:cNvSpPr txBox="1"/>
          <p:nvPr/>
        </p:nvSpPr>
        <p:spPr>
          <a:xfrm>
            <a:off x="6886481" y="2133088"/>
            <a:ext cx="141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Emittance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D19893-7E3E-748D-720B-15C69FE39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8852" y="3796108"/>
            <a:ext cx="4328174" cy="25204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3C2239-29F3-5BE1-4632-CAD68E0D1D3D}"/>
              </a:ext>
            </a:extLst>
          </p:cNvPr>
          <p:cNvSpPr txBox="1"/>
          <p:nvPr/>
        </p:nvSpPr>
        <p:spPr>
          <a:xfrm>
            <a:off x="10479716" y="4008834"/>
            <a:ext cx="141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Momentum spread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C7CEE51-4A84-2F66-AACC-5656A11382F2}"/>
              </a:ext>
            </a:extLst>
          </p:cNvPr>
          <p:cNvSpPr/>
          <p:nvPr/>
        </p:nvSpPr>
        <p:spPr>
          <a:xfrm>
            <a:off x="4624985" y="4850661"/>
            <a:ext cx="2803357" cy="86627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Two methods agree with each other</a:t>
            </a:r>
          </a:p>
        </p:txBody>
      </p:sp>
    </p:spTree>
    <p:extLst>
      <p:ext uri="{BB962C8B-B14F-4D97-AF65-F5344CB8AC3E}">
        <p14:creationId xmlns:p14="http://schemas.microsoft.com/office/powerpoint/2010/main" val="3026775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24FA-B032-8A7B-8205-2D95F1DE1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Examples: 3 – 1 Merge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9D053-1F76-25AD-9F74-C6E384FB0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2146A4-7D1F-97B0-FE80-1B9917CA3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4" y="1423851"/>
            <a:ext cx="2794970" cy="22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CF6AD-913A-C694-723E-BB8E7897C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30" y="3681663"/>
            <a:ext cx="4054933" cy="2350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787DE-95C6-E3F1-E696-66335A594292}"/>
              </a:ext>
            </a:extLst>
          </p:cNvPr>
          <p:cNvSpPr txBox="1"/>
          <p:nvPr/>
        </p:nvSpPr>
        <p:spPr>
          <a:xfrm>
            <a:off x="2499387" y="3815037"/>
            <a:ext cx="141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Number of bunches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F37BEA-91AE-6D71-77B1-CE7878A2A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002" y="142488"/>
            <a:ext cx="4422664" cy="25627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613523-3A93-6BB3-07E1-45C9C55DE911}"/>
              </a:ext>
            </a:extLst>
          </p:cNvPr>
          <p:cNvSpPr txBox="1"/>
          <p:nvPr/>
        </p:nvSpPr>
        <p:spPr>
          <a:xfrm>
            <a:off x="10978972" y="337672"/>
            <a:ext cx="141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Bunch length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089504-51AF-1D5E-B92D-E3095D8CB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088" y="2021305"/>
            <a:ext cx="4451915" cy="25627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930AF1-21CC-6C09-B16D-41628D7F82FF}"/>
              </a:ext>
            </a:extLst>
          </p:cNvPr>
          <p:cNvSpPr txBox="1"/>
          <p:nvPr/>
        </p:nvSpPr>
        <p:spPr>
          <a:xfrm>
            <a:off x="6849983" y="2253813"/>
            <a:ext cx="141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Emittance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707359-4F92-578B-00B3-901429D2B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168" y="3727309"/>
            <a:ext cx="4404889" cy="25627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6E2EEB-6AD0-AA6F-BFC9-6204236B798B}"/>
              </a:ext>
            </a:extLst>
          </p:cNvPr>
          <p:cNvSpPr txBox="1"/>
          <p:nvPr/>
        </p:nvSpPr>
        <p:spPr>
          <a:xfrm>
            <a:off x="10311274" y="3905392"/>
            <a:ext cx="141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Momentum spread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BC93E3-42B0-CF4E-B90D-611B9D26237A}"/>
              </a:ext>
            </a:extLst>
          </p:cNvPr>
          <p:cNvSpPr/>
          <p:nvPr/>
        </p:nvSpPr>
        <p:spPr>
          <a:xfrm>
            <a:off x="4536537" y="4850661"/>
            <a:ext cx="2803357" cy="86627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Two methods agree with each other</a:t>
            </a:r>
          </a:p>
        </p:txBody>
      </p:sp>
    </p:spTree>
    <p:extLst>
      <p:ext uri="{BB962C8B-B14F-4D97-AF65-F5344CB8AC3E}">
        <p14:creationId xmlns:p14="http://schemas.microsoft.com/office/powerpoint/2010/main" val="2831588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41A68-6D16-F6F1-1779-EE45443A7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Examples: General Beam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628BB-F66B-380E-9A26-A6BCFEF95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27848C-D443-8FFA-DDA0-871819D83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784" y="88399"/>
            <a:ext cx="4112795" cy="2391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7F0C25-B70E-6E59-20E2-1DB2B71BCA9F}"/>
              </a:ext>
            </a:extLst>
          </p:cNvPr>
          <p:cNvSpPr txBox="1"/>
          <p:nvPr/>
        </p:nvSpPr>
        <p:spPr>
          <a:xfrm>
            <a:off x="10978972" y="337672"/>
            <a:ext cx="141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Bunch length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ED0430-2D77-7953-D649-DD479079B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87" y="3677266"/>
            <a:ext cx="4065338" cy="23661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4A672F-8F46-197C-A3C6-E5BFA90A7A39}"/>
              </a:ext>
            </a:extLst>
          </p:cNvPr>
          <p:cNvSpPr txBox="1"/>
          <p:nvPr/>
        </p:nvSpPr>
        <p:spPr>
          <a:xfrm>
            <a:off x="2807269" y="4443686"/>
            <a:ext cx="141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Number of bunches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5DD3AE2-14A5-207F-F60E-5745212F2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38" y="1423988"/>
            <a:ext cx="2809695" cy="226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664224-9CCF-A032-EF40-A5FC6F769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879" y="2065446"/>
            <a:ext cx="4180973" cy="24182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4F032F-ADA4-9ADB-6728-B8B2DD69F8B1}"/>
              </a:ext>
            </a:extLst>
          </p:cNvPr>
          <p:cNvSpPr txBox="1"/>
          <p:nvPr/>
        </p:nvSpPr>
        <p:spPr>
          <a:xfrm>
            <a:off x="6849983" y="2253813"/>
            <a:ext cx="141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Emittance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C703E0-A91D-1D95-88B4-97E1BD94A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846" y="3838073"/>
            <a:ext cx="4372217" cy="25326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3D5928-0ACF-5BBB-5C6A-75A2FEAE1502}"/>
              </a:ext>
            </a:extLst>
          </p:cNvPr>
          <p:cNvSpPr txBox="1"/>
          <p:nvPr/>
        </p:nvSpPr>
        <p:spPr>
          <a:xfrm>
            <a:off x="10418186" y="4007660"/>
            <a:ext cx="141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Momentum spread</a:t>
            </a:r>
          </a:p>
        </p:txBody>
      </p:sp>
    </p:spTree>
    <p:extLst>
      <p:ext uri="{BB962C8B-B14F-4D97-AF65-F5344CB8AC3E}">
        <p14:creationId xmlns:p14="http://schemas.microsoft.com/office/powerpoint/2010/main" val="1385596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DB88B-DBFC-3427-2C3A-7220DAD9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Acknowledgement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EF8AEE-C4B7-65DB-B12A-AC20F27DB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750" dirty="0"/>
          </a:p>
        </p:txBody>
      </p:sp>
      <p:pic>
        <p:nvPicPr>
          <p:cNvPr id="9" name="Picture 8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5F21DCA7-D10C-BCC5-4792-CCB7655CA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001" y="1872661"/>
            <a:ext cx="1919519" cy="481563"/>
          </a:xfrm>
          <a:prstGeom prst="rect">
            <a:avLst/>
          </a:prstGeom>
        </p:spPr>
      </p:pic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F160BFAD-24A8-12D6-1546-0F79A27F6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681" y="2835170"/>
            <a:ext cx="1838837" cy="4771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ACC186-0A26-0AA3-9F23-02D3D686278B}"/>
              </a:ext>
            </a:extLst>
          </p:cNvPr>
          <p:cNvSpPr txBox="1"/>
          <p:nvPr/>
        </p:nvSpPr>
        <p:spPr>
          <a:xfrm>
            <a:off x="4655976" y="1840009"/>
            <a:ext cx="60726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Kevin Brown, Vincent </a:t>
            </a:r>
            <a:r>
              <a:rPr lang="en-US" sz="1500" dirty="0" err="1"/>
              <a:t>Schoefer</a:t>
            </a:r>
            <a:r>
              <a:rPr lang="en-US" sz="1500" dirty="0"/>
              <a:t>, Keith Zeno, John Morris, Andrei Sukhanov, Michael Costanzo, Shruti </a:t>
            </a:r>
            <a:r>
              <a:rPr lang="en-US" sz="1500" dirty="0" err="1"/>
              <a:t>Tajne</a:t>
            </a:r>
            <a:r>
              <a:rPr lang="en-US" sz="1500" dirty="0"/>
              <a:t>, Md </a:t>
            </a:r>
            <a:r>
              <a:rPr lang="en-US" sz="1500" dirty="0" err="1"/>
              <a:t>Latiful</a:t>
            </a:r>
            <a:r>
              <a:rPr lang="en-US" sz="1500" dirty="0"/>
              <a:t> Kabir, </a:t>
            </a:r>
            <a:r>
              <a:rPr lang="en-US" sz="1500" dirty="0" err="1"/>
              <a:t>Weijian</a:t>
            </a:r>
            <a:r>
              <a:rPr lang="en-US" sz="1500" dirty="0"/>
              <a:t> Lin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6A2F29-9223-B0A7-231F-56CA9D2A39BD}"/>
              </a:ext>
            </a:extLst>
          </p:cNvPr>
          <p:cNvSpPr txBox="1"/>
          <p:nvPr/>
        </p:nvSpPr>
        <p:spPr>
          <a:xfrm>
            <a:off x="4655976" y="2801513"/>
            <a:ext cx="53500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Georg </a:t>
            </a:r>
            <a:r>
              <a:rPr lang="en-US" sz="1500" dirty="0" err="1"/>
              <a:t>Hoffstaetter</a:t>
            </a:r>
            <a:r>
              <a:rPr lang="en-US" sz="1500" dirty="0"/>
              <a:t> de </a:t>
            </a:r>
            <a:r>
              <a:rPr lang="en-US" sz="1500" dirty="0" err="1"/>
              <a:t>Torquat</a:t>
            </a:r>
            <a:r>
              <a:rPr lang="en-US" sz="1500" dirty="0"/>
              <a:t>, Jonathan Unger, Eiad Hamwi, Matthew Signorelli, David Sagan</a:t>
            </a:r>
          </a:p>
        </p:txBody>
      </p:sp>
      <p:pic>
        <p:nvPicPr>
          <p:cNvPr id="13" name="Picture 2" descr="SLAC National Accelerator Laboratory logo">
            <a:extLst>
              <a:ext uri="{FF2B5EF4-FFF2-40B4-BE49-F238E27FC236}">
                <a16:creationId xmlns:a16="http://schemas.microsoft.com/office/drawing/2014/main" id="{96F0392B-D8C3-8E8B-5C5F-B2705B434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505" y="4549930"/>
            <a:ext cx="2099434" cy="34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C7CCB1-A79D-51A4-5F9C-EF14E4AB7AE1}"/>
              </a:ext>
            </a:extLst>
          </p:cNvPr>
          <p:cNvSpPr txBox="1"/>
          <p:nvPr/>
        </p:nvSpPr>
        <p:spPr>
          <a:xfrm>
            <a:off x="4655977" y="4573223"/>
            <a:ext cx="45976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 err="1"/>
              <a:t>Auralee</a:t>
            </a:r>
            <a:r>
              <a:rPr lang="en-US" sz="1500" dirty="0"/>
              <a:t> Edelen, Ryan Roussel</a:t>
            </a:r>
          </a:p>
        </p:txBody>
      </p:sp>
      <p:pic>
        <p:nvPicPr>
          <p:cNvPr id="15" name="Picture 8" descr="Communications Dept. Resources | Jefferson Lab">
            <a:extLst>
              <a:ext uri="{FF2B5EF4-FFF2-40B4-BE49-F238E27FC236}">
                <a16:creationId xmlns:a16="http://schemas.microsoft.com/office/drawing/2014/main" id="{F359366D-4C94-C283-6182-E6356084F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436" y="5232152"/>
            <a:ext cx="2441572" cy="5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14EBC8-0F02-CC05-7E78-584B624F8D21}"/>
              </a:ext>
            </a:extLst>
          </p:cNvPr>
          <p:cNvSpPr txBox="1"/>
          <p:nvPr/>
        </p:nvSpPr>
        <p:spPr>
          <a:xfrm>
            <a:off x="4665472" y="5401370"/>
            <a:ext cx="49576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Malachi Schram, Armen Kasparian, </a:t>
            </a:r>
            <a:r>
              <a:rPr lang="en-US" sz="1500" dirty="0" err="1"/>
              <a:t>Kishan</a:t>
            </a:r>
            <a:r>
              <a:rPr lang="en-US" sz="1500" dirty="0"/>
              <a:t> Rajput</a:t>
            </a:r>
          </a:p>
        </p:txBody>
      </p:sp>
      <p:pic>
        <p:nvPicPr>
          <p:cNvPr id="17" name="Picture 10" descr="Rensselaer Polytechnic Institute Logo [RPI] png">
            <a:extLst>
              <a:ext uri="{FF2B5EF4-FFF2-40B4-BE49-F238E27FC236}">
                <a16:creationId xmlns:a16="http://schemas.microsoft.com/office/drawing/2014/main" id="{200E3F85-F6FF-8BB7-A3E2-BFDBC20A8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5" b="24094"/>
          <a:stretch/>
        </p:blipFill>
        <p:spPr bwMode="auto">
          <a:xfrm>
            <a:off x="2072505" y="3525941"/>
            <a:ext cx="1929014" cy="63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8391E3-3AE7-948F-F7D0-0588E11E24A1}"/>
              </a:ext>
            </a:extLst>
          </p:cNvPr>
          <p:cNvSpPr txBox="1"/>
          <p:nvPr/>
        </p:nvSpPr>
        <p:spPr>
          <a:xfrm>
            <a:off x="4665472" y="3745076"/>
            <a:ext cx="45976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Yinan Wang</a:t>
            </a:r>
          </a:p>
        </p:txBody>
      </p:sp>
    </p:spTree>
    <p:extLst>
      <p:ext uri="{BB962C8B-B14F-4D97-AF65-F5344CB8AC3E}">
        <p14:creationId xmlns:p14="http://schemas.microsoft.com/office/powerpoint/2010/main" val="3456340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807F7-2B23-84F6-BC0B-23780885E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E5965-7476-FC37-DACC-6F9266E8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9906C-4DAC-47DE-65A4-0FE6FF16BE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US" sz="4800" dirty="0"/>
            </a:br>
            <a:r>
              <a:rPr lang="en-US" sz="4800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07387-3906-5842-9EFB-3E00BF3355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18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AGS Bunch Merging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49" y="1752394"/>
            <a:ext cx="5085285" cy="420718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Before transferring to AGS, beam bunch is split longitudinally to reduce the space charge effect:</a:t>
            </a:r>
            <a:br>
              <a:rPr lang="en-US" sz="1400" dirty="0"/>
            </a:br>
            <a:r>
              <a:rPr lang="en-US" sz="1400" dirty="0"/>
              <a:t>-&gt; reduce emittance -&gt; improve polarization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Bunches are later merged before AGS extraction;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Requires expert tuning of many parameters: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/>
              <a:t>Prone to drift over time;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/>
              <a:t>Time consuming;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/>
              <a:t>Method</a:t>
            </a:r>
            <a:r>
              <a:rPr lang="en-US" sz="1400" u="sng" dirty="0"/>
              <a:t>:</a:t>
            </a:r>
            <a:r>
              <a:rPr lang="en-US" sz="1400" dirty="0"/>
              <a:t> Reinforcement Learning (RL) </a:t>
            </a:r>
          </a:p>
          <a:p>
            <a:pPr marL="0" indent="0"/>
            <a:r>
              <a:rPr lang="en-US" sz="1400" dirty="0"/>
              <a:t>                    Soft Actor-Critic (SAC)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/>
              <a:t>Controls</a:t>
            </a:r>
            <a:r>
              <a:rPr lang="en-US" sz="1400" dirty="0"/>
              <a:t>: RF voltages,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/>
              <a:t>Goal</a:t>
            </a:r>
            <a:r>
              <a:rPr lang="en-US" sz="1400" dirty="0"/>
              <a:t>: Obtain a “good” merged bunch profile: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/>
              <a:t>Emittance preservation: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100" dirty="0"/>
              <a:t>No particle lost; Gaussian shape;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100" dirty="0"/>
              <a:t>No “baby” bunches;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/>
              <a:t>Stable final bunch profile: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100" dirty="0"/>
              <a:t>Not shifting left to right; Not bouncing up and down;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100" dirty="0"/>
              <a:t>Merged in the center;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28E8AB5-BB80-0E75-220D-C0F080DA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252" y="3553818"/>
            <a:ext cx="2146263" cy="2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3EC75A-467F-EDA5-BABE-1DC8D6ADC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16" y="1257677"/>
            <a:ext cx="2565484" cy="2155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049885-9F74-B6D7-6301-91486F1430B3}"/>
              </a:ext>
            </a:extLst>
          </p:cNvPr>
          <p:cNvSpPr txBox="1"/>
          <p:nvPr/>
        </p:nvSpPr>
        <p:spPr>
          <a:xfrm>
            <a:off x="5176094" y="745192"/>
            <a:ext cx="1715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RF voltage and phase during merge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A41A7D-A6E1-4D0B-9863-E428C98DD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001" y="3413047"/>
            <a:ext cx="3235116" cy="185182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375CCA-D24F-5277-985A-86F3049346B4}"/>
              </a:ext>
            </a:extLst>
          </p:cNvPr>
          <p:cNvCxnSpPr/>
          <p:nvPr/>
        </p:nvCxnSpPr>
        <p:spPr>
          <a:xfrm>
            <a:off x="5604327" y="1215414"/>
            <a:ext cx="0" cy="44811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3321E12-71B4-20F4-B6D1-27F0A4D8EFF5}"/>
              </a:ext>
            </a:extLst>
          </p:cNvPr>
          <p:cNvCxnSpPr/>
          <p:nvPr/>
        </p:nvCxnSpPr>
        <p:spPr>
          <a:xfrm>
            <a:off x="6255815" y="1215414"/>
            <a:ext cx="0" cy="44811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B2E616E-83EA-33B2-35A0-9A564D302FE6}"/>
              </a:ext>
            </a:extLst>
          </p:cNvPr>
          <p:cNvSpPr txBox="1"/>
          <p:nvPr/>
        </p:nvSpPr>
        <p:spPr>
          <a:xfrm>
            <a:off x="8274479" y="2346609"/>
            <a:ext cx="3221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Merge signals are captured by the Wall Current Monitor (WCM) which generates voltage vs time signal and displayed in a scope.</a:t>
            </a:r>
          </a:p>
          <a:p>
            <a:endParaRPr lang="en-US" sz="1000" dirty="0"/>
          </a:p>
          <a:p>
            <a:r>
              <a:rPr lang="en-US" sz="1000" dirty="0"/>
              <a:t>Each of the mountain range data traces is separated in time by N cycles vertically.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49CF71-3BF3-2444-A17F-F541DBD2B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547" y="584772"/>
            <a:ext cx="2633748" cy="169749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956C17-6FAE-62C1-727D-6F58E2F31CED}"/>
              </a:ext>
            </a:extLst>
          </p:cNvPr>
          <p:cNvCxnSpPr>
            <a:cxnSpLocks/>
          </p:cNvCxnSpPr>
          <p:nvPr/>
        </p:nvCxnSpPr>
        <p:spPr>
          <a:xfrm>
            <a:off x="9225397" y="1763340"/>
            <a:ext cx="824368" cy="4769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5A8D28-8EC4-6567-2810-4BF02C28DDEE}"/>
              </a:ext>
            </a:extLst>
          </p:cNvPr>
          <p:cNvCxnSpPr>
            <a:cxnSpLocks/>
          </p:cNvCxnSpPr>
          <p:nvPr/>
        </p:nvCxnSpPr>
        <p:spPr>
          <a:xfrm flipH="1">
            <a:off x="9978371" y="1609186"/>
            <a:ext cx="355542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16B4B1-756A-B70C-67CA-DA2D0B7CEAD7}"/>
              </a:ext>
            </a:extLst>
          </p:cNvPr>
          <p:cNvSpPr txBox="1"/>
          <p:nvPr/>
        </p:nvSpPr>
        <p:spPr>
          <a:xfrm>
            <a:off x="10333913" y="1388391"/>
            <a:ext cx="12864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end of squeeze &amp; start of merge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11C04E-A02D-D45F-0035-16849173BB42}"/>
              </a:ext>
            </a:extLst>
          </p:cNvPr>
          <p:cNvCxnSpPr>
            <a:cxnSpLocks/>
          </p:cNvCxnSpPr>
          <p:nvPr/>
        </p:nvCxnSpPr>
        <p:spPr>
          <a:xfrm flipV="1">
            <a:off x="9284692" y="1021760"/>
            <a:ext cx="327960" cy="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023B290-A742-ED83-2D61-25B5A25554D9}"/>
              </a:ext>
            </a:extLst>
          </p:cNvPr>
          <p:cNvSpPr txBox="1"/>
          <p:nvPr/>
        </p:nvSpPr>
        <p:spPr>
          <a:xfrm>
            <a:off x="8125132" y="898649"/>
            <a:ext cx="115956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end of merge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E7349-34F2-5DBA-B948-BD24348E250F}"/>
              </a:ext>
            </a:extLst>
          </p:cNvPr>
          <p:cNvSpPr txBox="1"/>
          <p:nvPr/>
        </p:nvSpPr>
        <p:spPr>
          <a:xfrm>
            <a:off x="8950769" y="1812952"/>
            <a:ext cx="13336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start of squeeze</a:t>
            </a:r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B4B37-7748-4681-760E-5C89B7A0A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RF Phase Control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3322D-347A-FAC5-3B95-984810B90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6039853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RF system regulates the phases in such a way that the geographic phases differences among cavities are handled.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F2FB2-9C39-EEF1-B8E5-A992DD784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E4B175-D89A-6206-531C-13397CEBA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444" y="1447757"/>
            <a:ext cx="3564669" cy="403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90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2302C-5844-2BF5-BE04-4F7821E4C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Arial Black" panose="020B0A04020102020204"/>
              </a:rPr>
              <a:t>Proton Merge Phase Scan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52D52-A782-4E25-DD66-2B36B194E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E1231-D292-7A36-75F9-B0525AC7B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46" y="1446056"/>
            <a:ext cx="3846885" cy="2153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023003-6698-6545-E82F-880B469D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397" y="1417596"/>
            <a:ext cx="3737787" cy="21819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18544-946F-59A4-ED0E-77AF791CB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46" y="3929217"/>
            <a:ext cx="3761504" cy="2167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413C24-C8EF-B84C-6D7C-5D5455107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989" y="3822038"/>
            <a:ext cx="3988600" cy="22749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1BF2BA-B0FB-282F-0A97-1F396808A2C5}"/>
              </a:ext>
            </a:extLst>
          </p:cNvPr>
          <p:cNvSpPr txBox="1"/>
          <p:nvPr/>
        </p:nvSpPr>
        <p:spPr>
          <a:xfrm>
            <a:off x="4655976" y="14203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Emittance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9A6D23-F5EB-352B-38C0-979748EBCBF3}"/>
              </a:ext>
            </a:extLst>
          </p:cNvPr>
          <p:cNvSpPr txBox="1"/>
          <p:nvPr/>
        </p:nvSpPr>
        <p:spPr>
          <a:xfrm>
            <a:off x="5548616" y="2698117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position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477FC9-024A-F7B3-8B8B-DADE5B831F8C}"/>
              </a:ext>
            </a:extLst>
          </p:cNvPr>
          <p:cNvSpPr txBox="1"/>
          <p:nvPr/>
        </p:nvSpPr>
        <p:spPr>
          <a:xfrm>
            <a:off x="4564812" y="3929217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Bunch length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1C28EC-E345-5264-C3D3-3C85526EE5AB}"/>
              </a:ext>
            </a:extLst>
          </p:cNvPr>
          <p:cNvSpPr txBox="1"/>
          <p:nvPr/>
        </p:nvSpPr>
        <p:spPr>
          <a:xfrm>
            <a:off x="5471671" y="5318165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Bunch variations</a:t>
            </a:r>
          </a:p>
        </p:txBody>
      </p:sp>
    </p:spTree>
    <p:extLst>
      <p:ext uri="{BB962C8B-B14F-4D97-AF65-F5344CB8AC3E}">
        <p14:creationId xmlns:p14="http://schemas.microsoft.com/office/powerpoint/2010/main" val="2755629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15606-7FF6-740F-C641-10C4C712B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90EBF-2AEC-AF87-66F4-4F6A6D86F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0FBD1-A680-2613-6EA0-C846F5133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34722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9B54-2FC9-C6B1-BDA0-DA39A2325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Reinforcement Learning in Bunch Merge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55F70-ED89-9343-6F5C-16CECE586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7092950" cy="42005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Reinforcement learning is a machine learning paradigm where an agent learns to make decisions by interacting with an environment and receiving rewards for its actions, aiming to maximize cumulative reward over time.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For this bunch merge experiment:</a:t>
            </a:r>
          </a:p>
          <a:p>
            <a:pPr marL="542925" lvl="1" indent="-285750">
              <a:buFont typeface="Courier New" panose="02070309020205020404" pitchFamily="49" charset="0"/>
              <a:buChar char="o"/>
            </a:pPr>
            <a:r>
              <a:rPr lang="en-US" sz="1400" u="sng" dirty="0"/>
              <a:t>State</a:t>
            </a:r>
            <a:r>
              <a:rPr lang="en-US" sz="1600" dirty="0"/>
              <a:t>:</a:t>
            </a:r>
          </a:p>
          <a:p>
            <a:pPr marL="885825" lvl="2" indent="-171450">
              <a:buFont typeface="Wingdings" panose="05000000000000000000" pitchFamily="2" charset="2"/>
              <a:buChar char="q"/>
            </a:pPr>
            <a:r>
              <a:rPr lang="en-US" sz="1200" dirty="0"/>
              <a:t>Final bunch’s center position;</a:t>
            </a:r>
          </a:p>
          <a:p>
            <a:pPr marL="885825" lvl="2" indent="-171450">
              <a:buFont typeface="Wingdings" panose="05000000000000000000" pitchFamily="2" charset="2"/>
              <a:buChar char="q"/>
            </a:pPr>
            <a:r>
              <a:rPr lang="en-US" sz="1200" dirty="0"/>
              <a:t>Final bunch length;</a:t>
            </a:r>
          </a:p>
          <a:p>
            <a:pPr marL="885825" lvl="2" indent="-171450">
              <a:buFont typeface="Wingdings" panose="05000000000000000000" pitchFamily="2" charset="2"/>
              <a:buChar char="q"/>
            </a:pPr>
            <a:r>
              <a:rPr lang="en-US" sz="1200" dirty="0"/>
              <a:t>Bunch center variation; </a:t>
            </a:r>
          </a:p>
          <a:p>
            <a:pPr marL="885825" lvl="2" indent="-171450">
              <a:buFont typeface="Wingdings" panose="05000000000000000000" pitchFamily="2" charset="2"/>
              <a:buChar char="q"/>
            </a:pPr>
            <a:r>
              <a:rPr lang="en-US" sz="1200" dirty="0"/>
              <a:t>Bunch length variation;</a:t>
            </a:r>
          </a:p>
          <a:p>
            <a:pPr marL="542925" lvl="1" indent="-285750">
              <a:buFont typeface="Courier New" panose="02070309020205020404" pitchFamily="49" charset="0"/>
              <a:buChar char="o"/>
            </a:pPr>
            <a:r>
              <a:rPr lang="en-US" sz="1400" u="sng" dirty="0"/>
              <a:t>Action</a:t>
            </a:r>
            <a:r>
              <a:rPr lang="en-US" sz="1400" dirty="0"/>
              <a:t>: RF voltages to set</a:t>
            </a:r>
          </a:p>
          <a:p>
            <a:pPr marL="542925" lvl="1" indent="-285750">
              <a:buFont typeface="Courier New" panose="02070309020205020404" pitchFamily="49" charset="0"/>
              <a:buChar char="o"/>
            </a:pPr>
            <a:r>
              <a:rPr lang="en-US" sz="1400" u="sng" dirty="0"/>
              <a:t>Reward</a:t>
            </a:r>
            <a:r>
              <a:rPr lang="en-US" sz="1400" dirty="0"/>
              <a:t>: Weighted sum of bunch length, center variation and bunch length variation. The smaller the sum, the higher the reward.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Require many training data at the beginning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Quick inference time, good for online continuous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240FB-B690-C6F5-CFED-5153793D9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E0B4F17-A78A-CEEC-DC3E-785CBB98B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0" y="2304414"/>
            <a:ext cx="3230991" cy="2249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3748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0CDC1-9782-05C5-CAED-82571ADE4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Simulation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C9333-FC37-1224-C824-07D55EF42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6586197" cy="420718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Julia simulator was build using the Run 22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0" indent="0"/>
            <a:endParaRPr lang="en-US" sz="16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/>
              <a:t>Action</a:t>
            </a:r>
            <a:r>
              <a:rPr lang="en-US" sz="1600" dirty="0"/>
              <a:t>: Two RF functions with 6 control points.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2000 initial random samples, trained 40 k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After training, the average reward is around 0.7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33B7D-CDBF-633D-1DB4-B50538E25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FB5B744-69DE-23F5-7119-552913228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682" y="3427567"/>
            <a:ext cx="2876269" cy="21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1EFFFD-CA26-C8F9-5CA0-71A26F8DC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047" y="2308070"/>
            <a:ext cx="2436287" cy="1378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5444C1-C801-FF90-82EE-83A4757C2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81" y="2308070"/>
            <a:ext cx="2446728" cy="137826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60287276-9625-4D50-1EED-E860F1D071C6}"/>
              </a:ext>
            </a:extLst>
          </p:cNvPr>
          <p:cNvSpPr/>
          <p:nvPr/>
        </p:nvSpPr>
        <p:spPr>
          <a:xfrm>
            <a:off x="3397250" y="2918290"/>
            <a:ext cx="660400" cy="1651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2FF3DA-0FE1-A3C0-196C-2449CB0CE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945" y="1549232"/>
            <a:ext cx="2924006" cy="18783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BEC876-CBC5-F908-A25F-EB704E440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986" y="4179687"/>
            <a:ext cx="2715895" cy="17557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62B885-279A-6DAE-4EE5-E96D81C47ADF}"/>
              </a:ext>
            </a:extLst>
          </p:cNvPr>
          <p:cNvSpPr txBox="1"/>
          <p:nvPr/>
        </p:nvSpPr>
        <p:spPr>
          <a:xfrm>
            <a:off x="7444247" y="3061933"/>
            <a:ext cx="108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Voltage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6FA0DB-FA52-1668-A095-5564A5D23EA6}"/>
              </a:ext>
            </a:extLst>
          </p:cNvPr>
          <p:cNvSpPr txBox="1"/>
          <p:nvPr/>
        </p:nvSpPr>
        <p:spPr>
          <a:xfrm>
            <a:off x="9292025" y="5626976"/>
            <a:ext cx="178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after AT0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BE9DD8-40BD-A93A-4712-EA22DBE84427}"/>
              </a:ext>
            </a:extLst>
          </p:cNvPr>
          <p:cNvCxnSpPr/>
          <p:nvPr/>
        </p:nvCxnSpPr>
        <p:spPr>
          <a:xfrm flipV="1">
            <a:off x="8380653" y="2075290"/>
            <a:ext cx="0" cy="25781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4F1BAB2-0387-7B1B-B546-E725873E5149}"/>
              </a:ext>
            </a:extLst>
          </p:cNvPr>
          <p:cNvCxnSpPr/>
          <p:nvPr/>
        </p:nvCxnSpPr>
        <p:spPr>
          <a:xfrm>
            <a:off x="9066254" y="5643990"/>
            <a:ext cx="201295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91EBAA0-5D18-F1B5-089A-BF6232545209}"/>
              </a:ext>
            </a:extLst>
          </p:cNvPr>
          <p:cNvSpPr txBox="1"/>
          <p:nvPr/>
        </p:nvSpPr>
        <p:spPr>
          <a:xfrm>
            <a:off x="7785100" y="972311"/>
            <a:ext cx="3294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Agent learned RF functions similar to the ones used in the actual system</a:t>
            </a:r>
          </a:p>
        </p:txBody>
      </p:sp>
    </p:spTree>
    <p:extLst>
      <p:ext uri="{BB962C8B-B14F-4D97-AF65-F5344CB8AC3E}">
        <p14:creationId xmlns:p14="http://schemas.microsoft.com/office/powerpoint/2010/main" val="140634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1F493-9063-74EA-A3EB-58C1ED49B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Bunch Merge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43D48-54F2-FCA9-2214-D40842AEE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58950"/>
            <a:ext cx="5219700" cy="427386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Merge operations happens from 910 </a:t>
            </a:r>
            <a:r>
              <a:rPr lang="en-US" sz="1400" dirty="0" err="1">
                <a:solidFill>
                  <a:srgbClr val="000000"/>
                </a:solidFill>
              </a:rPr>
              <a:t>ms</a:t>
            </a:r>
            <a:r>
              <a:rPr lang="en-US" sz="1400" dirty="0">
                <a:solidFill>
                  <a:srgbClr val="000000"/>
                </a:solidFill>
              </a:rPr>
              <a:t> – 1630 </a:t>
            </a:r>
            <a:r>
              <a:rPr lang="en-US" sz="1400" dirty="0" err="1">
                <a:solidFill>
                  <a:srgbClr val="000000"/>
                </a:solidFill>
              </a:rPr>
              <a:t>ms</a:t>
            </a:r>
            <a:r>
              <a:rPr lang="en-US" sz="1400" dirty="0">
                <a:solidFill>
                  <a:srgbClr val="000000"/>
                </a:solidFill>
              </a:rPr>
              <a:t> after AT0, on the AGS “flattop”.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Cavities used for 2 to 1merge: B, BC, and C are used for h=12 and JK and K for h=6.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Each group of cavities takes the same phase and voltage functions.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WCM signal monitor range is 650 </a:t>
            </a:r>
            <a:r>
              <a:rPr lang="en-US" sz="1400" dirty="0" err="1">
                <a:solidFill>
                  <a:srgbClr val="000000"/>
                </a:solidFill>
              </a:rPr>
              <a:t>ms</a:t>
            </a:r>
            <a:r>
              <a:rPr lang="en-US" sz="1400" dirty="0">
                <a:solidFill>
                  <a:srgbClr val="000000"/>
                </a:solidFill>
              </a:rPr>
              <a:t> – 2050 </a:t>
            </a:r>
            <a:r>
              <a:rPr lang="en-US" sz="1400" dirty="0" err="1">
                <a:solidFill>
                  <a:srgbClr val="000000"/>
                </a:solidFill>
              </a:rPr>
              <a:t>ms</a:t>
            </a:r>
            <a:r>
              <a:rPr lang="en-US" sz="1400" dirty="0">
                <a:solidFill>
                  <a:srgbClr val="000000"/>
                </a:solidFill>
              </a:rPr>
              <a:t>, covers the entire process (squeeze, merge and </a:t>
            </a:r>
            <a:r>
              <a:rPr lang="en-US" sz="1400" dirty="0" err="1">
                <a:solidFill>
                  <a:srgbClr val="000000"/>
                </a:solidFill>
              </a:rPr>
              <a:t>rebucket</a:t>
            </a:r>
            <a:r>
              <a:rPr lang="en-US" sz="1400" dirty="0">
                <a:solidFill>
                  <a:srgbClr val="000000"/>
                </a:solidFill>
              </a:rPr>
              <a:t>):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000000"/>
                </a:solidFill>
              </a:rPr>
              <a:t>Contains 80 traces, each trace is a bunch profile;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000000"/>
                </a:solidFill>
              </a:rPr>
              <a:t>Trace interval is 17.5 </a:t>
            </a:r>
            <a:r>
              <a:rPr lang="en-US" sz="1200" dirty="0" err="1">
                <a:solidFill>
                  <a:srgbClr val="000000"/>
                </a:solidFill>
              </a:rPr>
              <a:t>ms</a:t>
            </a:r>
            <a:r>
              <a:rPr lang="en-US" sz="1200" dirty="0">
                <a:solidFill>
                  <a:srgbClr val="000000"/>
                </a:solidFill>
              </a:rPr>
              <a:t>, shows how the bunch shape evolves with time.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Need a way to handle the merge traces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D9FB9-4E72-4F9D-EBD8-5FB2390F1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50DEB8A-1EE3-64A4-CC50-DF5D3EAE4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58" y="4740802"/>
            <a:ext cx="4303819" cy="137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62D289-DA6B-2BE4-6097-312C77533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851" y="2296739"/>
            <a:ext cx="4716272" cy="1868370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C8480BD3-671F-5E4D-6BBA-653BFFE13548}"/>
              </a:ext>
            </a:extLst>
          </p:cNvPr>
          <p:cNvSpPr/>
          <p:nvPr/>
        </p:nvSpPr>
        <p:spPr>
          <a:xfrm>
            <a:off x="6452130" y="4954309"/>
            <a:ext cx="272143" cy="94343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8E3313-C111-2C23-FDFB-604D3197FD6D}"/>
              </a:ext>
            </a:extLst>
          </p:cNvPr>
          <p:cNvSpPr txBox="1"/>
          <p:nvPr/>
        </p:nvSpPr>
        <p:spPr>
          <a:xfrm>
            <a:off x="8069723" y="6115066"/>
            <a:ext cx="27173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AGS Scope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C8CCC-CE52-C485-D0D8-3605E94FAAB7}"/>
              </a:ext>
            </a:extLst>
          </p:cNvPr>
          <p:cNvSpPr txBox="1"/>
          <p:nvPr/>
        </p:nvSpPr>
        <p:spPr>
          <a:xfrm>
            <a:off x="5537780" y="5181691"/>
            <a:ext cx="11164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80 traces, 17.5 </a:t>
            </a:r>
            <a:r>
              <a:rPr lang="en-US" sz="1050" dirty="0" err="1"/>
              <a:t>ms</a:t>
            </a:r>
            <a:r>
              <a:rPr lang="en-US" sz="1050" dirty="0"/>
              <a:t> interval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FA98D3-4C75-153B-FC23-41A0E3376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144" y="326231"/>
            <a:ext cx="2519677" cy="1502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003968-5485-FE0D-50F4-D259482B02AD}"/>
              </a:ext>
            </a:extLst>
          </p:cNvPr>
          <p:cNvSpPr txBox="1"/>
          <p:nvPr/>
        </p:nvSpPr>
        <p:spPr>
          <a:xfrm>
            <a:off x="9079471" y="538610"/>
            <a:ext cx="132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Merge in the AGS “flattop”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9F9E9A-0740-B68F-50DD-2CE7C1CB8C88}"/>
              </a:ext>
            </a:extLst>
          </p:cNvPr>
          <p:cNvSpPr/>
          <p:nvPr/>
        </p:nvSpPr>
        <p:spPr>
          <a:xfrm>
            <a:off x="7660195" y="2236111"/>
            <a:ext cx="1768192" cy="192899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C61399-B214-BEEE-CBF9-51F439856CC6}"/>
              </a:ext>
            </a:extLst>
          </p:cNvPr>
          <p:cNvSpPr/>
          <p:nvPr/>
        </p:nvSpPr>
        <p:spPr>
          <a:xfrm>
            <a:off x="8299201" y="447781"/>
            <a:ext cx="349499" cy="118428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B25629D-229B-495D-C6C7-F6A5DB73E875}"/>
              </a:ext>
            </a:extLst>
          </p:cNvPr>
          <p:cNvSpPr/>
          <p:nvPr/>
        </p:nvSpPr>
        <p:spPr>
          <a:xfrm>
            <a:off x="8426450" y="1828449"/>
            <a:ext cx="114300" cy="3305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638BAA54-A094-8951-E13A-6C946D031F3B}"/>
              </a:ext>
            </a:extLst>
          </p:cNvPr>
          <p:cNvSpPr/>
          <p:nvPr/>
        </p:nvSpPr>
        <p:spPr>
          <a:xfrm>
            <a:off x="8426450" y="4287691"/>
            <a:ext cx="114300" cy="3305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38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7AFEB-9750-2DC8-CC35-0551E8CD1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Saving the WCM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F4E0E-2F7A-89C5-6934-A87928E3A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825625"/>
            <a:ext cx="4735890" cy="420718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Signals shown in WCM are configured by the scope settings: where to start, how long the sequence,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Those settings are copied to a local scope to ensure the same sequence will be focused.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scopelecroy6100Man will get triggers to save the local scope data to files, also log some statistics.</a:t>
            </a:r>
          </a:p>
          <a:p>
            <a:pPr marL="0" indent="0"/>
            <a:r>
              <a:rPr lang="en-US" sz="1400" dirty="0"/>
              <a:t>        pet: /AGS/Instrumentation/</a:t>
            </a:r>
            <a:r>
              <a:rPr lang="en-US" sz="1400" dirty="0" err="1"/>
              <a:t>wcm</a:t>
            </a:r>
            <a:r>
              <a:rPr lang="en-US" sz="1400" dirty="0"/>
              <a:t>/Scope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AD8AB-9000-D0C6-11B2-3482C8362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70AA5-C89D-2847-8F9A-6632AD610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52" y="723897"/>
            <a:ext cx="5656105" cy="132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scilloscope - Free education icons">
            <a:extLst>
              <a:ext uri="{FF2B5EF4-FFF2-40B4-BE49-F238E27FC236}">
                <a16:creationId xmlns:a16="http://schemas.microsoft.com/office/drawing/2014/main" id="{6A96E24F-CA3A-E8F2-9CE8-F5AD1B200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114" y="2851139"/>
            <a:ext cx="957943" cy="95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scilloscope - Free education icons">
            <a:extLst>
              <a:ext uri="{FF2B5EF4-FFF2-40B4-BE49-F238E27FC236}">
                <a16:creationId xmlns:a16="http://schemas.microsoft.com/office/drawing/2014/main" id="{B20FD0E5-649C-FB4C-64DF-6DD7D5488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115" y="5085119"/>
            <a:ext cx="957943" cy="95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1D6CBF-97B0-72F0-3BF3-B7F1E3D79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390" y="2490192"/>
            <a:ext cx="1413004" cy="732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CE32E4-53B0-BD32-3BA6-DB4FBC86E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390" y="4831769"/>
            <a:ext cx="1413004" cy="732321"/>
          </a:xfrm>
          <a:prstGeom prst="rect">
            <a:avLst/>
          </a:prstGeom>
        </p:spPr>
      </p:pic>
      <p:pic>
        <p:nvPicPr>
          <p:cNvPr id="10" name="Picture 2" descr="File - Free files and folders icons">
            <a:extLst>
              <a:ext uri="{FF2B5EF4-FFF2-40B4-BE49-F238E27FC236}">
                <a16:creationId xmlns:a16="http://schemas.microsoft.com/office/drawing/2014/main" id="{91C21660-4407-A29E-3989-946EEBC41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194" y="5165996"/>
            <a:ext cx="953800" cy="95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8FF8B610-B3EB-CB28-F80C-52CFDFB599A1}"/>
              </a:ext>
            </a:extLst>
          </p:cNvPr>
          <p:cNvSpPr/>
          <p:nvPr/>
        </p:nvSpPr>
        <p:spPr>
          <a:xfrm>
            <a:off x="8607380" y="5420646"/>
            <a:ext cx="2050944" cy="3192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83F31CC-2A94-5727-8925-3849D8E15B94}"/>
              </a:ext>
            </a:extLst>
          </p:cNvPr>
          <p:cNvSpPr/>
          <p:nvPr/>
        </p:nvSpPr>
        <p:spPr>
          <a:xfrm rot="5400000">
            <a:off x="6862232" y="3992497"/>
            <a:ext cx="732323" cy="4781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797934-BBBC-8A52-690F-3F88A20C5EB9}"/>
              </a:ext>
            </a:extLst>
          </p:cNvPr>
          <p:cNvSpPr txBox="1"/>
          <p:nvPr/>
        </p:nvSpPr>
        <p:spPr>
          <a:xfrm>
            <a:off x="7445114" y="3938182"/>
            <a:ext cx="165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Copy settings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D17421-89F7-7139-9356-F8E61C79778D}"/>
              </a:ext>
            </a:extLst>
          </p:cNvPr>
          <p:cNvSpPr txBox="1"/>
          <p:nvPr/>
        </p:nvSpPr>
        <p:spPr>
          <a:xfrm>
            <a:off x="6487886" y="5947263"/>
            <a:ext cx="151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 scope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95439B-5797-42B4-9600-3BBB39BA4C5C}"/>
              </a:ext>
            </a:extLst>
          </p:cNvPr>
          <p:cNvSpPr txBox="1"/>
          <p:nvPr/>
        </p:nvSpPr>
        <p:spPr>
          <a:xfrm>
            <a:off x="7279898" y="2524007"/>
            <a:ext cx="151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AGS scope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A77C9DC-451A-23C8-BF1D-9B18840E0127}"/>
              </a:ext>
            </a:extLst>
          </p:cNvPr>
          <p:cNvSpPr/>
          <p:nvPr/>
        </p:nvSpPr>
        <p:spPr>
          <a:xfrm>
            <a:off x="10099521" y="2533186"/>
            <a:ext cx="1669143" cy="6374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Triggers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0788A22-BFA1-2571-643F-804394E5D769}"/>
              </a:ext>
            </a:extLst>
          </p:cNvPr>
          <p:cNvSpPr/>
          <p:nvPr/>
        </p:nvSpPr>
        <p:spPr>
          <a:xfrm>
            <a:off x="8794221" y="4615781"/>
            <a:ext cx="1553032" cy="7879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scopelecroy6100Man</a:t>
            </a:r>
            <a:endParaRPr lang="en-US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54E651D0-2834-25DC-944C-01EDBDA49A07}"/>
              </a:ext>
            </a:extLst>
          </p:cNvPr>
          <p:cNvSpPr/>
          <p:nvPr/>
        </p:nvSpPr>
        <p:spPr>
          <a:xfrm rot="1954714">
            <a:off x="10391574" y="3293527"/>
            <a:ext cx="391993" cy="13124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8F064F10-54F8-D07F-4505-1ED046E32A55}"/>
              </a:ext>
            </a:extLst>
          </p:cNvPr>
          <p:cNvSpPr/>
          <p:nvPr/>
        </p:nvSpPr>
        <p:spPr>
          <a:xfrm rot="5400000">
            <a:off x="9177806" y="2372168"/>
            <a:ext cx="391993" cy="9579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63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A38BA-85FD-0413-3A0E-424F855B3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Processing Bunch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197B0-01FE-E1F6-3FA1-8FEE2D981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6805693" cy="148319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80 arrays, each contains around 50k points.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useful data is ~ 1%.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Some useful preprocessing steps: smoothing and down sampling.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E52AA-5C38-0641-310F-344A99681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039A40-94D1-D712-7C7E-2FC46CE78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801" y="271775"/>
            <a:ext cx="3372213" cy="27727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79349-2884-F821-B762-450E9A6D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630" y="3229758"/>
            <a:ext cx="3335731" cy="25917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90281F-2CB6-4104-A98F-7976887A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81" y="4326818"/>
            <a:ext cx="2279994" cy="17820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BCA6DF-4EE6-B9A1-EEF8-A919CCBE9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269" y="4335345"/>
            <a:ext cx="2288521" cy="17735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B201F4-696E-C14A-5F75-CCBA41160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2703" y="4365023"/>
            <a:ext cx="2305574" cy="1756465"/>
          </a:xfrm>
          <a:prstGeom prst="rect">
            <a:avLst/>
          </a:prstGeom>
        </p:spPr>
      </p:pic>
      <p:sp>
        <p:nvSpPr>
          <p:cNvPr id="28" name="Right Brace 27">
            <a:extLst>
              <a:ext uri="{FF2B5EF4-FFF2-40B4-BE49-F238E27FC236}">
                <a16:creationId xmlns:a16="http://schemas.microsoft.com/office/drawing/2014/main" id="{27DE25DE-F9AD-2671-4059-BC1D9CDA0117}"/>
              </a:ext>
            </a:extLst>
          </p:cNvPr>
          <p:cNvSpPr/>
          <p:nvPr/>
        </p:nvSpPr>
        <p:spPr>
          <a:xfrm rot="16200000">
            <a:off x="4147376" y="-51931"/>
            <a:ext cx="609600" cy="807220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47B009-104C-5422-2F4D-FAA6ADEE1E57}"/>
              </a:ext>
            </a:extLst>
          </p:cNvPr>
          <p:cNvSpPr txBox="1"/>
          <p:nvPr/>
        </p:nvSpPr>
        <p:spPr>
          <a:xfrm>
            <a:off x="5241008" y="4886217"/>
            <a:ext cx="832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……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E3D74B8-1843-76C5-BB66-7197D51DC215}"/>
              </a:ext>
            </a:extLst>
          </p:cNvPr>
          <p:cNvSpPr txBox="1">
            <a:spLocks/>
          </p:cNvSpPr>
          <p:nvPr/>
        </p:nvSpPr>
        <p:spPr>
          <a:xfrm>
            <a:off x="1111130" y="3442702"/>
            <a:ext cx="7556500" cy="396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800" dirty="0">
                <a:latin typeface="+mj-lt"/>
              </a:rPr>
              <a:t>Extract: center pos, bunch </a:t>
            </a:r>
            <a:r>
              <a:rPr lang="en-US" sz="1800" dirty="0" err="1">
                <a:latin typeface="+mj-lt"/>
              </a:rPr>
              <a:t>len</a:t>
            </a:r>
            <a:r>
              <a:rPr lang="en-US" sz="1800" dirty="0">
                <a:latin typeface="+mj-lt"/>
              </a:rPr>
              <a:t>, center variation, bunch </a:t>
            </a:r>
            <a:r>
              <a:rPr lang="en-US" sz="1800" dirty="0" err="1">
                <a:latin typeface="+mj-lt"/>
              </a:rPr>
              <a:t>len</a:t>
            </a:r>
            <a:r>
              <a:rPr lang="en-US" sz="1800" dirty="0">
                <a:latin typeface="+mj-lt"/>
              </a:rPr>
              <a:t> variation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C853A6-DDB6-73A4-2A76-311E748073D3}"/>
              </a:ext>
            </a:extLst>
          </p:cNvPr>
          <p:cNvSpPr txBox="1"/>
          <p:nvPr/>
        </p:nvSpPr>
        <p:spPr>
          <a:xfrm>
            <a:off x="9908005" y="5730473"/>
            <a:ext cx="1528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Last trace</a:t>
            </a:r>
          </a:p>
        </p:txBody>
      </p:sp>
    </p:spTree>
    <p:extLst>
      <p:ext uri="{BB962C8B-B14F-4D97-AF65-F5344CB8AC3E}">
        <p14:creationId xmlns:p14="http://schemas.microsoft.com/office/powerpoint/2010/main" val="2563803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80679-C0D0-79FF-AD90-E69AC4CA1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Experiment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65549-0608-F77F-6F41-2A31775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6087979" cy="420718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observable is the WCM signals, which is saved to files on every AGS cycle.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Each file contains 80 traces (arrays) with 50k points each. The last ten traces are used to extract the merge information.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Based on the information, the agent send a set of RF voltages to the machine and then collect information from the WCM signals for the next action.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7292A-0E47-A224-E647-88295F041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ACE3C-D131-F15A-731C-2DE739C32809}"/>
              </a:ext>
            </a:extLst>
          </p:cNvPr>
          <p:cNvSpPr txBox="1"/>
          <p:nvPr/>
        </p:nvSpPr>
        <p:spPr>
          <a:xfrm>
            <a:off x="8187938" y="1689831"/>
            <a:ext cx="1041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RF settings:</a:t>
            </a:r>
          </a:p>
          <a:p>
            <a:r>
              <a:rPr lang="en-US" sz="1000" dirty="0"/>
              <a:t>5 cavities with 6 voltages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81CE2-7C6A-1EA8-96BD-B3812EC5D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871" y="1879698"/>
            <a:ext cx="1958143" cy="740085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925843C-3330-F16B-FD09-EA0E6A78F8B9}"/>
              </a:ext>
            </a:extLst>
          </p:cNvPr>
          <p:cNvSpPr/>
          <p:nvPr/>
        </p:nvSpPr>
        <p:spPr>
          <a:xfrm rot="16200000">
            <a:off x="7319923" y="2859970"/>
            <a:ext cx="766136" cy="1785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FEA63-51EB-DA78-7EC2-BA65E563C563}"/>
              </a:ext>
            </a:extLst>
          </p:cNvPr>
          <p:cNvSpPr txBox="1"/>
          <p:nvPr/>
        </p:nvSpPr>
        <p:spPr>
          <a:xfrm>
            <a:off x="9405578" y="1738851"/>
            <a:ext cx="16067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Accelerator system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6E3D5EC-2F80-D28B-C3EB-65EE1A694F78}"/>
              </a:ext>
            </a:extLst>
          </p:cNvPr>
          <p:cNvSpPr/>
          <p:nvPr/>
        </p:nvSpPr>
        <p:spPr>
          <a:xfrm rot="10800000">
            <a:off x="8097985" y="3674680"/>
            <a:ext cx="1138780" cy="1785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4479B8-AFD5-4B06-4375-2B2E0228D9BF}"/>
              </a:ext>
            </a:extLst>
          </p:cNvPr>
          <p:cNvSpPr/>
          <p:nvPr/>
        </p:nvSpPr>
        <p:spPr>
          <a:xfrm>
            <a:off x="7273665" y="2102532"/>
            <a:ext cx="811977" cy="4485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RL Agent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705ADF-8834-E194-1B82-7C726682D6BD}"/>
              </a:ext>
            </a:extLst>
          </p:cNvPr>
          <p:cNvSpPr txBox="1"/>
          <p:nvPr/>
        </p:nvSpPr>
        <p:spPr>
          <a:xfrm>
            <a:off x="7749854" y="2699585"/>
            <a:ext cx="15838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RMS bunch length, </a:t>
            </a:r>
          </a:p>
          <a:p>
            <a:r>
              <a:rPr lang="en-US" sz="1000" dirty="0"/>
              <a:t>Center variation, </a:t>
            </a:r>
          </a:p>
          <a:p>
            <a:r>
              <a:rPr lang="en-US" sz="1000" dirty="0"/>
              <a:t>Bunch length variation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6B600B-A1C5-6B4E-71D0-6F988336E725}"/>
              </a:ext>
            </a:extLst>
          </p:cNvPr>
          <p:cNvSpPr txBox="1"/>
          <p:nvPr/>
        </p:nvSpPr>
        <p:spPr>
          <a:xfrm>
            <a:off x="9707360" y="4285101"/>
            <a:ext cx="13049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WCM signals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6719CC-2948-FBD5-4403-6C5047D31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057" y="3332299"/>
            <a:ext cx="1511769" cy="974361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A00D99A7-A97E-16D1-980C-F279F9C11EE5}"/>
              </a:ext>
            </a:extLst>
          </p:cNvPr>
          <p:cNvSpPr/>
          <p:nvPr/>
        </p:nvSpPr>
        <p:spPr>
          <a:xfrm rot="5400000">
            <a:off x="9830692" y="2848305"/>
            <a:ext cx="649758" cy="1785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5BF90B-034D-75E5-91B4-3327911084B5}"/>
              </a:ext>
            </a:extLst>
          </p:cNvPr>
          <p:cNvSpPr txBox="1"/>
          <p:nvPr/>
        </p:nvSpPr>
        <p:spPr>
          <a:xfrm>
            <a:off x="8097985" y="3819479"/>
            <a:ext cx="1243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Saved to files on every cycle</a:t>
            </a:r>
          </a:p>
        </p:txBody>
      </p:sp>
      <p:pic>
        <p:nvPicPr>
          <p:cNvPr id="16" name="Picture 2" descr="File - Free files and folders icons">
            <a:extLst>
              <a:ext uri="{FF2B5EF4-FFF2-40B4-BE49-F238E27FC236}">
                <a16:creationId xmlns:a16="http://schemas.microsoft.com/office/drawing/2014/main" id="{FC7A2D26-E6CD-A25B-8D47-9B4E9B5D3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811" y="3389011"/>
            <a:ext cx="766153" cy="7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32A39A1E-1AC2-A7F7-7A23-E7DE5E029C74}"/>
              </a:ext>
            </a:extLst>
          </p:cNvPr>
          <p:cNvSpPr/>
          <p:nvPr/>
        </p:nvSpPr>
        <p:spPr>
          <a:xfrm>
            <a:off x="8190486" y="2222850"/>
            <a:ext cx="969419" cy="1785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D29457-19AE-B882-FED9-6842AC6BE27A}"/>
              </a:ext>
            </a:extLst>
          </p:cNvPr>
          <p:cNvSpPr txBox="1"/>
          <p:nvPr/>
        </p:nvSpPr>
        <p:spPr>
          <a:xfrm>
            <a:off x="10184215" y="2771351"/>
            <a:ext cx="7325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Generate</a:t>
            </a:r>
          </a:p>
        </p:txBody>
      </p:sp>
    </p:spTree>
    <p:extLst>
      <p:ext uri="{BB962C8B-B14F-4D97-AF65-F5344CB8AC3E}">
        <p14:creationId xmlns:p14="http://schemas.microsoft.com/office/powerpoint/2010/main" val="302660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81217-3765-C043-442B-F9A7EBC4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+mj-lt"/>
              </a:rPr>
              <a:t>Experimental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DB2D3-7F3A-6B5F-32F2-27479BB9D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8927432" cy="4207185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31598-D712-8E1B-16DF-DF5EB5D41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A0C75-68FF-D8A6-AAB3-F387A2086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949" y="2266475"/>
            <a:ext cx="3441728" cy="1720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028DF-F97E-AEAF-3653-E7F264285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82" y="4361873"/>
            <a:ext cx="3455950" cy="1720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6478E6-6BBD-CEC1-EA9A-6994940C8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670" y="4361874"/>
            <a:ext cx="3455950" cy="17396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E1CF68-10CF-F09E-0497-0CA4337E0325}"/>
              </a:ext>
            </a:extLst>
          </p:cNvPr>
          <p:cNvSpPr txBox="1"/>
          <p:nvPr/>
        </p:nvSpPr>
        <p:spPr>
          <a:xfrm>
            <a:off x="3874175" y="189714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66E15-3526-1BB2-CFF1-53F54F8B5219}"/>
              </a:ext>
            </a:extLst>
          </p:cNvPr>
          <p:cNvSpPr txBox="1"/>
          <p:nvPr/>
        </p:nvSpPr>
        <p:spPr>
          <a:xfrm>
            <a:off x="1978109" y="4014168"/>
            <a:ext cx="133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RL settings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E0EB94-5A26-CDF6-2630-75087F0E5B90}"/>
              </a:ext>
            </a:extLst>
          </p:cNvPr>
          <p:cNvSpPr txBox="1"/>
          <p:nvPr/>
        </p:nvSpPr>
        <p:spPr>
          <a:xfrm>
            <a:off x="5096158" y="3992541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Operation settings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73AA7E-4F7D-6ED6-DAF0-917CF8798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393" y="1671927"/>
            <a:ext cx="3455950" cy="19817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D7BF9F-E442-F3A6-A285-020E5947E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506" y="3543004"/>
            <a:ext cx="3506357" cy="2016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EFC943-9A26-BDCD-BB78-B7E42A112A26}"/>
              </a:ext>
            </a:extLst>
          </p:cNvPr>
          <p:cNvSpPr txBox="1"/>
          <p:nvPr/>
        </p:nvSpPr>
        <p:spPr>
          <a:xfrm>
            <a:off x="10035530" y="1863609"/>
            <a:ext cx="1686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Final bunch length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0B94DA-8901-3A1C-1BE5-1DDC3D64D446}"/>
              </a:ext>
            </a:extLst>
          </p:cNvPr>
          <p:cNvSpPr txBox="1"/>
          <p:nvPr/>
        </p:nvSpPr>
        <p:spPr>
          <a:xfrm>
            <a:off x="9741203" y="3684476"/>
            <a:ext cx="2146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Bunch length variation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1EB09-E421-E4C4-6BB7-7EA69110217F}"/>
              </a:ext>
            </a:extLst>
          </p:cNvPr>
          <p:cNvSpPr txBox="1"/>
          <p:nvPr/>
        </p:nvSpPr>
        <p:spPr>
          <a:xfrm>
            <a:off x="8879820" y="1140257"/>
            <a:ext cx="2689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System logging bunch data during the RL optimization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889216-AA26-EEF8-670F-D8B723D7219F}"/>
              </a:ext>
            </a:extLst>
          </p:cNvPr>
          <p:cNvSpPr/>
          <p:nvPr/>
        </p:nvSpPr>
        <p:spPr>
          <a:xfrm>
            <a:off x="319086" y="3150863"/>
            <a:ext cx="2024386" cy="8633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RL agent was able to quickly correct the merge and maintain 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99E6FE-76E7-0E68-6E3B-A661C0564712}"/>
              </a:ext>
            </a:extLst>
          </p:cNvPr>
          <p:cNvSpPr/>
          <p:nvPr/>
        </p:nvSpPr>
        <p:spPr>
          <a:xfrm>
            <a:off x="1692394" y="1598008"/>
            <a:ext cx="5560914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We first intentionally break the merging process to test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3B790F-98D4-95A2-299D-9FFF9E667E03}"/>
              </a:ext>
            </a:extLst>
          </p:cNvPr>
          <p:cNvSpPr/>
          <p:nvPr/>
        </p:nvSpPr>
        <p:spPr>
          <a:xfrm>
            <a:off x="6157871" y="3146735"/>
            <a:ext cx="2024386" cy="8633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Comparable to operational merges</a:t>
            </a:r>
          </a:p>
        </p:txBody>
      </p:sp>
    </p:spTree>
    <p:extLst>
      <p:ext uri="{BB962C8B-B14F-4D97-AF65-F5344CB8AC3E}">
        <p14:creationId xmlns:p14="http://schemas.microsoft.com/office/powerpoint/2010/main" val="389466322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02B1611D-C42F-0A41-BAED-D3B41970EBE3}" vid="{7E203859-C242-EE45-BB6D-C700A593D7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bnl-ppt-template-widescreen (1)</Template>
  <TotalTime>3230</TotalTime>
  <Words>1269</Words>
  <Application>Microsoft Office PowerPoint</Application>
  <PresentationFormat>Widescreen</PresentationFormat>
  <Paragraphs>207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Courier New</vt:lpstr>
      <vt:lpstr>Wingdings</vt:lpstr>
      <vt:lpstr>BNL</vt:lpstr>
      <vt:lpstr> Reinforcement Learning in AGS Bunch Merge</vt:lpstr>
      <vt:lpstr>AGS Bunch Merging</vt:lpstr>
      <vt:lpstr>Reinforcement Learning in Bunch Merge</vt:lpstr>
      <vt:lpstr>Simulation Results</vt:lpstr>
      <vt:lpstr>Bunch Merge Operations</vt:lpstr>
      <vt:lpstr>Saving the WCM Signals</vt:lpstr>
      <vt:lpstr>Processing Bunch Data</vt:lpstr>
      <vt:lpstr>Experiment Workflow</vt:lpstr>
      <vt:lpstr>Experimental Results</vt:lpstr>
      <vt:lpstr>RL Agent Action and Optimization</vt:lpstr>
      <vt:lpstr>Incentives for a Beam Property Manager</vt:lpstr>
      <vt:lpstr>Incentives for a Beam Property Manager</vt:lpstr>
      <vt:lpstr>Two Calculation Methods</vt:lpstr>
      <vt:lpstr>Two Calculation Methods</vt:lpstr>
      <vt:lpstr>Examples: 4 – 2 – 1 Merge</vt:lpstr>
      <vt:lpstr>Examples: 3 – 1 Merge</vt:lpstr>
      <vt:lpstr>Examples: General Beam</vt:lpstr>
      <vt:lpstr>Acknowledgement</vt:lpstr>
      <vt:lpstr> Backup Slides</vt:lpstr>
      <vt:lpstr>RF Phase Control</vt:lpstr>
      <vt:lpstr>Proton Merge Phase Scan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Yuan Gao</dc:creator>
  <cp:keywords/>
  <dc:description/>
  <cp:lastModifiedBy>Yuan Gao</cp:lastModifiedBy>
  <cp:revision>4</cp:revision>
  <dcterms:created xsi:type="dcterms:W3CDTF">2025-06-22T14:22:00Z</dcterms:created>
  <dcterms:modified xsi:type="dcterms:W3CDTF">2025-10-21T12:39:44Z</dcterms:modified>
  <cp:category/>
</cp:coreProperties>
</file>