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901" r:id="rId3"/>
    <p:sldId id="258" r:id="rId4"/>
    <p:sldId id="264" r:id="rId5"/>
    <p:sldId id="903" r:id="rId6"/>
    <p:sldId id="904" r:id="rId7"/>
    <p:sldId id="905" r:id="rId8"/>
    <p:sldId id="906" r:id="rId9"/>
    <p:sldId id="908" r:id="rId10"/>
    <p:sldId id="268" r:id="rId11"/>
    <p:sldId id="910" r:id="rId12"/>
    <p:sldId id="90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1B1B"/>
    <a:srgbClr val="2FB41D"/>
    <a:srgbClr val="467886"/>
    <a:srgbClr val="185E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65AEF3-834F-40E0-AA46-0F3F6E688104}" v="1680" dt="2025-10-17T17:04:57.7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4570"/>
  </p:normalViewPr>
  <p:slideViewPr>
    <p:cSldViewPr snapToGrid="0">
      <p:cViewPr varScale="1">
        <p:scale>
          <a:sx n="59" d="100"/>
          <a:sy n="59" d="100"/>
        </p:scale>
        <p:origin x="10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George Signorelli" userId="87c28174-8c53-4744-9bc0-90bc04d5621d" providerId="ADAL" clId="{7D087579-4798-47E0-BE66-E5A7EAD02C4C}"/>
    <pc:docChg chg="undo custSel addSld delSld modSld sldOrd modMainMaster">
      <pc:chgData name="Matthew George Signorelli" userId="87c28174-8c53-4744-9bc0-90bc04d5621d" providerId="ADAL" clId="{7D087579-4798-47E0-BE66-E5A7EAD02C4C}" dt="2025-10-17T17:05:36.590" v="8243" actId="20577"/>
      <pc:docMkLst>
        <pc:docMk/>
      </pc:docMkLst>
      <pc:sldChg chg="modSp mod">
        <pc:chgData name="Matthew George Signorelli" userId="87c28174-8c53-4744-9bc0-90bc04d5621d" providerId="ADAL" clId="{7D087579-4798-47E0-BE66-E5A7EAD02C4C}" dt="2025-10-17T15:15:02.032" v="7371" actId="20577"/>
        <pc:sldMkLst>
          <pc:docMk/>
          <pc:sldMk cId="3384088316" sldId="257"/>
        </pc:sldMkLst>
        <pc:spChg chg="mod">
          <ac:chgData name="Matthew George Signorelli" userId="87c28174-8c53-4744-9bc0-90bc04d5621d" providerId="ADAL" clId="{7D087579-4798-47E0-BE66-E5A7EAD02C4C}" dt="2025-10-17T15:15:02.032" v="7371" actId="20577"/>
          <ac:spMkLst>
            <pc:docMk/>
            <pc:sldMk cId="3384088316" sldId="257"/>
            <ac:spMk id="2" creationId="{9B0F2D8D-1AED-BAEC-8F2F-1F93A9FD712E}"/>
          </ac:spMkLst>
        </pc:spChg>
        <pc:spChg chg="mod">
          <ac:chgData name="Matthew George Signorelli" userId="87c28174-8c53-4744-9bc0-90bc04d5621d" providerId="ADAL" clId="{7D087579-4798-47E0-BE66-E5A7EAD02C4C}" dt="2025-10-12T12:16:07.779" v="2" actId="20577"/>
          <ac:spMkLst>
            <pc:docMk/>
            <pc:sldMk cId="3384088316" sldId="257"/>
            <ac:spMk id="3" creationId="{27C42D92-DB7C-767B-5EC6-F2BFE945D9ED}"/>
          </ac:spMkLst>
        </pc:spChg>
        <pc:spChg chg="mod">
          <ac:chgData name="Matthew George Signorelli" userId="87c28174-8c53-4744-9bc0-90bc04d5621d" providerId="ADAL" clId="{7D087579-4798-47E0-BE66-E5A7EAD02C4C}" dt="2025-10-12T12:27:48.283" v="270" actId="20577"/>
          <ac:spMkLst>
            <pc:docMk/>
            <pc:sldMk cId="3384088316" sldId="257"/>
            <ac:spMk id="4" creationId="{32536DA2-8605-8D6E-F479-717B7F47C87F}"/>
          </ac:spMkLst>
        </pc:spChg>
      </pc:sldChg>
      <pc:sldChg chg="addSp delSp modSp mod ord addAnim delAnim modAnim">
        <pc:chgData name="Matthew George Signorelli" userId="87c28174-8c53-4744-9bc0-90bc04d5621d" providerId="ADAL" clId="{7D087579-4798-47E0-BE66-E5A7EAD02C4C}" dt="2025-10-13T12:51:09.149" v="3930" actId="1076"/>
        <pc:sldMkLst>
          <pc:docMk/>
          <pc:sldMk cId="1736528199" sldId="258"/>
        </pc:sldMkLst>
        <pc:spChg chg="add del mod">
          <ac:chgData name="Matthew George Signorelli" userId="87c28174-8c53-4744-9bc0-90bc04d5621d" providerId="ADAL" clId="{7D087579-4798-47E0-BE66-E5A7EAD02C4C}" dt="2025-10-12T12:25:22.818" v="178" actId="478"/>
          <ac:spMkLst>
            <pc:docMk/>
            <pc:sldMk cId="1736528199" sldId="258"/>
            <ac:spMk id="2" creationId="{9435DA7E-DAA7-8B09-9213-0051C2E53E1A}"/>
          </ac:spMkLst>
        </pc:spChg>
        <pc:spChg chg="mod">
          <ac:chgData name="Matthew George Signorelli" userId="87c28174-8c53-4744-9bc0-90bc04d5621d" providerId="ADAL" clId="{7D087579-4798-47E0-BE66-E5A7EAD02C4C}" dt="2025-10-13T12:49:44.370" v="3837" actId="1035"/>
          <ac:spMkLst>
            <pc:docMk/>
            <pc:sldMk cId="1736528199" sldId="258"/>
            <ac:spMk id="4" creationId="{6AB67C8E-D924-B9EF-BEDD-FC80F33D4CC3}"/>
          </ac:spMkLst>
        </pc:spChg>
        <pc:spChg chg="add mod">
          <ac:chgData name="Matthew George Signorelli" userId="87c28174-8c53-4744-9bc0-90bc04d5621d" providerId="ADAL" clId="{7D087579-4798-47E0-BE66-E5A7EAD02C4C}" dt="2025-10-13T12:49:33.378" v="3801" actId="1035"/>
          <ac:spMkLst>
            <pc:docMk/>
            <pc:sldMk cId="1736528199" sldId="258"/>
            <ac:spMk id="5" creationId="{FA4B5A76-7083-A426-7286-F67E8AFA5CA4}"/>
          </ac:spMkLst>
        </pc:spChg>
        <pc:spChg chg="add mod">
          <ac:chgData name="Matthew George Signorelli" userId="87c28174-8c53-4744-9bc0-90bc04d5621d" providerId="ADAL" clId="{7D087579-4798-47E0-BE66-E5A7EAD02C4C}" dt="2025-10-13T12:49:33.378" v="3801" actId="1035"/>
          <ac:spMkLst>
            <pc:docMk/>
            <pc:sldMk cId="1736528199" sldId="258"/>
            <ac:spMk id="7" creationId="{306DFAA5-3166-F2D9-7AD7-FF36CF5FE6C9}"/>
          </ac:spMkLst>
        </pc:spChg>
        <pc:spChg chg="add mod">
          <ac:chgData name="Matthew George Signorelli" userId="87c28174-8c53-4744-9bc0-90bc04d5621d" providerId="ADAL" clId="{7D087579-4798-47E0-BE66-E5A7EAD02C4C}" dt="2025-10-13T12:49:33.378" v="3801" actId="1035"/>
          <ac:spMkLst>
            <pc:docMk/>
            <pc:sldMk cId="1736528199" sldId="258"/>
            <ac:spMk id="8" creationId="{0BA1DF88-65D3-CC05-4E72-00B75B5F7A1A}"/>
          </ac:spMkLst>
        </pc:spChg>
        <pc:spChg chg="add mod">
          <ac:chgData name="Matthew George Signorelli" userId="87c28174-8c53-4744-9bc0-90bc04d5621d" providerId="ADAL" clId="{7D087579-4798-47E0-BE66-E5A7EAD02C4C}" dt="2025-10-13T12:49:33.378" v="3801" actId="1035"/>
          <ac:spMkLst>
            <pc:docMk/>
            <pc:sldMk cId="1736528199" sldId="258"/>
            <ac:spMk id="9" creationId="{D99A73FD-9930-EDF8-54FF-D5A96139772E}"/>
          </ac:spMkLst>
        </pc:spChg>
        <pc:spChg chg="add mod">
          <ac:chgData name="Matthew George Signorelli" userId="87c28174-8c53-4744-9bc0-90bc04d5621d" providerId="ADAL" clId="{7D087579-4798-47E0-BE66-E5A7EAD02C4C}" dt="2025-10-13T12:49:33.378" v="3801" actId="1035"/>
          <ac:spMkLst>
            <pc:docMk/>
            <pc:sldMk cId="1736528199" sldId="258"/>
            <ac:spMk id="13" creationId="{7948CF77-3BCE-A22A-10AB-E5B8A040F0B2}"/>
          </ac:spMkLst>
        </pc:spChg>
        <pc:spChg chg="add mod">
          <ac:chgData name="Matthew George Signorelli" userId="87c28174-8c53-4744-9bc0-90bc04d5621d" providerId="ADAL" clId="{7D087579-4798-47E0-BE66-E5A7EAD02C4C}" dt="2025-10-13T12:49:36.990" v="3802" actId="14100"/>
          <ac:spMkLst>
            <pc:docMk/>
            <pc:sldMk cId="1736528199" sldId="258"/>
            <ac:spMk id="14" creationId="{F1808284-376C-8606-2A8A-C0525F776797}"/>
          </ac:spMkLst>
        </pc:spChg>
        <pc:spChg chg="add mod">
          <ac:chgData name="Matthew George Signorelli" userId="87c28174-8c53-4744-9bc0-90bc04d5621d" providerId="ADAL" clId="{7D087579-4798-47E0-BE66-E5A7EAD02C4C}" dt="2025-10-13T12:45:34.068" v="3607" actId="1035"/>
          <ac:spMkLst>
            <pc:docMk/>
            <pc:sldMk cId="1736528199" sldId="258"/>
            <ac:spMk id="15" creationId="{3AA89FCE-8B81-4334-520A-444035284AFA}"/>
          </ac:spMkLst>
        </pc:spChg>
        <pc:spChg chg="add mod">
          <ac:chgData name="Matthew George Signorelli" userId="87c28174-8c53-4744-9bc0-90bc04d5621d" providerId="ADAL" clId="{7D087579-4798-47E0-BE66-E5A7EAD02C4C}" dt="2025-10-13T12:46:33.692" v="3696" actId="20577"/>
          <ac:spMkLst>
            <pc:docMk/>
            <pc:sldMk cId="1736528199" sldId="258"/>
            <ac:spMk id="19" creationId="{FDB1E065-5377-E41B-639F-09EDFB9C64E6}"/>
          </ac:spMkLst>
        </pc:spChg>
        <pc:spChg chg="add mod">
          <ac:chgData name="Matthew George Signorelli" userId="87c28174-8c53-4744-9bc0-90bc04d5621d" providerId="ADAL" clId="{7D087579-4798-47E0-BE66-E5A7EAD02C4C}" dt="2025-10-13T12:51:09.149" v="3930" actId="1076"/>
          <ac:spMkLst>
            <pc:docMk/>
            <pc:sldMk cId="1736528199" sldId="258"/>
            <ac:spMk id="21" creationId="{EFB2D8C4-A348-01B4-F894-78B667E7441B}"/>
          </ac:spMkLst>
        </pc:spChg>
      </pc:sldChg>
      <pc:sldChg chg="modSp del mod ord modAnim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1568910219" sldId="261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2462096143" sldId="262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1436783066" sldId="263"/>
        </pc:sldMkLst>
      </pc:sldChg>
      <pc:sldChg chg="addSp delSp modSp mod ord delAnim modAnim">
        <pc:chgData name="Matthew George Signorelli" userId="87c28174-8c53-4744-9bc0-90bc04d5621d" providerId="ADAL" clId="{7D087579-4798-47E0-BE66-E5A7EAD02C4C}" dt="2025-10-17T16:52:50.016" v="8168" actId="14100"/>
        <pc:sldMkLst>
          <pc:docMk/>
          <pc:sldMk cId="3285766067" sldId="264"/>
        </pc:sldMkLst>
        <pc:spChg chg="mod">
          <ac:chgData name="Matthew George Signorelli" userId="87c28174-8c53-4744-9bc0-90bc04d5621d" providerId="ADAL" clId="{7D087579-4798-47E0-BE66-E5A7EAD02C4C}" dt="2025-10-17T16:51:25.674" v="8149" actId="20577"/>
          <ac:spMkLst>
            <pc:docMk/>
            <pc:sldMk cId="3285766067" sldId="264"/>
            <ac:spMk id="2" creationId="{452F88D9-667B-9574-6021-09895C89E514}"/>
          </ac:spMkLst>
        </pc:spChg>
        <pc:spChg chg="mod">
          <ac:chgData name="Matthew George Signorelli" userId="87c28174-8c53-4744-9bc0-90bc04d5621d" providerId="ADAL" clId="{7D087579-4798-47E0-BE66-E5A7EAD02C4C}" dt="2025-10-13T12:57:10.189" v="3948" actId="6549"/>
          <ac:spMkLst>
            <pc:docMk/>
            <pc:sldMk cId="3285766067" sldId="264"/>
            <ac:spMk id="3" creationId="{AEEE7F1C-6F91-95D5-2A75-DFFBB867E919}"/>
          </ac:spMkLst>
        </pc:spChg>
        <pc:spChg chg="mod">
          <ac:chgData name="Matthew George Signorelli" userId="87c28174-8c53-4744-9bc0-90bc04d5621d" providerId="ADAL" clId="{7D087579-4798-47E0-BE66-E5A7EAD02C4C}" dt="2025-10-13T12:49:50.420" v="3838" actId="1076"/>
          <ac:spMkLst>
            <pc:docMk/>
            <pc:sldMk cId="3285766067" sldId="264"/>
            <ac:spMk id="4" creationId="{C0A13EDC-77EF-586C-EB85-E165489D4746}"/>
          </ac:spMkLst>
        </pc:spChg>
        <pc:spChg chg="add mod">
          <ac:chgData name="Matthew George Signorelli" userId="87c28174-8c53-4744-9bc0-90bc04d5621d" providerId="ADAL" clId="{7D087579-4798-47E0-BE66-E5A7EAD02C4C}" dt="2025-10-17T16:52:50.016" v="8168" actId="14100"/>
          <ac:spMkLst>
            <pc:docMk/>
            <pc:sldMk cId="3285766067" sldId="264"/>
            <ac:spMk id="9" creationId="{E49A5744-2097-400D-2F6B-EEC42BD5B7DB}"/>
          </ac:spMkLst>
        </pc:spChg>
        <pc:spChg chg="mod">
          <ac:chgData name="Matthew George Signorelli" userId="87c28174-8c53-4744-9bc0-90bc04d5621d" providerId="ADAL" clId="{7D087579-4798-47E0-BE66-E5A7EAD02C4C}" dt="2025-10-13T13:00:54.555" v="4095" actId="20577"/>
          <ac:spMkLst>
            <pc:docMk/>
            <pc:sldMk cId="3285766067" sldId="264"/>
            <ac:spMk id="10" creationId="{1BE6E23C-AF94-B367-1C9C-1D0A5E5B7C5A}"/>
          </ac:spMkLst>
        </pc:spChg>
        <pc:spChg chg="mod">
          <ac:chgData name="Matthew George Signorelli" userId="87c28174-8c53-4744-9bc0-90bc04d5621d" providerId="ADAL" clId="{7D087579-4798-47E0-BE66-E5A7EAD02C4C}" dt="2025-10-13T12:56:29.886" v="3940" actId="1076"/>
          <ac:spMkLst>
            <pc:docMk/>
            <pc:sldMk cId="3285766067" sldId="264"/>
            <ac:spMk id="14" creationId="{C55EB9E1-056A-234E-7CCA-9A9B6BB2DBA5}"/>
          </ac:spMkLst>
        </pc:spChg>
        <pc:spChg chg="mod">
          <ac:chgData name="Matthew George Signorelli" userId="87c28174-8c53-4744-9bc0-90bc04d5621d" providerId="ADAL" clId="{7D087579-4798-47E0-BE66-E5A7EAD02C4C}" dt="2025-10-13T13:03:51.935" v="4131" actId="20577"/>
          <ac:spMkLst>
            <pc:docMk/>
            <pc:sldMk cId="3285766067" sldId="264"/>
            <ac:spMk id="15" creationId="{E7C50C3B-9B45-0C72-02B2-C44BD7C079E1}"/>
          </ac:spMkLst>
        </pc:spChg>
        <pc:spChg chg="mod">
          <ac:chgData name="Matthew George Signorelli" userId="87c28174-8c53-4744-9bc0-90bc04d5621d" providerId="ADAL" clId="{7D087579-4798-47E0-BE66-E5A7EAD02C4C}" dt="2025-10-13T13:03:58.424" v="4152" actId="20577"/>
          <ac:spMkLst>
            <pc:docMk/>
            <pc:sldMk cId="3285766067" sldId="264"/>
            <ac:spMk id="17" creationId="{BAA92CFE-4E88-D191-AE12-6083D5713A3B}"/>
          </ac:spMkLst>
        </pc:spChg>
        <pc:cxnChg chg="mod">
          <ac:chgData name="Matthew George Signorelli" userId="87c28174-8c53-4744-9bc0-90bc04d5621d" providerId="ADAL" clId="{7D087579-4798-47E0-BE66-E5A7EAD02C4C}" dt="2025-10-13T12:56:22.225" v="3938" actId="1076"/>
          <ac:cxnSpMkLst>
            <pc:docMk/>
            <pc:sldMk cId="3285766067" sldId="264"/>
            <ac:cxnSpMk id="19" creationId="{0CBA8A0D-2C75-466A-5FDD-46F0FDDC6B98}"/>
          </ac:cxnSpMkLst>
        </pc:cxnChg>
        <pc:cxnChg chg="mod">
          <ac:chgData name="Matthew George Signorelli" userId="87c28174-8c53-4744-9bc0-90bc04d5621d" providerId="ADAL" clId="{7D087579-4798-47E0-BE66-E5A7EAD02C4C}" dt="2025-10-13T12:56:33.972" v="3941" actId="1076"/>
          <ac:cxnSpMkLst>
            <pc:docMk/>
            <pc:sldMk cId="3285766067" sldId="264"/>
            <ac:cxnSpMk id="21" creationId="{1BF56426-EA5A-2325-048F-1CC0AE1B87FD}"/>
          </ac:cxnSpMkLst>
        </pc:cxnChg>
        <pc:cxnChg chg="mod">
          <ac:chgData name="Matthew George Signorelli" userId="87c28174-8c53-4744-9bc0-90bc04d5621d" providerId="ADAL" clId="{7D087579-4798-47E0-BE66-E5A7EAD02C4C}" dt="2025-10-13T12:56:43.012" v="3944" actId="14100"/>
          <ac:cxnSpMkLst>
            <pc:docMk/>
            <pc:sldMk cId="3285766067" sldId="264"/>
            <ac:cxnSpMk id="23" creationId="{30556015-939E-C747-DF50-D0604E3782F2}"/>
          </ac:cxnSpMkLst>
        </pc:cxnChg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3657355757" sldId="265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2833695236" sldId="266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76795071" sldId="267"/>
        </pc:sldMkLst>
      </pc:sldChg>
      <pc:sldChg chg="addSp modSp mod ord">
        <pc:chgData name="Matthew George Signorelli" userId="87c28174-8c53-4744-9bc0-90bc04d5621d" providerId="ADAL" clId="{7D087579-4798-47E0-BE66-E5A7EAD02C4C}" dt="2025-10-17T15:23:50.671" v="8059" actId="113"/>
        <pc:sldMkLst>
          <pc:docMk/>
          <pc:sldMk cId="1077299631" sldId="268"/>
        </pc:sldMkLst>
        <pc:spChg chg="mod">
          <ac:chgData name="Matthew George Signorelli" userId="87c28174-8c53-4744-9bc0-90bc04d5621d" providerId="ADAL" clId="{7D087579-4798-47E0-BE66-E5A7EAD02C4C}" dt="2025-10-13T14:35:53.727" v="4779" actId="20577"/>
          <ac:spMkLst>
            <pc:docMk/>
            <pc:sldMk cId="1077299631" sldId="268"/>
            <ac:spMk id="3" creationId="{48370E3B-A41E-8D66-26D3-9AC79F13FA14}"/>
          </ac:spMkLst>
        </pc:spChg>
        <pc:spChg chg="add mod">
          <ac:chgData name="Matthew George Signorelli" userId="87c28174-8c53-4744-9bc0-90bc04d5621d" providerId="ADAL" clId="{7D087579-4798-47E0-BE66-E5A7EAD02C4C}" dt="2025-10-13T13:18:03.835" v="4500" actId="1076"/>
          <ac:spMkLst>
            <pc:docMk/>
            <pc:sldMk cId="1077299631" sldId="268"/>
            <ac:spMk id="6" creationId="{6471A0A1-0EE4-FBDA-A2C5-30A79722E74A}"/>
          </ac:spMkLst>
        </pc:spChg>
        <pc:spChg chg="mod">
          <ac:chgData name="Matthew George Signorelli" userId="87c28174-8c53-4744-9bc0-90bc04d5621d" providerId="ADAL" clId="{7D087579-4798-47E0-BE66-E5A7EAD02C4C}" dt="2025-10-17T15:23:50.671" v="8059" actId="113"/>
          <ac:spMkLst>
            <pc:docMk/>
            <pc:sldMk cId="1077299631" sldId="268"/>
            <ac:spMk id="7" creationId="{89C34747-8784-0E89-4F2B-1E901F3DE40D}"/>
          </ac:spMkLst>
        </pc:spChg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4002206727" sldId="269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3055362565" sldId="270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2761003123" sldId="271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595686893" sldId="890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1514458434" sldId="891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3948227038" sldId="892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2833699866" sldId="893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589758616" sldId="899"/>
        </pc:sldMkLst>
      </pc:sldChg>
      <pc:sldChg chg="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3142079494" sldId="900"/>
        </pc:sldMkLst>
      </pc:sldChg>
      <pc:sldChg chg="delSp modSp add mod ord delAnim modAnim">
        <pc:chgData name="Matthew George Signorelli" userId="87c28174-8c53-4744-9bc0-90bc04d5621d" providerId="ADAL" clId="{7D087579-4798-47E0-BE66-E5A7EAD02C4C}" dt="2025-10-17T16:49:16.877" v="8105" actId="5793"/>
        <pc:sldMkLst>
          <pc:docMk/>
          <pc:sldMk cId="2026402734" sldId="901"/>
        </pc:sldMkLst>
        <pc:spChg chg="mod">
          <ac:chgData name="Matthew George Signorelli" userId="87c28174-8c53-4744-9bc0-90bc04d5621d" providerId="ADAL" clId="{7D087579-4798-47E0-BE66-E5A7EAD02C4C}" dt="2025-10-12T12:43:42.921" v="734" actId="113"/>
          <ac:spMkLst>
            <pc:docMk/>
            <pc:sldMk cId="2026402734" sldId="901"/>
            <ac:spMk id="2" creationId="{BA63763E-9920-0814-8CCE-4AE0CFCC565E}"/>
          </ac:spMkLst>
        </pc:spChg>
        <pc:spChg chg="mod">
          <ac:chgData name="Matthew George Signorelli" userId="87c28174-8c53-4744-9bc0-90bc04d5621d" providerId="ADAL" clId="{7D087579-4798-47E0-BE66-E5A7EAD02C4C}" dt="2025-10-17T16:49:16.877" v="8105" actId="5793"/>
          <ac:spMkLst>
            <pc:docMk/>
            <pc:sldMk cId="2026402734" sldId="901"/>
            <ac:spMk id="3" creationId="{9C0120A0-F1FD-C687-23DB-CCA945C8BC28}"/>
          </ac:spMkLst>
        </pc:spChg>
        <pc:spChg chg="mod">
          <ac:chgData name="Matthew George Signorelli" userId="87c28174-8c53-4744-9bc0-90bc04d5621d" providerId="ADAL" clId="{7D087579-4798-47E0-BE66-E5A7EAD02C4C}" dt="2025-10-12T12:43:42.921" v="734" actId="113"/>
          <ac:spMkLst>
            <pc:docMk/>
            <pc:sldMk cId="2026402734" sldId="901"/>
            <ac:spMk id="4" creationId="{56C4CB55-9883-958E-CF21-C5DD447A82A3}"/>
          </ac:spMkLst>
        </pc:spChg>
        <pc:spChg chg="mod">
          <ac:chgData name="Matthew George Signorelli" userId="87c28174-8c53-4744-9bc0-90bc04d5621d" providerId="ADAL" clId="{7D087579-4798-47E0-BE66-E5A7EAD02C4C}" dt="2025-10-12T12:53:17.213" v="1277" actId="1076"/>
          <ac:spMkLst>
            <pc:docMk/>
            <pc:sldMk cId="2026402734" sldId="901"/>
            <ac:spMk id="53" creationId="{0A8AA604-2888-44C8-48A3-57E84EAFB5FF}"/>
          </ac:spMkLst>
        </pc:spChg>
      </pc:sldChg>
      <pc:sldChg chg="add 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561275645" sldId="902"/>
        </pc:sldMkLst>
      </pc:sldChg>
      <pc:sldChg chg="add del">
        <pc:chgData name="Matthew George Signorelli" userId="87c28174-8c53-4744-9bc0-90bc04d5621d" providerId="ADAL" clId="{7D087579-4798-47E0-BE66-E5A7EAD02C4C}" dt="2025-10-12T13:02:41.567" v="1542" actId="47"/>
        <pc:sldMkLst>
          <pc:docMk/>
          <pc:sldMk cId="1855019884" sldId="902"/>
        </pc:sldMkLst>
      </pc:sldChg>
      <pc:sldChg chg="addSp delSp modSp add mod delAnim modAnim">
        <pc:chgData name="Matthew George Signorelli" userId="87c28174-8c53-4744-9bc0-90bc04d5621d" providerId="ADAL" clId="{7D087579-4798-47E0-BE66-E5A7EAD02C4C}" dt="2025-10-13T19:54:02.578" v="7315"/>
        <pc:sldMkLst>
          <pc:docMk/>
          <pc:sldMk cId="2374309160" sldId="903"/>
        </pc:sldMkLst>
        <pc:spChg chg="mod">
          <ac:chgData name="Matthew George Signorelli" userId="87c28174-8c53-4744-9bc0-90bc04d5621d" providerId="ADAL" clId="{7D087579-4798-47E0-BE66-E5A7EAD02C4C}" dt="2025-10-13T14:22:36.939" v="4529" actId="255"/>
          <ac:spMkLst>
            <pc:docMk/>
            <pc:sldMk cId="2374309160" sldId="903"/>
            <ac:spMk id="2" creationId="{EE8F5819-DFD7-5A8F-564E-B302FA3634AE}"/>
          </ac:spMkLst>
        </pc:spChg>
        <pc:spChg chg="mod">
          <ac:chgData name="Matthew George Signorelli" userId="87c28174-8c53-4744-9bc0-90bc04d5621d" providerId="ADAL" clId="{7D087579-4798-47E0-BE66-E5A7EAD02C4C}" dt="2025-10-13T14:21:57.455" v="4520" actId="255"/>
          <ac:spMkLst>
            <pc:docMk/>
            <pc:sldMk cId="2374309160" sldId="903"/>
            <ac:spMk id="4" creationId="{3DC22F32-6F49-2429-1249-C5BAC4739219}"/>
          </ac:spMkLst>
        </pc:spChg>
        <pc:spChg chg="add mod">
          <ac:chgData name="Matthew George Signorelli" userId="87c28174-8c53-4744-9bc0-90bc04d5621d" providerId="ADAL" clId="{7D087579-4798-47E0-BE66-E5A7EAD02C4C}" dt="2025-10-13T14:31:12.165" v="4644" actId="20577"/>
          <ac:spMkLst>
            <pc:docMk/>
            <pc:sldMk cId="2374309160" sldId="903"/>
            <ac:spMk id="46" creationId="{B4687786-5026-BC85-8DF9-8AFF0FDDBD7E}"/>
          </ac:spMkLst>
        </pc:spChg>
        <pc:spChg chg="add mod">
          <ac:chgData name="Matthew George Signorelli" userId="87c28174-8c53-4744-9bc0-90bc04d5621d" providerId="ADAL" clId="{7D087579-4798-47E0-BE66-E5A7EAD02C4C}" dt="2025-10-13T14:27:36.921" v="4602" actId="1076"/>
          <ac:spMkLst>
            <pc:docMk/>
            <pc:sldMk cId="2374309160" sldId="903"/>
            <ac:spMk id="47" creationId="{DF0C254E-374A-BBFC-5C35-4621A029D420}"/>
          </ac:spMkLst>
        </pc:spChg>
        <pc:spChg chg="add mod">
          <ac:chgData name="Matthew George Signorelli" userId="87c28174-8c53-4744-9bc0-90bc04d5621d" providerId="ADAL" clId="{7D087579-4798-47E0-BE66-E5A7EAD02C4C}" dt="2025-10-13T14:27:46.140" v="4605" actId="1076"/>
          <ac:spMkLst>
            <pc:docMk/>
            <pc:sldMk cId="2374309160" sldId="903"/>
            <ac:spMk id="50" creationId="{53817205-3228-2E28-9E0C-716F763279B3}"/>
          </ac:spMkLst>
        </pc:spChg>
        <pc:spChg chg="add mod">
          <ac:chgData name="Matthew George Signorelli" userId="87c28174-8c53-4744-9bc0-90bc04d5621d" providerId="ADAL" clId="{7D087579-4798-47E0-BE66-E5A7EAD02C4C}" dt="2025-10-13T14:27:26.871" v="4601" actId="20577"/>
          <ac:spMkLst>
            <pc:docMk/>
            <pc:sldMk cId="2374309160" sldId="903"/>
            <ac:spMk id="51" creationId="{890C3639-A61C-FB35-6324-361460827958}"/>
          </ac:spMkLst>
        </pc:spChg>
        <pc:spChg chg="mod">
          <ac:chgData name="Matthew George Signorelli" userId="87c28174-8c53-4744-9bc0-90bc04d5621d" providerId="ADAL" clId="{7D087579-4798-47E0-BE66-E5A7EAD02C4C}" dt="2025-10-13T14:27:54.681" v="4608" actId="1076"/>
          <ac:spMkLst>
            <pc:docMk/>
            <pc:sldMk cId="2374309160" sldId="903"/>
            <ac:spMk id="52" creationId="{EA896A38-DD51-5C44-50B2-86BC06197EA1}"/>
          </ac:spMkLst>
        </pc:spChg>
        <pc:spChg chg="add mod">
          <ac:chgData name="Matthew George Signorelli" userId="87c28174-8c53-4744-9bc0-90bc04d5621d" providerId="ADAL" clId="{7D087579-4798-47E0-BE66-E5A7EAD02C4C}" dt="2025-10-13T14:27:04.765" v="4597" actId="1036"/>
          <ac:spMkLst>
            <pc:docMk/>
            <pc:sldMk cId="2374309160" sldId="903"/>
            <ac:spMk id="56" creationId="{B8766A31-003E-C23D-745D-9509C32CE3FD}"/>
          </ac:spMkLst>
        </pc:spChg>
        <pc:spChg chg="add mod">
          <ac:chgData name="Matthew George Signorelli" userId="87c28174-8c53-4744-9bc0-90bc04d5621d" providerId="ADAL" clId="{7D087579-4798-47E0-BE66-E5A7EAD02C4C}" dt="2025-10-13T14:28:18.839" v="4613" actId="1076"/>
          <ac:spMkLst>
            <pc:docMk/>
            <pc:sldMk cId="2374309160" sldId="903"/>
            <ac:spMk id="57" creationId="{7C327CA3-B2C7-CB95-6FE0-4811D8EFB002}"/>
          </ac:spMkLst>
        </pc:spChg>
        <pc:spChg chg="add mod">
          <ac:chgData name="Matthew George Signorelli" userId="87c28174-8c53-4744-9bc0-90bc04d5621d" providerId="ADAL" clId="{7D087579-4798-47E0-BE66-E5A7EAD02C4C}" dt="2025-10-13T14:26:53.636" v="4575" actId="14100"/>
          <ac:spMkLst>
            <pc:docMk/>
            <pc:sldMk cId="2374309160" sldId="903"/>
            <ac:spMk id="58" creationId="{CDFF2142-3556-7541-5422-B2BF937A3DDC}"/>
          </ac:spMkLst>
        </pc:spChg>
        <pc:spChg chg="add mod">
          <ac:chgData name="Matthew George Signorelli" userId="87c28174-8c53-4744-9bc0-90bc04d5621d" providerId="ADAL" clId="{7D087579-4798-47E0-BE66-E5A7EAD02C4C}" dt="2025-10-13T14:26:58.017" v="4576" actId="1076"/>
          <ac:spMkLst>
            <pc:docMk/>
            <pc:sldMk cId="2374309160" sldId="903"/>
            <ac:spMk id="59" creationId="{1885858D-A5CD-76BB-7DB0-5B9CFEAD487B}"/>
          </ac:spMkLst>
        </pc:spChg>
        <pc:spChg chg="add mod">
          <ac:chgData name="Matthew George Signorelli" userId="87c28174-8c53-4744-9bc0-90bc04d5621d" providerId="ADAL" clId="{7D087579-4798-47E0-BE66-E5A7EAD02C4C}" dt="2025-10-13T14:28:24.238" v="4614" actId="1076"/>
          <ac:spMkLst>
            <pc:docMk/>
            <pc:sldMk cId="2374309160" sldId="903"/>
            <ac:spMk id="60" creationId="{84DCB2B0-DCCF-F891-013E-67B4E32F0D8F}"/>
          </ac:spMkLst>
        </pc:spChg>
        <pc:spChg chg="add mod">
          <ac:chgData name="Matthew George Signorelli" userId="87c28174-8c53-4744-9bc0-90bc04d5621d" providerId="ADAL" clId="{7D087579-4798-47E0-BE66-E5A7EAD02C4C}" dt="2025-10-13T14:26:00.907" v="4564" actId="1076"/>
          <ac:spMkLst>
            <pc:docMk/>
            <pc:sldMk cId="2374309160" sldId="903"/>
            <ac:spMk id="64" creationId="{0DE29344-F722-201A-B162-502664364604}"/>
          </ac:spMkLst>
        </pc:spChg>
        <pc:spChg chg="add mod">
          <ac:chgData name="Matthew George Signorelli" userId="87c28174-8c53-4744-9bc0-90bc04d5621d" providerId="ADAL" clId="{7D087579-4798-47E0-BE66-E5A7EAD02C4C}" dt="2025-10-13T14:26:00.907" v="4564" actId="1076"/>
          <ac:spMkLst>
            <pc:docMk/>
            <pc:sldMk cId="2374309160" sldId="903"/>
            <ac:spMk id="66" creationId="{5EF8AFBD-2A2C-68A3-B884-4A940A67D2EE}"/>
          </ac:spMkLst>
        </pc:spChg>
        <pc:picChg chg="add mod">
          <ac:chgData name="Matthew George Signorelli" userId="87c28174-8c53-4744-9bc0-90bc04d5621d" providerId="ADAL" clId="{7D087579-4798-47E0-BE66-E5A7EAD02C4C}" dt="2025-10-13T14:28:05.400" v="4611" actId="1076"/>
          <ac:picMkLst>
            <pc:docMk/>
            <pc:sldMk cId="2374309160" sldId="903"/>
            <ac:picMk id="69" creationId="{F3D4F415-CAB5-CBF3-A9DF-F574C85C24D1}"/>
          </ac:picMkLst>
        </pc:picChg>
        <pc:cxnChg chg="mod">
          <ac:chgData name="Matthew George Signorelli" userId="87c28174-8c53-4744-9bc0-90bc04d5621d" providerId="ADAL" clId="{7D087579-4798-47E0-BE66-E5A7EAD02C4C}" dt="2025-10-13T14:27:42.775" v="4604" actId="14100"/>
          <ac:cxnSpMkLst>
            <pc:docMk/>
            <pc:sldMk cId="2374309160" sldId="903"/>
            <ac:cxnSpMk id="48" creationId="{CEA61DEF-66FB-551A-1B7E-8D45F8C9D9A2}"/>
          </ac:cxnSpMkLst>
        </pc:cxnChg>
        <pc:cxnChg chg="add mod">
          <ac:chgData name="Matthew George Signorelli" userId="87c28174-8c53-4744-9bc0-90bc04d5621d" providerId="ADAL" clId="{7D087579-4798-47E0-BE66-E5A7EAD02C4C}" dt="2025-10-13T14:27:50.143" v="4607" actId="14100"/>
          <ac:cxnSpMkLst>
            <pc:docMk/>
            <pc:sldMk cId="2374309160" sldId="903"/>
            <ac:cxnSpMk id="62" creationId="{5DE48148-30E2-68F1-043D-5EA5C1E451C3}"/>
          </ac:cxnSpMkLst>
        </pc:cxnChg>
        <pc:cxnChg chg="add mod">
          <ac:chgData name="Matthew George Signorelli" userId="87c28174-8c53-4744-9bc0-90bc04d5621d" providerId="ADAL" clId="{7D087579-4798-47E0-BE66-E5A7EAD02C4C}" dt="2025-10-13T14:26:00.907" v="4564" actId="1076"/>
          <ac:cxnSpMkLst>
            <pc:docMk/>
            <pc:sldMk cId="2374309160" sldId="903"/>
            <ac:cxnSpMk id="63" creationId="{2782EC31-8EA7-CA5D-2D5B-637E94462AB5}"/>
          </ac:cxnSpMkLst>
        </pc:cxnChg>
        <pc:cxnChg chg="add mod">
          <ac:chgData name="Matthew George Signorelli" userId="87c28174-8c53-4744-9bc0-90bc04d5621d" providerId="ADAL" clId="{7D087579-4798-47E0-BE66-E5A7EAD02C4C}" dt="2025-10-13T14:26:21.200" v="4569" actId="1076"/>
          <ac:cxnSpMkLst>
            <pc:docMk/>
            <pc:sldMk cId="2374309160" sldId="903"/>
            <ac:cxnSpMk id="65" creationId="{C074669A-1282-1423-9C45-9ABE9A82ADC3}"/>
          </ac:cxnSpMkLst>
        </pc:cxnChg>
        <pc:cxnChg chg="add mod">
          <ac:chgData name="Matthew George Signorelli" userId="87c28174-8c53-4744-9bc0-90bc04d5621d" providerId="ADAL" clId="{7D087579-4798-47E0-BE66-E5A7EAD02C4C}" dt="2025-10-13T14:30:26.948" v="4642" actId="14100"/>
          <ac:cxnSpMkLst>
            <pc:docMk/>
            <pc:sldMk cId="2374309160" sldId="903"/>
            <ac:cxnSpMk id="86" creationId="{AE17836C-B265-23FF-363E-DC2D54848453}"/>
          </ac:cxnSpMkLst>
        </pc:cxnChg>
        <pc:cxnChg chg="add mod">
          <ac:chgData name="Matthew George Signorelli" userId="87c28174-8c53-4744-9bc0-90bc04d5621d" providerId="ADAL" clId="{7D087579-4798-47E0-BE66-E5A7EAD02C4C}" dt="2025-10-13T14:30:19.344" v="4641" actId="14100"/>
          <ac:cxnSpMkLst>
            <pc:docMk/>
            <pc:sldMk cId="2374309160" sldId="903"/>
            <ac:cxnSpMk id="89" creationId="{3E1336DD-548A-D9E1-1124-AE508E00A9D3}"/>
          </ac:cxnSpMkLst>
        </pc:cxnChg>
      </pc:sldChg>
      <pc:sldChg chg="addSp modSp add mod modAnim">
        <pc:chgData name="Matthew George Signorelli" userId="87c28174-8c53-4744-9bc0-90bc04d5621d" providerId="ADAL" clId="{7D087579-4798-47E0-BE66-E5A7EAD02C4C}" dt="2025-10-13T19:50:08.325" v="7088"/>
        <pc:sldMkLst>
          <pc:docMk/>
          <pc:sldMk cId="2572358664" sldId="904"/>
        </pc:sldMkLst>
        <pc:spChg chg="mod">
          <ac:chgData name="Matthew George Signorelli" userId="87c28174-8c53-4744-9bc0-90bc04d5621d" providerId="ADAL" clId="{7D087579-4798-47E0-BE66-E5A7EAD02C4C}" dt="2025-10-13T13:07:04.583" v="4219" actId="6549"/>
          <ac:spMkLst>
            <pc:docMk/>
            <pc:sldMk cId="2572358664" sldId="904"/>
            <ac:spMk id="2" creationId="{B3A27110-DF56-CCC1-3548-2E1B78F0716B}"/>
          </ac:spMkLst>
        </pc:spChg>
        <pc:spChg chg="mod">
          <ac:chgData name="Matthew George Signorelli" userId="87c28174-8c53-4744-9bc0-90bc04d5621d" providerId="ADAL" clId="{7D087579-4798-47E0-BE66-E5A7EAD02C4C}" dt="2025-10-13T15:09:19.868" v="5428" actId="20577"/>
          <ac:spMkLst>
            <pc:docMk/>
            <pc:sldMk cId="2572358664" sldId="904"/>
            <ac:spMk id="6" creationId="{E0C257F1-F4E2-F330-229C-4361544742B8}"/>
          </ac:spMkLst>
        </pc:spChg>
        <pc:spChg chg="add mod">
          <ac:chgData name="Matthew George Signorelli" userId="87c28174-8c53-4744-9bc0-90bc04d5621d" providerId="ADAL" clId="{7D087579-4798-47E0-BE66-E5A7EAD02C4C}" dt="2025-10-13T14:58:36.923" v="5349" actId="1076"/>
          <ac:spMkLst>
            <pc:docMk/>
            <pc:sldMk cId="2572358664" sldId="904"/>
            <ac:spMk id="7" creationId="{37503DC5-0C98-EC7C-DA1E-75FB7B2FD005}"/>
          </ac:spMkLst>
        </pc:spChg>
        <pc:picChg chg="add mod">
          <ac:chgData name="Matthew George Signorelli" userId="87c28174-8c53-4744-9bc0-90bc04d5621d" providerId="ADAL" clId="{7D087579-4798-47E0-BE66-E5A7EAD02C4C}" dt="2025-10-13T15:01:50.555" v="5399" actId="14826"/>
          <ac:picMkLst>
            <pc:docMk/>
            <pc:sldMk cId="2572358664" sldId="904"/>
            <ac:picMk id="5" creationId="{A5DF9FD1-114B-AD5B-1EC1-C3C2081F4307}"/>
          </ac:picMkLst>
        </pc:picChg>
      </pc:sldChg>
      <pc:sldChg chg="addSp modSp add mod modAnim">
        <pc:chgData name="Matthew George Signorelli" userId="87c28174-8c53-4744-9bc0-90bc04d5621d" providerId="ADAL" clId="{7D087579-4798-47E0-BE66-E5A7EAD02C4C}" dt="2025-10-17T17:04:55.595" v="8222" actId="14100"/>
        <pc:sldMkLst>
          <pc:docMk/>
          <pc:sldMk cId="2752117336" sldId="905"/>
        </pc:sldMkLst>
        <pc:spChg chg="mod">
          <ac:chgData name="Matthew George Signorelli" userId="87c28174-8c53-4744-9bc0-90bc04d5621d" providerId="ADAL" clId="{7D087579-4798-47E0-BE66-E5A7EAD02C4C}" dt="2025-10-13T13:07:06.774" v="4222" actId="20577"/>
          <ac:spMkLst>
            <pc:docMk/>
            <pc:sldMk cId="2752117336" sldId="905"/>
            <ac:spMk id="2" creationId="{A62B1AF8-557B-466C-2CF0-F71FD243FAA5}"/>
          </ac:spMkLst>
        </pc:spChg>
        <pc:spChg chg="mod">
          <ac:chgData name="Matthew George Signorelli" userId="87c28174-8c53-4744-9bc0-90bc04d5621d" providerId="ADAL" clId="{7D087579-4798-47E0-BE66-E5A7EAD02C4C}" dt="2025-10-17T17:04:55.595" v="8222" actId="14100"/>
          <ac:spMkLst>
            <pc:docMk/>
            <pc:sldMk cId="2752117336" sldId="905"/>
            <ac:spMk id="6" creationId="{7FE61FAA-AE9F-385F-D909-BD9D6B3B215B}"/>
          </ac:spMkLst>
        </pc:spChg>
        <pc:picChg chg="add mod modCrop">
          <ac:chgData name="Matthew George Signorelli" userId="87c28174-8c53-4744-9bc0-90bc04d5621d" providerId="ADAL" clId="{7D087579-4798-47E0-BE66-E5A7EAD02C4C}" dt="2025-10-17T17:01:18.212" v="8184" actId="1076"/>
          <ac:picMkLst>
            <pc:docMk/>
            <pc:sldMk cId="2752117336" sldId="905"/>
            <ac:picMk id="5" creationId="{40DDD553-3FBD-6778-5A42-31C126C916BF}"/>
          </ac:picMkLst>
        </pc:picChg>
      </pc:sldChg>
      <pc:sldChg chg="addSp modSp add mod">
        <pc:chgData name="Matthew George Signorelli" userId="87c28174-8c53-4744-9bc0-90bc04d5621d" providerId="ADAL" clId="{7D087579-4798-47E0-BE66-E5A7EAD02C4C}" dt="2025-10-13T20:14:53.163" v="7317" actId="20577"/>
        <pc:sldMkLst>
          <pc:docMk/>
          <pc:sldMk cId="4162834107" sldId="906"/>
        </pc:sldMkLst>
        <pc:spChg chg="mod">
          <ac:chgData name="Matthew George Signorelli" userId="87c28174-8c53-4744-9bc0-90bc04d5621d" providerId="ADAL" clId="{7D087579-4798-47E0-BE66-E5A7EAD02C4C}" dt="2025-10-13T13:07:09.176" v="4225" actId="20577"/>
          <ac:spMkLst>
            <pc:docMk/>
            <pc:sldMk cId="4162834107" sldId="906"/>
            <ac:spMk id="2" creationId="{1BF0739A-EBC6-3E2C-7B22-A366EE7FB328}"/>
          </ac:spMkLst>
        </pc:spChg>
        <pc:spChg chg="add mod">
          <ac:chgData name="Matthew George Signorelli" userId="87c28174-8c53-4744-9bc0-90bc04d5621d" providerId="ADAL" clId="{7D087579-4798-47E0-BE66-E5A7EAD02C4C}" dt="2025-10-13T19:47:17.821" v="6957" actId="113"/>
          <ac:spMkLst>
            <pc:docMk/>
            <pc:sldMk cId="4162834107" sldId="906"/>
            <ac:spMk id="5" creationId="{19244386-C23A-1B9D-BD7F-5BA9112B757E}"/>
          </ac:spMkLst>
        </pc:spChg>
        <pc:spChg chg="mod">
          <ac:chgData name="Matthew George Signorelli" userId="87c28174-8c53-4744-9bc0-90bc04d5621d" providerId="ADAL" clId="{7D087579-4798-47E0-BE66-E5A7EAD02C4C}" dt="2025-10-13T20:14:53.163" v="7317" actId="20577"/>
          <ac:spMkLst>
            <pc:docMk/>
            <pc:sldMk cId="4162834107" sldId="906"/>
            <ac:spMk id="6" creationId="{DC9E9584-22CE-600B-3366-5D6E1692CBF0}"/>
          </ac:spMkLst>
        </pc:spChg>
        <pc:picChg chg="add mod">
          <ac:chgData name="Matthew George Signorelli" userId="87c28174-8c53-4744-9bc0-90bc04d5621d" providerId="ADAL" clId="{7D087579-4798-47E0-BE66-E5A7EAD02C4C}" dt="2025-10-13T19:48:08.876" v="7081" actId="1076"/>
          <ac:picMkLst>
            <pc:docMk/>
            <pc:sldMk cId="4162834107" sldId="906"/>
            <ac:picMk id="3" creationId="{7C482710-117C-7BDB-8A63-ADC39B2F64A8}"/>
          </ac:picMkLst>
        </pc:picChg>
      </pc:sldChg>
      <pc:sldChg chg="add del">
        <pc:chgData name="Matthew George Signorelli" userId="87c28174-8c53-4744-9bc0-90bc04d5621d" providerId="ADAL" clId="{7D087579-4798-47E0-BE66-E5A7EAD02C4C}" dt="2025-10-13T19:34:11.534" v="6515" actId="47"/>
        <pc:sldMkLst>
          <pc:docMk/>
          <pc:sldMk cId="2030969534" sldId="907"/>
        </pc:sldMkLst>
      </pc:sldChg>
      <pc:sldChg chg="addSp modSp add mod modAnim">
        <pc:chgData name="Matthew George Signorelli" userId="87c28174-8c53-4744-9bc0-90bc04d5621d" providerId="ADAL" clId="{7D087579-4798-47E0-BE66-E5A7EAD02C4C}" dt="2025-10-17T17:05:36.590" v="8243" actId="20577"/>
        <pc:sldMkLst>
          <pc:docMk/>
          <pc:sldMk cId="2535227064" sldId="908"/>
        </pc:sldMkLst>
        <pc:spChg chg="mod">
          <ac:chgData name="Matthew George Signorelli" userId="87c28174-8c53-4744-9bc0-90bc04d5621d" providerId="ADAL" clId="{7D087579-4798-47E0-BE66-E5A7EAD02C4C}" dt="2025-10-13T19:32:27.795" v="6221" actId="20577"/>
          <ac:spMkLst>
            <pc:docMk/>
            <pc:sldMk cId="2535227064" sldId="908"/>
            <ac:spMk id="2" creationId="{1862458F-CCA2-AE84-95EC-233D337B018A}"/>
          </ac:spMkLst>
        </pc:spChg>
        <pc:spChg chg="mod">
          <ac:chgData name="Matthew George Signorelli" userId="87c28174-8c53-4744-9bc0-90bc04d5621d" providerId="ADAL" clId="{7D087579-4798-47E0-BE66-E5A7EAD02C4C}" dt="2025-10-17T17:05:36.590" v="8243" actId="20577"/>
          <ac:spMkLst>
            <pc:docMk/>
            <pc:sldMk cId="2535227064" sldId="908"/>
            <ac:spMk id="3" creationId="{0A0944FC-C72B-FCAD-435B-9ABD27ED48DE}"/>
          </ac:spMkLst>
        </pc:spChg>
        <pc:spChg chg="add mod">
          <ac:chgData name="Matthew George Signorelli" userId="87c28174-8c53-4744-9bc0-90bc04d5621d" providerId="ADAL" clId="{7D087579-4798-47E0-BE66-E5A7EAD02C4C}" dt="2025-10-13T19:33:05.548" v="6247" actId="1037"/>
          <ac:spMkLst>
            <pc:docMk/>
            <pc:sldMk cId="2535227064" sldId="908"/>
            <ac:spMk id="5" creationId="{D6BF2659-64A7-80A6-75DB-88D2B2F2C0B8}"/>
          </ac:spMkLst>
        </pc:spChg>
        <pc:spChg chg="add mod">
          <ac:chgData name="Matthew George Signorelli" userId="87c28174-8c53-4744-9bc0-90bc04d5621d" providerId="ADAL" clId="{7D087579-4798-47E0-BE66-E5A7EAD02C4C}" dt="2025-10-13T19:33:09.320" v="6274" actId="1037"/>
          <ac:spMkLst>
            <pc:docMk/>
            <pc:sldMk cId="2535227064" sldId="908"/>
            <ac:spMk id="6" creationId="{41E8CF92-C7E2-CB51-6FF8-BA6E565A4FB8}"/>
          </ac:spMkLst>
        </pc:spChg>
        <pc:spChg chg="add mod">
          <ac:chgData name="Matthew George Signorelli" userId="87c28174-8c53-4744-9bc0-90bc04d5621d" providerId="ADAL" clId="{7D087579-4798-47E0-BE66-E5A7EAD02C4C}" dt="2025-10-13T19:33:14.818" v="6310" actId="1036"/>
          <ac:spMkLst>
            <pc:docMk/>
            <pc:sldMk cId="2535227064" sldId="908"/>
            <ac:spMk id="7" creationId="{E7C63258-9F15-D97C-04AA-92D0D9E650B5}"/>
          </ac:spMkLst>
        </pc:spChg>
        <pc:spChg chg="add mod">
          <ac:chgData name="Matthew George Signorelli" userId="87c28174-8c53-4744-9bc0-90bc04d5621d" providerId="ADAL" clId="{7D087579-4798-47E0-BE66-E5A7EAD02C4C}" dt="2025-10-13T19:33:21.808" v="6351" actId="1036"/>
          <ac:spMkLst>
            <pc:docMk/>
            <pc:sldMk cId="2535227064" sldId="908"/>
            <ac:spMk id="8" creationId="{BFE38089-D0CE-7AF0-FBB8-E997DEEF81B2}"/>
          </ac:spMkLst>
        </pc:spChg>
        <pc:spChg chg="add mod">
          <ac:chgData name="Matthew George Signorelli" userId="87c28174-8c53-4744-9bc0-90bc04d5621d" providerId="ADAL" clId="{7D087579-4798-47E0-BE66-E5A7EAD02C4C}" dt="2025-10-13T19:33:29.887" v="6397" actId="1038"/>
          <ac:spMkLst>
            <pc:docMk/>
            <pc:sldMk cId="2535227064" sldId="908"/>
            <ac:spMk id="9" creationId="{C1F9F568-1F75-48C7-765A-BC4ED08B463F}"/>
          </ac:spMkLst>
        </pc:spChg>
        <pc:spChg chg="add mod">
          <ac:chgData name="Matthew George Signorelli" userId="87c28174-8c53-4744-9bc0-90bc04d5621d" providerId="ADAL" clId="{7D087579-4798-47E0-BE66-E5A7EAD02C4C}" dt="2025-10-13T19:33:36.799" v="6439" actId="1035"/>
          <ac:spMkLst>
            <pc:docMk/>
            <pc:sldMk cId="2535227064" sldId="908"/>
            <ac:spMk id="10" creationId="{0CF6E861-A92E-E556-84F5-CFA7C592F6AD}"/>
          </ac:spMkLst>
        </pc:spChg>
        <pc:spChg chg="add mod">
          <ac:chgData name="Matthew George Signorelli" userId="87c28174-8c53-4744-9bc0-90bc04d5621d" providerId="ADAL" clId="{7D087579-4798-47E0-BE66-E5A7EAD02C4C}" dt="2025-10-13T19:33:42.138" v="6471" actId="1035"/>
          <ac:spMkLst>
            <pc:docMk/>
            <pc:sldMk cId="2535227064" sldId="908"/>
            <ac:spMk id="11" creationId="{3C3362A1-3D77-5BA1-6334-547CDD456DDE}"/>
          </ac:spMkLst>
        </pc:spChg>
        <pc:spChg chg="add mod">
          <ac:chgData name="Matthew George Signorelli" userId="87c28174-8c53-4744-9bc0-90bc04d5621d" providerId="ADAL" clId="{7D087579-4798-47E0-BE66-E5A7EAD02C4C}" dt="2025-10-13T19:33:49.342" v="6510" actId="1037"/>
          <ac:spMkLst>
            <pc:docMk/>
            <pc:sldMk cId="2535227064" sldId="908"/>
            <ac:spMk id="12" creationId="{F82F11BB-822D-F0B6-1B1D-CEB87AF76ABB}"/>
          </ac:spMkLst>
        </pc:spChg>
        <pc:spChg chg="mod">
          <ac:chgData name="Matthew George Signorelli" userId="87c28174-8c53-4744-9bc0-90bc04d5621d" providerId="ADAL" clId="{7D087579-4798-47E0-BE66-E5A7EAD02C4C}" dt="2025-10-13T19:33:59.588" v="6514" actId="20577"/>
          <ac:spMkLst>
            <pc:docMk/>
            <pc:sldMk cId="2535227064" sldId="908"/>
            <ac:spMk id="53" creationId="{4BF01C06-1194-2649-E2DD-63D219ED93CD}"/>
          </ac:spMkLst>
        </pc:spChg>
      </pc:sldChg>
      <pc:sldChg chg="addSp delSp modSp add mod">
        <pc:chgData name="Matthew George Signorelli" userId="87c28174-8c53-4744-9bc0-90bc04d5621d" providerId="ADAL" clId="{7D087579-4798-47E0-BE66-E5A7EAD02C4C}" dt="2025-10-17T15:21:36.923" v="8032" actId="20577"/>
        <pc:sldMkLst>
          <pc:docMk/>
          <pc:sldMk cId="2305015703" sldId="909"/>
        </pc:sldMkLst>
        <pc:spChg chg="mod">
          <ac:chgData name="Matthew George Signorelli" userId="87c28174-8c53-4744-9bc0-90bc04d5621d" providerId="ADAL" clId="{7D087579-4798-47E0-BE66-E5A7EAD02C4C}" dt="2025-10-13T19:51:00.736" v="7116" actId="20577"/>
          <ac:spMkLst>
            <pc:docMk/>
            <pc:sldMk cId="2305015703" sldId="909"/>
            <ac:spMk id="2" creationId="{6FC08776-92B8-396B-8DD0-1BB7821A7563}"/>
          </ac:spMkLst>
        </pc:spChg>
        <pc:spChg chg="mod">
          <ac:chgData name="Matthew George Signorelli" userId="87c28174-8c53-4744-9bc0-90bc04d5621d" providerId="ADAL" clId="{7D087579-4798-47E0-BE66-E5A7EAD02C4C}" dt="2025-10-17T15:21:36.923" v="8032" actId="20577"/>
          <ac:spMkLst>
            <pc:docMk/>
            <pc:sldMk cId="2305015703" sldId="909"/>
            <ac:spMk id="3" creationId="{2834B40F-96D6-6CFB-D16F-F95AF4CC0CA4}"/>
          </ac:spMkLst>
        </pc:spChg>
        <pc:spChg chg="add mod">
          <ac:chgData name="Matthew George Signorelli" userId="87c28174-8c53-4744-9bc0-90bc04d5621d" providerId="ADAL" clId="{7D087579-4798-47E0-BE66-E5A7EAD02C4C}" dt="2025-10-13T19:52:20.786" v="7243" actId="1076"/>
          <ac:spMkLst>
            <pc:docMk/>
            <pc:sldMk cId="2305015703" sldId="909"/>
            <ac:spMk id="8" creationId="{02519DC2-EACA-E825-14A0-6E697C41E694}"/>
          </ac:spMkLst>
        </pc:spChg>
        <pc:spChg chg="add mod">
          <ac:chgData name="Matthew George Signorelli" userId="87c28174-8c53-4744-9bc0-90bc04d5621d" providerId="ADAL" clId="{7D087579-4798-47E0-BE66-E5A7EAD02C4C}" dt="2025-10-13T19:53:05.727" v="7310" actId="1076"/>
          <ac:spMkLst>
            <pc:docMk/>
            <pc:sldMk cId="2305015703" sldId="909"/>
            <ac:spMk id="10" creationId="{55500844-6E67-A98D-877B-6D86BF086FA9}"/>
          </ac:spMkLst>
        </pc:spChg>
      </pc:sldChg>
      <pc:sldChg chg="delSp modSp add mod">
        <pc:chgData name="Matthew George Signorelli" userId="87c28174-8c53-4744-9bc0-90bc04d5621d" providerId="ADAL" clId="{7D087579-4798-47E0-BE66-E5A7EAD02C4C}" dt="2025-10-17T15:21:27.084" v="8020" actId="1076"/>
        <pc:sldMkLst>
          <pc:docMk/>
          <pc:sldMk cId="2224864636" sldId="910"/>
        </pc:sldMkLst>
        <pc:spChg chg="mod">
          <ac:chgData name="Matthew George Signorelli" userId="87c28174-8c53-4744-9bc0-90bc04d5621d" providerId="ADAL" clId="{7D087579-4798-47E0-BE66-E5A7EAD02C4C}" dt="2025-10-17T15:15:50.945" v="7479" actId="20577"/>
          <ac:spMkLst>
            <pc:docMk/>
            <pc:sldMk cId="2224864636" sldId="910"/>
            <ac:spMk id="2" creationId="{B22FCBB3-E926-FB04-C2DC-9FC0C712F892}"/>
          </ac:spMkLst>
        </pc:spChg>
        <pc:spChg chg="mod">
          <ac:chgData name="Matthew George Signorelli" userId="87c28174-8c53-4744-9bc0-90bc04d5621d" providerId="ADAL" clId="{7D087579-4798-47E0-BE66-E5A7EAD02C4C}" dt="2025-10-17T15:21:27.084" v="8020" actId="1076"/>
          <ac:spMkLst>
            <pc:docMk/>
            <pc:sldMk cId="2224864636" sldId="910"/>
            <ac:spMk id="3" creationId="{D9794C57-237E-362A-EEA4-ECDCEDF58FB9}"/>
          </ac:spMkLst>
        </pc:spChg>
        <pc:spChg chg="del">
          <ac:chgData name="Matthew George Signorelli" userId="87c28174-8c53-4744-9bc0-90bc04d5621d" providerId="ADAL" clId="{7D087579-4798-47E0-BE66-E5A7EAD02C4C}" dt="2025-10-17T15:15:36.779" v="7405" actId="478"/>
          <ac:spMkLst>
            <pc:docMk/>
            <pc:sldMk cId="2224864636" sldId="910"/>
            <ac:spMk id="8" creationId="{93FD6EC6-2919-3B2C-AA84-026F3D9DB5C7}"/>
          </ac:spMkLst>
        </pc:spChg>
        <pc:spChg chg="del">
          <ac:chgData name="Matthew George Signorelli" userId="87c28174-8c53-4744-9bc0-90bc04d5621d" providerId="ADAL" clId="{7D087579-4798-47E0-BE66-E5A7EAD02C4C}" dt="2025-10-17T15:15:36.779" v="7405" actId="478"/>
          <ac:spMkLst>
            <pc:docMk/>
            <pc:sldMk cId="2224864636" sldId="910"/>
            <ac:spMk id="10" creationId="{1F91EE80-58C6-6050-1F5F-0440E1E1F91E}"/>
          </ac:spMkLst>
        </pc:spChg>
      </pc:sldChg>
      <pc:sldMasterChg chg="addSp delSp modSp mod">
        <pc:chgData name="Matthew George Signorelli" userId="87c28174-8c53-4744-9bc0-90bc04d5621d" providerId="ADAL" clId="{7D087579-4798-47E0-BE66-E5A7EAD02C4C}" dt="2025-10-12T12:27:58.767" v="276" actId="20577"/>
        <pc:sldMasterMkLst>
          <pc:docMk/>
          <pc:sldMasterMk cId="187453052" sldId="2147483648"/>
        </pc:sldMasterMkLst>
        <pc:spChg chg="add del mod">
          <ac:chgData name="Matthew George Signorelli" userId="87c28174-8c53-4744-9bc0-90bc04d5621d" providerId="ADAL" clId="{7D087579-4798-47E0-BE66-E5A7EAD02C4C}" dt="2025-10-12T12:27:27.402" v="236" actId="1076"/>
          <ac:spMkLst>
            <pc:docMk/>
            <pc:sldMasterMk cId="187453052" sldId="2147483648"/>
            <ac:spMk id="11" creationId="{E0648C0C-9D76-3BDC-10BC-DA2276611FE0}"/>
          </ac:spMkLst>
        </pc:spChg>
        <pc:spChg chg="mod">
          <ac:chgData name="Matthew George Signorelli" userId="87c28174-8c53-4744-9bc0-90bc04d5621d" providerId="ADAL" clId="{7D087579-4798-47E0-BE66-E5A7EAD02C4C}" dt="2025-10-12T12:27:03.800" v="210" actId="1076"/>
          <ac:spMkLst>
            <pc:docMk/>
            <pc:sldMasterMk cId="187453052" sldId="2147483648"/>
            <ac:spMk id="13" creationId="{270B30A7-F931-8123-76AA-D5EEA2F820C7}"/>
          </ac:spMkLst>
        </pc:spChg>
        <pc:spChg chg="mod">
          <ac:chgData name="Matthew George Signorelli" userId="87c28174-8c53-4744-9bc0-90bc04d5621d" providerId="ADAL" clId="{7D087579-4798-47E0-BE66-E5A7EAD02C4C}" dt="2025-10-12T12:27:58.767" v="276" actId="20577"/>
          <ac:spMkLst>
            <pc:docMk/>
            <pc:sldMasterMk cId="187453052" sldId="2147483648"/>
            <ac:spMk id="14" creationId="{75F502C4-C60E-042D-A105-640377121747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3FDF8-28D8-4ED8-955D-7ECB8A58A01B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422FF-FA8A-4E58-BA5B-6A59E80F7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36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E22B11-4984-52FC-C102-0DD438983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AAA5BF-2CB4-A86C-236E-EB27A475D2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F04CB1-C222-484D-40E2-477BC26312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Modularity</a:t>
            </a:r>
          </a:p>
          <a:p>
            <a:r>
              <a:rPr lang="en-US" dirty="0"/>
              <a:t>In Julia we get JIT-ted functions to use with other </a:t>
            </a:r>
            <a:r>
              <a:rPr lang="en-US" dirty="0" err="1"/>
              <a:t>itnegrators</a:t>
            </a:r>
            <a:r>
              <a:rPr lang="en-US" dirty="0"/>
              <a:t> and optimizers without having to abide by any rules/use tensors</a:t>
            </a:r>
          </a:p>
          <a:p>
            <a:r>
              <a:rPr lang="en-US" dirty="0"/>
              <a:t>Easy to use; Julia is easy to use, but we will have a full-featured python interface (like wrapping C code in python)</a:t>
            </a:r>
          </a:p>
          <a:p>
            <a:r>
              <a:rPr lang="en-US" dirty="0"/>
              <a:t>GPU and CPU parallelization we automatically get for free by using Julia</a:t>
            </a:r>
          </a:p>
          <a:p>
            <a:r>
              <a:rPr lang="en-US" dirty="0"/>
              <a:t>Programs/tools: all of Julia’s plotters at your service</a:t>
            </a:r>
            <a:br>
              <a:rPr lang="en-US" dirty="0"/>
            </a:br>
            <a:r>
              <a:rPr lang="en-US" dirty="0"/>
              <a:t>lattice “parsing” in Julia language itself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72379A-7A22-7F5B-A756-3C3332A94C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22FF-FA8A-4E58-BA5B-6A59E80F76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459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64731-C23D-9193-A6B6-E617DD6A5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167298-FBD6-8E0F-2E37-D6A599C452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A42C9E-32C6-6BB4-0AD4-B1E515A36C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3CD98D-BE09-381B-E089-329023A61A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22FF-FA8A-4E58-BA5B-6A59E80F76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778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0EDD7-CED5-204A-C205-29B5C1208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A772C5-EC43-91CF-617B-FF960DB53A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1DC550-7399-313A-B1BB-9748623F32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5F58FE-4459-070B-1A85-D2CD55D795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22FF-FA8A-4E58-BA5B-6A59E80F76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05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Modularity</a:t>
            </a:r>
          </a:p>
          <a:p>
            <a:r>
              <a:rPr lang="en-US" dirty="0"/>
              <a:t>In Julia we get JIT-ted functions to use with other </a:t>
            </a:r>
            <a:r>
              <a:rPr lang="en-US" dirty="0" err="1"/>
              <a:t>itnegrators</a:t>
            </a:r>
            <a:r>
              <a:rPr lang="en-US" dirty="0"/>
              <a:t> and optimizers without having to abide by any rules/use tensors</a:t>
            </a:r>
          </a:p>
          <a:p>
            <a:r>
              <a:rPr lang="en-US" dirty="0"/>
              <a:t>Easy to use; Julia is easy to use, but we will have a full-featured python interface (like wrapping C code in python)</a:t>
            </a:r>
          </a:p>
          <a:p>
            <a:r>
              <a:rPr lang="en-US" dirty="0"/>
              <a:t>GPU and CPU parallelization we automatically get for free by using Julia</a:t>
            </a:r>
          </a:p>
          <a:p>
            <a:r>
              <a:rPr lang="en-US" dirty="0"/>
              <a:t>Programs/tools: all of Julia’s plotters at your service</a:t>
            </a:r>
            <a:br>
              <a:rPr lang="en-US" dirty="0"/>
            </a:br>
            <a:r>
              <a:rPr lang="en-US" dirty="0"/>
              <a:t>lattice “parsing” in Julia language itself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22FF-FA8A-4E58-BA5B-6A59E80F76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13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Because this is ICAP, we can get into more technical details. Composability of packages and optimizers!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22FF-FA8A-4E58-BA5B-6A59E80F76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73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48F1E-EA92-90FC-D345-42D70C05B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B46C1F-00A6-C155-0663-CE8B360BF7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B9D5ED-58C3-7632-5588-4BCD5AEA87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Because this is ICAP, we can get into more technical details. Composability of packages and optimizers!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E029F-2117-FEC4-3776-0EFD2BF5E2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22FF-FA8A-4E58-BA5B-6A59E80F76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120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62E7A-F8B1-1DAC-9129-544D31A54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69F2DD-CCB1-630F-6249-E440263B05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5D6F2B-8A7A-1A8B-9E7C-2F77FDE99C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Because this is ICAP, we can get into more technical details. Composability of packages and optimizers!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F362E7-F350-0EF4-E8C9-3485E82BEB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22FF-FA8A-4E58-BA5B-6A59E80F76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795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ED036-54D9-4E18-C834-05583685E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D6684D-A59A-EB8E-CBBF-1B0E5BE66C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38A9D9-8A5E-8B6A-DF45-34CDDD9C1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Because this is ICAP, we can get into more technical details. Composability of packages and optimizers!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8C83F-9F27-1302-A2EA-05B59C9D77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22FF-FA8A-4E58-BA5B-6A59E80F76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310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DF6E2-E629-5682-011F-F33BF4310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7EDC67-AF2B-C797-A964-B041B3E491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161D1A-4C2A-7FA1-85CD-44552002B4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Because this is ICAP, we can get into more technical details. Composability of packages and optimizers!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BCA936-CD24-7C82-4E01-194084CC55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22FF-FA8A-4E58-BA5B-6A59E80F76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5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561B4-2EF4-BE16-4AEC-5DE1A5B32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242BE3-332E-C85E-70EB-01FE907511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A7FC79-A0B2-1736-13CF-4DFD52352B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Modularity</a:t>
            </a:r>
          </a:p>
          <a:p>
            <a:r>
              <a:rPr lang="en-US" dirty="0"/>
              <a:t>In Julia we get JIT-ted functions to use with other </a:t>
            </a:r>
            <a:r>
              <a:rPr lang="en-US" dirty="0" err="1"/>
              <a:t>itnegrators</a:t>
            </a:r>
            <a:r>
              <a:rPr lang="en-US" dirty="0"/>
              <a:t> and optimizers without having to abide by any rules/use tensors</a:t>
            </a:r>
          </a:p>
          <a:p>
            <a:r>
              <a:rPr lang="en-US" dirty="0"/>
              <a:t>Easy to use; Julia is easy to use, but we will have a full-featured python interface (like wrapping C code in python)</a:t>
            </a:r>
          </a:p>
          <a:p>
            <a:r>
              <a:rPr lang="en-US" dirty="0"/>
              <a:t>GPU and CPU parallelization we automatically get for free by using Julia</a:t>
            </a:r>
          </a:p>
          <a:p>
            <a:r>
              <a:rPr lang="en-US" dirty="0"/>
              <a:t>Programs/tools: all of Julia’s plotters at your service</a:t>
            </a:r>
            <a:br>
              <a:rPr lang="en-US" dirty="0"/>
            </a:br>
            <a:r>
              <a:rPr lang="en-US" dirty="0"/>
              <a:t>lattice “parsing” in Julia language itself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CD86FB-EF33-B931-025E-0C1B13757D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22FF-FA8A-4E58-BA5B-6A59E80F76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47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422FF-FA8A-4E58-BA5B-6A59E80F76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25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069AC93A-609A-D182-EE25-22127200ED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5773843"/>
            <a:ext cx="12192000" cy="10841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88062E-7E96-0B18-83AA-6DB1911AB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6601" y="1620411"/>
            <a:ext cx="9042399" cy="89746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0973D-5B5C-DEEC-5731-4FADAFCFE8F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6601" y="2535236"/>
            <a:ext cx="4588933" cy="567691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Author A, Author B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0D56745E-8D76-D949-92E9-0CFC07CEC4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6070" y="4030558"/>
            <a:ext cx="4589463" cy="56832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/>
              <a:t>Location/Event</a:t>
            </a:r>
          </a:p>
          <a:p>
            <a:pPr lvl="0"/>
            <a:r>
              <a:rPr lang="en-US"/>
              <a:t>Date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5629F36A-03A7-A2A6-10B1-D367EB692D8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4527" y="6293842"/>
            <a:ext cx="1904035" cy="47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65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A3810-A74B-A50F-C925-8BF55B3C5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74C51B-48D3-3577-0278-C085E9CA7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C24F1-F918-26F7-9F41-A8D4C79AA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641" y="6584949"/>
            <a:ext cx="2001520" cy="136526"/>
          </a:xfrm>
          <a:prstGeom prst="rect">
            <a:avLst/>
          </a:prstGeom>
        </p:spPr>
        <p:txBody>
          <a:bodyPr/>
          <a:lstStyle/>
          <a:p>
            <a:fld id="{E389BB6C-ED41-42BB-9BD7-8040D8A99CE6}" type="datetime4">
              <a:rPr lang="en-US" smtClean="0"/>
              <a:t>October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E50F5-9F70-5BAF-BB7C-067153AC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0641" y="6356349"/>
            <a:ext cx="2001520" cy="1365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Location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D0E11-423E-BB46-D9DB-50C5BC63A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8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B0DE03-A4FD-B5C7-2CF4-59C67DD1A0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54990A-0536-E9F1-1976-22DC7C39B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921E0-9144-D352-62E0-87AF48D8FA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641" y="6584949"/>
            <a:ext cx="2001520" cy="136526"/>
          </a:xfrm>
          <a:prstGeom prst="rect">
            <a:avLst/>
          </a:prstGeom>
        </p:spPr>
        <p:txBody>
          <a:bodyPr/>
          <a:lstStyle/>
          <a:p>
            <a:fld id="{FA08D032-B36F-4623-8876-B85FC3E4DF39}" type="datetime4">
              <a:rPr lang="en-US" smtClean="0"/>
              <a:t>October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935AC-B33B-F73B-E705-B4F693255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0641" y="6356349"/>
            <a:ext cx="2001520" cy="1365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Location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4C0F8-9D7A-7C15-54C2-C996044BA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9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81625-2DEC-DCF9-D17E-F51C27385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90357-00C3-8947-F701-CA0EE04D6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6078D-DEAE-0EB5-7F26-B798D9C07B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641" y="6584949"/>
            <a:ext cx="2001520" cy="136526"/>
          </a:xfrm>
          <a:prstGeom prst="rect">
            <a:avLst/>
          </a:prstGeom>
        </p:spPr>
        <p:txBody>
          <a:bodyPr/>
          <a:lstStyle/>
          <a:p>
            <a:fld id="{562A92B0-5836-4877-83DB-13AB335D12CB}" type="datetime4">
              <a:rPr lang="en-US" smtClean="0"/>
              <a:t>October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9290C-1A66-EA93-EDC9-5FDD5B607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0641" y="6356349"/>
            <a:ext cx="2001520" cy="1365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Location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5BE66-11B9-55A4-0508-7FE005958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D64F3-D3B9-6752-7A46-84C1BF15E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27C6B-5F22-1BE2-A676-4ABC291A6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C55A1-17FA-C036-BC97-302A98E5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641" y="6584949"/>
            <a:ext cx="2001520" cy="136526"/>
          </a:xfrm>
          <a:prstGeom prst="rect">
            <a:avLst/>
          </a:prstGeom>
        </p:spPr>
        <p:txBody>
          <a:bodyPr/>
          <a:lstStyle/>
          <a:p>
            <a:fld id="{E2A89332-A3D8-4C0E-8FF6-FBD7119C907C}" type="datetime4">
              <a:rPr lang="en-US" smtClean="0"/>
              <a:t>October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BA99C-E29F-3F8F-5E51-920FAD580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0641" y="6356349"/>
            <a:ext cx="2001520" cy="1365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Location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92737-CF40-B580-2642-EBC85023E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D9EDD-3D81-757D-DEF6-D572D4A02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30D40-22EE-2770-D552-9C36943C7D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172D10-94EB-96A2-2E44-21DD89FD97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044BDD-2439-A054-03A5-E417ABA369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641" y="6584949"/>
            <a:ext cx="2001520" cy="136526"/>
          </a:xfrm>
          <a:prstGeom prst="rect">
            <a:avLst/>
          </a:prstGeom>
        </p:spPr>
        <p:txBody>
          <a:bodyPr/>
          <a:lstStyle/>
          <a:p>
            <a:fld id="{B1CDA0A3-CA31-48A0-AB34-130C852C45E3}" type="datetime4">
              <a:rPr lang="en-US" smtClean="0"/>
              <a:t>October 17,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0571CC-879C-4E6D-9935-8AD9C4795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0641" y="6356349"/>
            <a:ext cx="2001520" cy="1365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Location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B61039-F6EE-35EC-3447-5DFACD8D5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3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FF2CF-C5C3-0016-7F1B-D6E2D0F5C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E7EB6-5B3D-3E3D-8967-FDCC78A22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6C8FB5-CC88-D160-D7D3-E8D5242A6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8A8AA7-0872-C665-6F6A-ACB0C0B66F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302710-E8BB-3CA2-39B1-A2BDE7719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9DA273-220F-1509-C715-BFBB1CBE6C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641" y="6584949"/>
            <a:ext cx="2001520" cy="136526"/>
          </a:xfrm>
          <a:prstGeom prst="rect">
            <a:avLst/>
          </a:prstGeom>
        </p:spPr>
        <p:txBody>
          <a:bodyPr/>
          <a:lstStyle/>
          <a:p>
            <a:fld id="{4574902A-38C0-4947-B748-CF535594DAA2}" type="datetime4">
              <a:rPr lang="en-US" smtClean="0"/>
              <a:t>October 17,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F51A87-A967-5E96-E4E0-4F939DDD0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0641" y="6356349"/>
            <a:ext cx="2001520" cy="1365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Location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DA33C2-AC1E-94CB-5810-AD65F0D82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7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69C68-60BE-7144-5E77-16CCC87D3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A57A0B-A96F-4789-DBED-DF12706A1A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641" y="6584949"/>
            <a:ext cx="2001520" cy="136526"/>
          </a:xfrm>
          <a:prstGeom prst="rect">
            <a:avLst/>
          </a:prstGeom>
        </p:spPr>
        <p:txBody>
          <a:bodyPr/>
          <a:lstStyle/>
          <a:p>
            <a:fld id="{BE487C5D-201F-4E31-819D-768C741E6D9B}" type="datetime4">
              <a:rPr lang="en-US" smtClean="0"/>
              <a:t>October 17,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23AA0-56F2-27AE-6C6D-4964F0FDE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0641" y="6356349"/>
            <a:ext cx="2001520" cy="1365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Location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F262D9-654D-5A66-E442-0936D9EF5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8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54FA9F-13AF-64FF-7B25-4FDB9086E7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641" y="6584949"/>
            <a:ext cx="2001520" cy="136526"/>
          </a:xfrm>
          <a:prstGeom prst="rect">
            <a:avLst/>
          </a:prstGeom>
        </p:spPr>
        <p:txBody>
          <a:bodyPr/>
          <a:lstStyle/>
          <a:p>
            <a:fld id="{40A9196F-29DB-413B-8A61-3779819C2743}" type="datetime4">
              <a:rPr lang="en-US" smtClean="0"/>
              <a:t>October 17,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DD4975-3862-33FB-7A2B-D572EFF89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0641" y="6356349"/>
            <a:ext cx="2001520" cy="1365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Location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FC7E92-F812-425C-A3AB-7F742F2FB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0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6E1DD-EE03-E27F-867E-15FD7DF80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8A4B5-8877-A5B0-E6CF-C6858FA3B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392CB-F60E-D524-A713-20D1EE50B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6FD78E-4963-489C-7101-B6970393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641" y="6584949"/>
            <a:ext cx="2001520" cy="136526"/>
          </a:xfrm>
          <a:prstGeom prst="rect">
            <a:avLst/>
          </a:prstGeom>
        </p:spPr>
        <p:txBody>
          <a:bodyPr/>
          <a:lstStyle/>
          <a:p>
            <a:fld id="{7A86CDC2-D6B3-43E6-A459-8DCE045F0285}" type="datetime4">
              <a:rPr lang="en-US" smtClean="0"/>
              <a:t>October 17,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7AF85-E271-D605-E58B-725B8FF82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0641" y="6356349"/>
            <a:ext cx="2001520" cy="1365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Location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666D7-737A-6594-0BC0-3C7F249EB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5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C0967-D2EC-055E-F075-37657EFAF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A1C7BE-A594-55AC-112D-BA3931E86A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65F21-703B-4B49-3B88-416F8F9B4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54625-87D5-0C61-D41B-BDD38B7FA2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641" y="6584949"/>
            <a:ext cx="2001520" cy="136526"/>
          </a:xfrm>
          <a:prstGeom prst="rect">
            <a:avLst/>
          </a:prstGeom>
        </p:spPr>
        <p:txBody>
          <a:bodyPr/>
          <a:lstStyle/>
          <a:p>
            <a:fld id="{7777BDBD-0DAE-48B8-B4E0-9CD91FB10F10}" type="datetime4">
              <a:rPr lang="en-US" smtClean="0"/>
              <a:t>October 17,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6B5C33-A2B8-336A-8FCA-C6DD15B77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0641" y="6356349"/>
            <a:ext cx="2001520" cy="1365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Location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F85C3-0A9A-1FA3-8FE9-D6B08AB80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45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9A14F0-9ED1-B8A9-9B1C-97C8A39F5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659" y="195899"/>
            <a:ext cx="11571043" cy="6210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A12D6-DF4F-1266-A741-0214023BF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660" y="1021293"/>
            <a:ext cx="11571042" cy="4805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17C6C-ABA2-9CB6-4F75-EAC1387B9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28276" y="6522400"/>
            <a:ext cx="409723" cy="1363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32EBF9-0C69-4C62-8AA3-6792853BE588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7DB0F9DF-D0D0-0B61-CA53-00C757CEDC2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78964" y="6238876"/>
            <a:ext cx="2140903" cy="567049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0648C0C-9D76-3BDC-10BC-DA2276611FE0}"/>
              </a:ext>
            </a:extLst>
          </p:cNvPr>
          <p:cNvSpPr txBox="1">
            <a:spLocks/>
          </p:cNvSpPr>
          <p:nvPr userDrawn="1"/>
        </p:nvSpPr>
        <p:spPr>
          <a:xfrm>
            <a:off x="8600561" y="6496733"/>
            <a:ext cx="2700868" cy="136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Matt Signorelli (mgs255@cornell.edu)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270B30A7-F931-8123-76AA-D5EEA2F820C7}"/>
              </a:ext>
            </a:extLst>
          </p:cNvPr>
          <p:cNvSpPr txBox="1">
            <a:spLocks/>
          </p:cNvSpPr>
          <p:nvPr userDrawn="1"/>
        </p:nvSpPr>
        <p:spPr>
          <a:xfrm>
            <a:off x="4455258" y="6236172"/>
            <a:ext cx="4548938" cy="3238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3rd AI/ML for EIC Hadron Pre-injectors Collaboration Meeting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75F502C4-C60E-042D-A105-640377121747}"/>
              </a:ext>
            </a:extLst>
          </p:cNvPr>
          <p:cNvSpPr txBox="1">
            <a:spLocks/>
          </p:cNvSpPr>
          <p:nvPr userDrawn="1"/>
        </p:nvSpPr>
        <p:spPr>
          <a:xfrm>
            <a:off x="4440826" y="6522400"/>
            <a:ext cx="2617892" cy="136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Ithaca, NY, October 20-22, 2025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42CB33A-37E5-3E1E-3DA5-062350D39BE4}"/>
              </a:ext>
            </a:extLst>
          </p:cNvPr>
          <p:cNvCxnSpPr>
            <a:cxnSpLocks/>
          </p:cNvCxnSpPr>
          <p:nvPr userDrawn="1"/>
        </p:nvCxnSpPr>
        <p:spPr>
          <a:xfrm>
            <a:off x="340659" y="825178"/>
            <a:ext cx="11571043" cy="0"/>
          </a:xfrm>
          <a:prstGeom prst="line">
            <a:avLst/>
          </a:prstGeom>
          <a:ln w="25400">
            <a:solidFill>
              <a:srgbClr val="B31B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7E8F499C-CFF8-3A16-A161-2C01BCE1B163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0908621" y="51373"/>
            <a:ext cx="1196719" cy="723975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90D8252-3280-1941-BFD6-737EBB395C6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545601" y="6272987"/>
            <a:ext cx="1789970" cy="44749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3693AF-515E-DCA6-E807-CDC9E7E6182E}"/>
              </a:ext>
            </a:extLst>
          </p:cNvPr>
          <p:cNvCxnSpPr>
            <a:cxnSpLocks/>
          </p:cNvCxnSpPr>
          <p:nvPr userDrawn="1"/>
        </p:nvCxnSpPr>
        <p:spPr>
          <a:xfrm flipV="1">
            <a:off x="2427012" y="6319918"/>
            <a:ext cx="0" cy="39058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45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bmad-sim/SciBmad.j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bmad-sim/SciBmad.jl/tree/main/exampl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als-project.readthedocs.io/en/latest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F2D8D-1AED-BAEC-8F2F-1F93A9FD71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860" y="952003"/>
            <a:ext cx="11164026" cy="1720393"/>
          </a:xfrm>
        </p:spPr>
        <p:txBody>
          <a:bodyPr>
            <a:normAutofit/>
          </a:bodyPr>
          <a:lstStyle/>
          <a:p>
            <a:r>
              <a:rPr lang="en-US" sz="4000" dirty="0" err="1"/>
              <a:t>SciBmad</a:t>
            </a:r>
            <a:r>
              <a:rPr lang="en-US" sz="4000" dirty="0"/>
              <a:t>:  A modern, high performance, and differentiable accelerator physics ecosystem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C42D92-DB7C-767B-5EC6-F2BFE945D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6070" y="2748404"/>
            <a:ext cx="4588933" cy="567691"/>
          </a:xfrm>
        </p:spPr>
        <p:txBody>
          <a:bodyPr/>
          <a:lstStyle/>
          <a:p>
            <a:r>
              <a:rPr lang="en-US" dirty="0"/>
              <a:t>Matt Signorelli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36DA2-8605-8D6E-F479-717B7F47C87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36070" y="4030558"/>
            <a:ext cx="6633994" cy="568325"/>
          </a:xfrm>
        </p:spPr>
        <p:txBody>
          <a:bodyPr/>
          <a:lstStyle/>
          <a:p>
            <a:r>
              <a:rPr lang="en-US" dirty="0"/>
              <a:t>3rd AI/ML for EIC Hadron Pre-injectors Collaboration Meeting</a:t>
            </a:r>
          </a:p>
          <a:p>
            <a:r>
              <a:rPr lang="en-US" dirty="0"/>
              <a:t>Ithaca, NY, October 20-22, 2025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36C1E3-4AAA-C329-0D8E-5038B167C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0355" y="3032250"/>
            <a:ext cx="2843784" cy="1720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088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7267F-1BE4-C5A1-A662-2DB8CE3FF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Contributors and 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70E3B-A41E-8D66-26D3-9AC79F13F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60" y="891646"/>
            <a:ext cx="11571042" cy="5074707"/>
          </a:xfrm>
        </p:spPr>
        <p:txBody>
          <a:bodyPr>
            <a:normAutofit/>
          </a:bodyPr>
          <a:lstStyle/>
          <a:p>
            <a:r>
              <a:rPr lang="en-US" sz="2200" dirty="0" err="1"/>
              <a:t>SciBmad</a:t>
            </a:r>
            <a:r>
              <a:rPr lang="en-US" sz="2200" dirty="0"/>
              <a:t> would not have been possible without the help of many: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4D3952-4219-76D7-0D7C-2B77733A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10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9C34747-8784-0E89-4F2B-1E901F3DE40D}"/>
              </a:ext>
            </a:extLst>
          </p:cNvPr>
          <p:cNvSpPr txBox="1">
            <a:spLocks/>
          </p:cNvSpPr>
          <p:nvPr/>
        </p:nvSpPr>
        <p:spPr>
          <a:xfrm>
            <a:off x="533173" y="1323599"/>
            <a:ext cx="8022998" cy="4057977"/>
          </a:xfrm>
          <a:prstGeom prst="rect">
            <a:avLst/>
          </a:prstGeom>
        </p:spPr>
        <p:txBody>
          <a:bodyPr numCol="2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Dan Abell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J. Scott Berg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Oleksii </a:t>
            </a:r>
            <a:r>
              <a:rPr lang="en-US" sz="2000" dirty="0" err="1"/>
              <a:t>Beznozov</a:t>
            </a:r>
            <a:r>
              <a:rPr lang="en-US" sz="20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Alex Coxe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Laurent Deniau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Joseph Devlin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err="1"/>
              <a:t>Auralee</a:t>
            </a:r>
            <a:r>
              <a:rPr lang="en-US" sz="2000" dirty="0"/>
              <a:t> Edelen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Etienne Forest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Saja </a:t>
            </a:r>
            <a:r>
              <a:rPr lang="en-US" sz="2000" dirty="0" err="1"/>
              <a:t>Gherri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Eiad Hamwi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Alexander He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Georg Hoffstaetter de </a:t>
            </a:r>
            <a:r>
              <a:rPr lang="en-US" sz="2000" dirty="0" err="1"/>
              <a:t>Torquat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Jack Kelley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err="1"/>
              <a:t>Lixing</a:t>
            </a:r>
            <a:r>
              <a:rPr lang="en-US" sz="2000" dirty="0"/>
              <a:t> Li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Lucy Lin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Chris Mayes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Evan Root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Ryan Roussel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David Sagan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err="1"/>
              <a:t>Chanpisey</a:t>
            </a:r>
            <a:r>
              <a:rPr lang="en-US" sz="2000" dirty="0"/>
              <a:t> Ung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Jonathan Unger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err="1"/>
              <a:t>Ningdong</a:t>
            </a:r>
            <a:r>
              <a:rPr lang="en-US" sz="2000" dirty="0"/>
              <a:t> Wang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Sophia Yang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71A0A1-0EE4-FBDA-A2C5-30A79722E74A}"/>
              </a:ext>
            </a:extLst>
          </p:cNvPr>
          <p:cNvSpPr txBox="1"/>
          <p:nvPr/>
        </p:nvSpPr>
        <p:spPr>
          <a:xfrm>
            <a:off x="7827134" y="2638178"/>
            <a:ext cx="370114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Always open to more collaborators!</a:t>
            </a:r>
          </a:p>
        </p:txBody>
      </p:sp>
    </p:spTree>
    <p:extLst>
      <p:ext uri="{BB962C8B-B14F-4D97-AF65-F5344CB8AC3E}">
        <p14:creationId xmlns:p14="http://schemas.microsoft.com/office/powerpoint/2010/main" val="1077299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00FE3-2356-B135-6890-251C45A1A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FCBB3-E926-FB04-C2DC-9FC0C712F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Program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94C57-237E-362A-EEA4-ECDCEDF58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59" y="1352190"/>
            <a:ext cx="11753369" cy="48536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Attendees of the workshop have put together some examples for you!</a:t>
            </a:r>
            <a:endParaRPr lang="en-US" sz="20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b="1" dirty="0"/>
              <a:t>Introduction, normal form, and exact chromaticity using AD (Matt Signorelli)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b="1" dirty="0"/>
              <a:t>Exact orbit response matrices using AD (Lucy Lin)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b="1" dirty="0"/>
              <a:t>NRSL octupole optimization using </a:t>
            </a:r>
            <a:r>
              <a:rPr lang="en-US" sz="2600" b="1" dirty="0" err="1"/>
              <a:t>Xopt</a:t>
            </a:r>
            <a:r>
              <a:rPr lang="en-US" sz="2600" b="1" dirty="0"/>
              <a:t> (Eiad Hamwi)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b="1" dirty="0"/>
              <a:t>Spin resonance crossing in the AGS (Joe Devlin)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/>
              <a:t>Example </a:t>
            </a:r>
            <a:r>
              <a:rPr lang="en-US" sz="2600" dirty="0" err="1"/>
              <a:t>Jupyter</a:t>
            </a:r>
            <a:r>
              <a:rPr lang="en-US" sz="2600" dirty="0"/>
              <a:t> notebooks are provided in both Python and Julia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311049-1DA3-813D-7743-D9575CD1F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64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26926-FCF5-483F-5F39-22C8E8CCF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08776-92B8-396B-8DD0-1BB7821A7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Installation and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4B40F-96D6-6CFB-D16F-F95AF4CC0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60" y="1112704"/>
            <a:ext cx="11571042" cy="48536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err="1"/>
              <a:t>SciBmad</a:t>
            </a:r>
            <a:r>
              <a:rPr lang="en-US" sz="2600" dirty="0"/>
              <a:t> is compatible with Windows, Linux, or Mac.</a:t>
            </a:r>
          </a:p>
          <a:p>
            <a:endParaRPr lang="en-US" sz="2600" dirty="0"/>
          </a:p>
          <a:p>
            <a:pPr marL="0" indent="0">
              <a:buNone/>
            </a:pPr>
            <a:r>
              <a:rPr lang="en-US" sz="2600" dirty="0"/>
              <a:t>Installation instructions can be found here: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/>
              <a:t>Introduction </a:t>
            </a:r>
            <a:r>
              <a:rPr lang="en-US" sz="2600" dirty="0" err="1"/>
              <a:t>Jupyter</a:t>
            </a:r>
            <a:r>
              <a:rPr lang="en-US" sz="2600" dirty="0"/>
              <a:t> notebooks in Julia and Python are here: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00A8F-6BA6-6018-C722-F7F11AE99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12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519DC2-EACA-E825-14A0-6E697C41E694}"/>
              </a:ext>
            </a:extLst>
          </p:cNvPr>
          <p:cNvSpPr txBox="1"/>
          <p:nvPr/>
        </p:nvSpPr>
        <p:spPr>
          <a:xfrm>
            <a:off x="2211636" y="2844225"/>
            <a:ext cx="75933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hlinkClick r:id="rId3"/>
              </a:rPr>
              <a:t>https://github.com/bmad-sim/SciBmad.jl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500844-6E67-A98D-877B-6D86BF086FA9}"/>
              </a:ext>
            </a:extLst>
          </p:cNvPr>
          <p:cNvSpPr txBox="1"/>
          <p:nvPr/>
        </p:nvSpPr>
        <p:spPr>
          <a:xfrm>
            <a:off x="628708" y="4766628"/>
            <a:ext cx="112226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hlinkClick r:id="rId4"/>
              </a:rPr>
              <a:t>https://github.com/bmad-sim/SciBmad.jl/tree/main/examples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05015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A56E3-1B71-0649-6842-D70303658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3763E-9920-0814-8CCE-4AE0CFCC5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Accelerator Software Wish-List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120A0-F1FD-C687-23DB-CCA945C8B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60" y="822841"/>
            <a:ext cx="11348236" cy="495231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Fully usable in high-level programming languages (Python and Julia)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Modular and easy to integrate with other programs/machine learning tools/optimizers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Fully nonlinear, non-paraxial, </a:t>
            </a:r>
            <a:r>
              <a:rPr lang="en-US" sz="2400" b="1" dirty="0" err="1"/>
              <a:t>symplectic</a:t>
            </a:r>
            <a:r>
              <a:rPr lang="en-US" sz="2400" b="1" dirty="0"/>
              <a:t> integration including spin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Super fast by SIMD/SIMT-parallelization on both the CPU and GPU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/>
              <a:t> </a:t>
            </a:r>
            <a:r>
              <a:rPr lang="en-US" sz="2400" b="1" dirty="0"/>
              <a:t>Nonlinear parametric normal form analysis including spin and radiation</a:t>
            </a:r>
            <a:endParaRPr lang="en-US" sz="24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Arbitrary interdependent and time-dependent lattice parameters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Advanced lattice definition and design tools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Forwards-, backwards-, and Taylor-differentiable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US" sz="2400" b="1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C4CB55-9883-958E-CF21-C5DD447A8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2</a:t>
            </a:fld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A8AA604-2888-44C8-48A3-57E84EAFB5FF}"/>
              </a:ext>
            </a:extLst>
          </p:cNvPr>
          <p:cNvSpPr txBox="1"/>
          <p:nvPr/>
        </p:nvSpPr>
        <p:spPr>
          <a:xfrm>
            <a:off x="503104" y="5639084"/>
            <a:ext cx="8437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Can we have </a:t>
            </a:r>
            <a:r>
              <a:rPr lang="en-US" sz="3200" b="1" i="1" dirty="0"/>
              <a:t>all </a:t>
            </a:r>
            <a:r>
              <a:rPr lang="en-US" sz="3200" b="1" dirty="0"/>
              <a:t>of this? Enter: </a:t>
            </a:r>
            <a:r>
              <a:rPr lang="en-US" sz="3200" b="1" i="1" dirty="0" err="1"/>
              <a:t>SciBmad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02640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5DA7E-DAA7-8B09-9213-0051C2E53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SciBmad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B67C8E-D924-B9EF-BEDD-FC80F33D4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8276" y="6522399"/>
            <a:ext cx="409723" cy="136382"/>
          </a:xfrm>
        </p:spPr>
        <p:txBody>
          <a:bodyPr/>
          <a:lstStyle/>
          <a:p>
            <a:fld id="{4B32EBF9-0C69-4C62-8AA3-6792853BE588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06DFAA5-3166-F2D9-7AD7-FF36CF5FE6C9}"/>
              </a:ext>
            </a:extLst>
          </p:cNvPr>
          <p:cNvSpPr/>
          <p:nvPr/>
        </p:nvSpPr>
        <p:spPr>
          <a:xfrm>
            <a:off x="9463768" y="2901362"/>
            <a:ext cx="2498271" cy="868501"/>
          </a:xfrm>
          <a:prstGeom prst="roundRect">
            <a:avLst/>
          </a:prstGeom>
          <a:noFill/>
          <a:ln w="38100">
            <a:solidFill>
              <a:srgbClr val="B31B1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BeamTracking.jl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CPU/GPU compatible, polymorphic integrators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BA1DF88-65D3-CC05-4E72-00B75B5F7A1A}"/>
              </a:ext>
            </a:extLst>
          </p:cNvPr>
          <p:cNvSpPr/>
          <p:nvPr/>
        </p:nvSpPr>
        <p:spPr>
          <a:xfrm>
            <a:off x="5540828" y="1872825"/>
            <a:ext cx="2930979" cy="868501"/>
          </a:xfrm>
          <a:prstGeom prst="roundRect">
            <a:avLst/>
          </a:prstGeom>
          <a:noFill/>
          <a:ln w="38100">
            <a:solidFill>
              <a:srgbClr val="B31B1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Beamlines.jl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Fast, differentiable, advanced accelerator lattice definitions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99A73FD-9930-EDF8-54FF-D5A96139772E}"/>
              </a:ext>
            </a:extLst>
          </p:cNvPr>
          <p:cNvSpPr/>
          <p:nvPr/>
        </p:nvSpPr>
        <p:spPr>
          <a:xfrm>
            <a:off x="5519056" y="2899005"/>
            <a:ext cx="3774622" cy="868501"/>
          </a:xfrm>
          <a:prstGeom prst="roundRect">
            <a:avLst/>
          </a:prstGeom>
          <a:noFill/>
          <a:ln w="38100">
            <a:solidFill>
              <a:srgbClr val="B31B1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NonlinearNormalForm.jl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Parametric map-based perturbation theory including spin and radiation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948CF77-3BCE-A22A-10AB-E5B8A040F0B2}"/>
              </a:ext>
            </a:extLst>
          </p:cNvPr>
          <p:cNvSpPr/>
          <p:nvPr/>
        </p:nvSpPr>
        <p:spPr>
          <a:xfrm>
            <a:off x="8686801" y="1872825"/>
            <a:ext cx="2944587" cy="868501"/>
          </a:xfrm>
          <a:prstGeom prst="roundRect">
            <a:avLst/>
          </a:prstGeom>
          <a:noFill/>
          <a:ln w="38100">
            <a:solidFill>
              <a:srgbClr val="B31B1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GTPSA.jl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Fast high-order differentiation using the GTPSA library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A4B5A76-7083-A426-7286-F67E8AFA5CA4}"/>
              </a:ext>
            </a:extLst>
          </p:cNvPr>
          <p:cNvSpPr/>
          <p:nvPr/>
        </p:nvSpPr>
        <p:spPr>
          <a:xfrm>
            <a:off x="6455227" y="3914299"/>
            <a:ext cx="4789036" cy="868501"/>
          </a:xfrm>
          <a:prstGeom prst="roundRect">
            <a:avLst/>
          </a:prstGeom>
          <a:noFill/>
          <a:ln w="38100">
            <a:solidFill>
              <a:srgbClr val="B31B1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AtomicAndPhysicalConstants.jl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Physical and particle constants library.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1808284-376C-8606-2A8A-C0525F776797}"/>
              </a:ext>
            </a:extLst>
          </p:cNvPr>
          <p:cNvSpPr/>
          <p:nvPr/>
        </p:nvSpPr>
        <p:spPr>
          <a:xfrm>
            <a:off x="5399315" y="971064"/>
            <a:ext cx="6682468" cy="3992822"/>
          </a:xfrm>
          <a:prstGeom prst="roundRect">
            <a:avLst>
              <a:gd name="adj" fmla="val 2763"/>
            </a:avLst>
          </a:prstGeom>
          <a:noFill/>
          <a:ln w="38100">
            <a:solidFill>
              <a:srgbClr val="B31B1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A89FCE-8B81-4334-520A-444035284AFA}"/>
              </a:ext>
            </a:extLst>
          </p:cNvPr>
          <p:cNvSpPr txBox="1"/>
          <p:nvPr/>
        </p:nvSpPr>
        <p:spPr>
          <a:xfrm>
            <a:off x="5519056" y="1042374"/>
            <a:ext cx="16433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SciBmad</a:t>
            </a:r>
            <a:endParaRPr lang="en-US" sz="2800" b="1" dirty="0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FDB1E065-5377-E41B-639F-09EDFB9C6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60" y="1021293"/>
            <a:ext cx="4888565" cy="48057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 new…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Modular</a:t>
            </a:r>
          </a:p>
          <a:p>
            <a:r>
              <a:rPr lang="en-US" sz="2400" b="1" dirty="0"/>
              <a:t>High performance</a:t>
            </a:r>
          </a:p>
          <a:p>
            <a:r>
              <a:rPr lang="en-US" sz="2400" b="1" dirty="0"/>
              <a:t>CPU/GPU compatible </a:t>
            </a:r>
          </a:p>
          <a:p>
            <a:r>
              <a:rPr lang="en-US" sz="2400" b="1" dirty="0"/>
              <a:t>Differentiable/polymorphic</a:t>
            </a:r>
          </a:p>
          <a:p>
            <a:r>
              <a:rPr lang="en-US" sz="2400" b="1" dirty="0"/>
              <a:t>Fully-featured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…accelerator physics simulation ecosystem usable from </a:t>
            </a:r>
            <a:r>
              <a:rPr lang="en-US" sz="2400" b="1" dirty="0"/>
              <a:t>Python</a:t>
            </a:r>
            <a:r>
              <a:rPr lang="en-US" sz="2400" dirty="0"/>
              <a:t> or </a:t>
            </a:r>
            <a:r>
              <a:rPr lang="en-US" sz="2400" b="1" dirty="0"/>
              <a:t>Julia</a:t>
            </a:r>
          </a:p>
          <a:p>
            <a:endParaRPr lang="en-US" sz="2400" b="1" dirty="0"/>
          </a:p>
          <a:p>
            <a:endParaRPr lang="en-US" sz="2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B2D8C4-A348-01B4-F894-78B667E7441B}"/>
              </a:ext>
            </a:extLst>
          </p:cNvPr>
          <p:cNvSpPr txBox="1"/>
          <p:nvPr/>
        </p:nvSpPr>
        <p:spPr>
          <a:xfrm>
            <a:off x="6012311" y="5179050"/>
            <a:ext cx="54564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Implemented as a modular toolkit for rapid development of higher-level programs</a:t>
            </a:r>
          </a:p>
        </p:txBody>
      </p:sp>
    </p:spTree>
    <p:extLst>
      <p:ext uri="{BB962C8B-B14F-4D97-AF65-F5344CB8AC3E}">
        <p14:creationId xmlns:p14="http://schemas.microsoft.com/office/powerpoint/2010/main" val="173652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E7F1C-6F91-95D5-2A75-DFFBB867E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59" y="1021293"/>
            <a:ext cx="11296169" cy="4805766"/>
          </a:xfrm>
        </p:spPr>
        <p:txBody>
          <a:bodyPr>
            <a:normAutofit/>
          </a:bodyPr>
          <a:lstStyle/>
          <a:p>
            <a:r>
              <a:rPr lang="en-US" sz="2200" dirty="0"/>
              <a:t>In a high-level programming language, we can use any optimizer, plotting package, and/or AI/ML tool </a:t>
            </a:r>
            <a:r>
              <a:rPr lang="en-US" sz="2200" b="1" dirty="0"/>
              <a:t>written by other people</a:t>
            </a:r>
          </a:p>
          <a:p>
            <a:pPr lvl="1"/>
            <a:r>
              <a:rPr lang="en-US" sz="2000" b="1" dirty="0" err="1"/>
              <a:t>SciBmad</a:t>
            </a:r>
            <a:r>
              <a:rPr lang="en-US" sz="2000" b="1" dirty="0"/>
              <a:t> offloads the work from the accelerator physicists to other experts</a:t>
            </a:r>
          </a:p>
          <a:p>
            <a:pPr marL="0" indent="0">
              <a:buNone/>
            </a:pPr>
            <a:endParaRPr lang="en-US" sz="2200" b="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2F88D9-667B-9574-6021-09895C89E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Composability with other packages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A13EDC-77EF-586C-EB85-E165489D4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95436" y="6525575"/>
            <a:ext cx="2743200" cy="136526"/>
          </a:xfrm>
        </p:spPr>
        <p:txBody>
          <a:bodyPr/>
          <a:lstStyle/>
          <a:p>
            <a:fld id="{4B32EBF9-0C69-4C62-8AA3-6792853BE588}" type="slidenum">
              <a:rPr lang="en-US" smtClean="0"/>
              <a:t>4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E6E23C-AF94-B367-1C9C-1D0A5E5B7C5A}"/>
              </a:ext>
            </a:extLst>
          </p:cNvPr>
          <p:cNvSpPr txBox="1"/>
          <p:nvPr/>
        </p:nvSpPr>
        <p:spPr>
          <a:xfrm>
            <a:off x="340659" y="1914016"/>
            <a:ext cx="536712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200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200" dirty="0"/>
              <a:t>E.g. suppose you have a tracking function, and you want the closed orbit: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200" dirty="0"/>
              <a:t>We can use any optimizer, written by </a:t>
            </a:r>
            <a:r>
              <a:rPr lang="en-US" sz="2200" b="1" i="1" dirty="0"/>
              <a:t>other people</a:t>
            </a:r>
            <a:r>
              <a:rPr lang="en-US" sz="2200" dirty="0"/>
              <a:t>, immediately. E.g. </a:t>
            </a:r>
            <a:r>
              <a:rPr lang="en-US" sz="2200" dirty="0" err="1"/>
              <a:t>Optim.jl</a:t>
            </a:r>
            <a:r>
              <a:rPr lang="en-US" sz="2200" dirty="0"/>
              <a:t>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200" dirty="0"/>
              <a:t>Or </a:t>
            </a:r>
            <a:r>
              <a:rPr lang="en-US" sz="2200" dirty="0" err="1"/>
              <a:t>NLSolve.jl</a:t>
            </a:r>
            <a:r>
              <a:rPr lang="en-US" sz="2200" dirty="0"/>
              <a:t>, etc.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55EB9E1-056A-234E-7CCA-9A9B6BB2DBA5}"/>
              </a:ext>
            </a:extLst>
          </p:cNvPr>
          <p:cNvSpPr txBox="1"/>
          <p:nvPr/>
        </p:nvSpPr>
        <p:spPr>
          <a:xfrm>
            <a:off x="6639771" y="2171119"/>
            <a:ext cx="484150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0" dirty="0">
                <a:solidFill>
                  <a:srgbClr val="0F4A85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US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5E2CBC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track</a:t>
            </a:r>
            <a:r>
              <a:rPr lang="en-US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(ring, z0)</a:t>
            </a:r>
            <a:br>
              <a:rPr lang="en-US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</a:br>
            <a:r>
              <a:rPr lang="en-US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...</a:t>
            </a:r>
            <a:endParaRPr lang="en-US" sz="1600" b="0" dirty="0">
              <a:solidFill>
                <a:srgbClr val="292929"/>
              </a:solidFill>
              <a:effectLst/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</a:t>
            </a:r>
            <a:r>
              <a:rPr lang="en-US" sz="1600" b="0" dirty="0">
                <a:solidFill>
                  <a:srgbClr val="B5200D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z_</a:t>
            </a:r>
            <a:r>
              <a:rPr lang="en-US" sz="1600" dirty="0" err="1">
                <a:solidFill>
                  <a:srgbClr val="292929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out</a:t>
            </a:r>
            <a:endParaRPr lang="en-US" sz="1600" b="0" dirty="0">
              <a:solidFill>
                <a:srgbClr val="292929"/>
              </a:solidFill>
              <a:effectLst/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b="0" dirty="0">
                <a:solidFill>
                  <a:srgbClr val="B5200D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end</a:t>
            </a:r>
            <a:endParaRPr lang="en-US" sz="1600" b="0" dirty="0">
              <a:solidFill>
                <a:srgbClr val="292929"/>
              </a:solidFill>
              <a:effectLst/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C50C3B-9B45-0C72-02B2-C44BD7C079E1}"/>
              </a:ext>
            </a:extLst>
          </p:cNvPr>
          <p:cNvSpPr txBox="1"/>
          <p:nvPr/>
        </p:nvSpPr>
        <p:spPr>
          <a:xfrm>
            <a:off x="6456529" y="3423669"/>
            <a:ext cx="64650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0" dirty="0">
                <a:solidFill>
                  <a:srgbClr val="B5200D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using</a:t>
            </a:r>
            <a:r>
              <a:rPr lang="pl-PL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Optim</a:t>
            </a:r>
          </a:p>
          <a:p>
            <a:r>
              <a:rPr lang="pl-PL" sz="1600" b="0" dirty="0">
                <a:solidFill>
                  <a:srgbClr val="5E2CBC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optimize</a:t>
            </a:r>
            <a:r>
              <a:rPr lang="pl-PL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(z</a:t>
            </a:r>
            <a:r>
              <a:rPr lang="pl-PL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-&gt;</a:t>
            </a:r>
            <a:r>
              <a:rPr lang="pl-PL" sz="1600" b="0" dirty="0">
                <a:solidFill>
                  <a:srgbClr val="5E2CBC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norm</a:t>
            </a:r>
            <a:r>
              <a:rPr lang="pl-PL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(z</a:t>
            </a:r>
            <a:r>
              <a:rPr lang="pl-PL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-</a:t>
            </a:r>
            <a:r>
              <a:rPr lang="pl-PL" sz="1600" b="0" dirty="0">
                <a:solidFill>
                  <a:srgbClr val="5E2CBC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track</a:t>
            </a:r>
            <a:r>
              <a:rPr lang="pl-PL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(ring, z)), </a:t>
            </a:r>
            <a:r>
              <a:rPr lang="en-US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zeros(6)</a:t>
            </a:r>
            <a:r>
              <a:rPr lang="en-US" sz="1600" dirty="0">
                <a:solidFill>
                  <a:srgbClr val="292929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pl-PL" sz="1600" b="0" dirty="0">
              <a:solidFill>
                <a:srgbClr val="292929"/>
              </a:solidFill>
              <a:effectLst/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A92CFE-4E88-D191-AE12-6083D5713A3B}"/>
              </a:ext>
            </a:extLst>
          </p:cNvPr>
          <p:cNvSpPr txBox="1"/>
          <p:nvPr/>
        </p:nvSpPr>
        <p:spPr>
          <a:xfrm>
            <a:off x="6453913" y="4223228"/>
            <a:ext cx="582530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0" dirty="0">
                <a:solidFill>
                  <a:srgbClr val="B5200D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using</a:t>
            </a:r>
            <a:r>
              <a:rPr lang="en-US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NLsolve</a:t>
            </a:r>
            <a:endParaRPr lang="en-US" sz="1600" b="0" dirty="0">
              <a:solidFill>
                <a:srgbClr val="292929"/>
              </a:solidFill>
              <a:effectLst/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b="0" dirty="0" err="1">
                <a:solidFill>
                  <a:srgbClr val="5E2CBC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nlsolve</a:t>
            </a:r>
            <a:r>
              <a:rPr lang="en-US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(z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-&gt;</a:t>
            </a:r>
            <a:r>
              <a:rPr lang="en-US" sz="1600" b="0" dirty="0">
                <a:solidFill>
                  <a:srgbClr val="5E2CBC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norm</a:t>
            </a:r>
            <a:r>
              <a:rPr lang="en-US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(z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-</a:t>
            </a:r>
            <a:r>
              <a:rPr lang="en-US" sz="1600" b="0" dirty="0">
                <a:solidFill>
                  <a:srgbClr val="5E2CBC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track</a:t>
            </a:r>
            <a:r>
              <a:rPr lang="en-US" sz="1600" b="0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(ring, z)), </a:t>
            </a:r>
            <a:r>
              <a:rPr lang="en-US" sz="1600" dirty="0">
                <a:solidFill>
                  <a:srgbClr val="292929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zeros(6))</a:t>
            </a:r>
            <a:endParaRPr lang="en-US" sz="1600" b="0" dirty="0">
              <a:solidFill>
                <a:srgbClr val="292929"/>
              </a:solidFill>
              <a:effectLst/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CBA8A0D-2C75-466A-5FDD-46F0FDDC6B98}"/>
              </a:ext>
            </a:extLst>
          </p:cNvPr>
          <p:cNvCxnSpPr>
            <a:cxnSpLocks/>
          </p:cNvCxnSpPr>
          <p:nvPr/>
        </p:nvCxnSpPr>
        <p:spPr>
          <a:xfrm flipV="1">
            <a:off x="5435787" y="2632281"/>
            <a:ext cx="1048434" cy="104629"/>
          </a:xfrm>
          <a:prstGeom prst="straightConnector1">
            <a:avLst/>
          </a:prstGeom>
          <a:ln w="25400">
            <a:solidFill>
              <a:srgbClr val="B31B1B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BF56426-EA5A-2325-048F-1CC0AE1B87FD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552554" y="3711801"/>
            <a:ext cx="903975" cy="4256"/>
          </a:xfrm>
          <a:prstGeom prst="straightConnector1">
            <a:avLst/>
          </a:prstGeom>
          <a:ln w="25400">
            <a:solidFill>
              <a:srgbClr val="B31B1B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0556015-939E-C747-DF50-D0604E3782F2}"/>
              </a:ext>
            </a:extLst>
          </p:cNvPr>
          <p:cNvCxnSpPr>
            <a:cxnSpLocks/>
          </p:cNvCxnSpPr>
          <p:nvPr/>
        </p:nvCxnSpPr>
        <p:spPr>
          <a:xfrm>
            <a:off x="2733432" y="4501272"/>
            <a:ext cx="3504082" cy="0"/>
          </a:xfrm>
          <a:prstGeom prst="straightConnector1">
            <a:avLst/>
          </a:prstGeom>
          <a:ln w="25400">
            <a:solidFill>
              <a:srgbClr val="B31B1B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49A5744-2097-400D-2F6B-EEC42BD5B7DB}"/>
              </a:ext>
            </a:extLst>
          </p:cNvPr>
          <p:cNvSpPr txBox="1"/>
          <p:nvPr/>
        </p:nvSpPr>
        <p:spPr>
          <a:xfrm>
            <a:off x="340659" y="4910409"/>
            <a:ext cx="1092605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In this workshop, you’ll do an example with </a:t>
            </a:r>
            <a:r>
              <a:rPr lang="en-US" sz="2200" b="1" dirty="0" err="1"/>
              <a:t>Xopt</a:t>
            </a:r>
            <a:r>
              <a:rPr lang="en-US" sz="2200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Work is currently in progress to add </a:t>
            </a:r>
            <a:r>
              <a:rPr lang="en-US" sz="2200" b="1" dirty="0" err="1"/>
              <a:t>PyTorch</a:t>
            </a:r>
            <a:r>
              <a:rPr lang="en-US" sz="2200" b="1" dirty="0"/>
              <a:t> bindings for </a:t>
            </a:r>
            <a:r>
              <a:rPr lang="en-US" sz="2200" b="1" dirty="0" err="1"/>
              <a:t>SciBmad</a:t>
            </a:r>
            <a:r>
              <a:rPr lang="en-US" sz="2200" b="1" dirty="0"/>
              <a:t> (</a:t>
            </a:r>
            <a:r>
              <a:rPr lang="en-US" sz="2200" b="1" dirty="0" err="1"/>
              <a:t>Chanpisey</a:t>
            </a:r>
            <a:r>
              <a:rPr lang="en-US" sz="2200" b="1" dirty="0"/>
              <a:t> Ung)</a:t>
            </a:r>
          </a:p>
        </p:txBody>
      </p:sp>
    </p:spTree>
    <p:extLst>
      <p:ext uri="{BB962C8B-B14F-4D97-AF65-F5344CB8AC3E}">
        <p14:creationId xmlns:p14="http://schemas.microsoft.com/office/powerpoint/2010/main" val="328576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95527-BFFA-D39F-302D-6621F90DC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F5819-DFD7-5A8F-564E-B302FA363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GTPSA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C22F32-6F49-2429-1249-C5BAC4739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8502" y="6528245"/>
            <a:ext cx="2743200" cy="136526"/>
          </a:xfrm>
        </p:spPr>
        <p:txBody>
          <a:bodyPr/>
          <a:lstStyle/>
          <a:p>
            <a:fld id="{4B32EBF9-0C69-4C62-8AA3-6792853BE588}" type="slidenum">
              <a:rPr lang="en-US" sz="2200" smtClean="0"/>
              <a:t>5</a:t>
            </a:fld>
            <a:endParaRPr lang="en-US" sz="220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4687786-5026-BC85-8DF9-8AFF0FDDBD7E}"/>
              </a:ext>
            </a:extLst>
          </p:cNvPr>
          <p:cNvSpPr txBox="1"/>
          <p:nvPr/>
        </p:nvSpPr>
        <p:spPr>
          <a:xfrm>
            <a:off x="340659" y="884693"/>
            <a:ext cx="106226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Regular code: Phase space coordinates are regular 64-bit floating point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DF0C254E-374A-BBFC-5C35-4621A029D420}"/>
                  </a:ext>
                </a:extLst>
              </p:cNvPr>
              <p:cNvSpPr txBox="1"/>
              <p:nvPr/>
            </p:nvSpPr>
            <p:spPr>
              <a:xfrm>
                <a:off x="261287" y="1405222"/>
                <a:ext cx="1508490" cy="6910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acc>
                        </m:e>
                        <m:sub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DF0C254E-374A-BBFC-5C35-4621A029D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87" y="1405222"/>
                <a:ext cx="1508490" cy="6910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EA61DEF-66FB-551A-1B7E-8D45F8C9D9A2}"/>
              </a:ext>
            </a:extLst>
          </p:cNvPr>
          <p:cNvCxnSpPr>
            <a:cxnSpLocks/>
          </p:cNvCxnSpPr>
          <p:nvPr/>
        </p:nvCxnSpPr>
        <p:spPr>
          <a:xfrm>
            <a:off x="1789608" y="1735680"/>
            <a:ext cx="32912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53817205-3228-2E28-9E0C-716F763279B3}"/>
                  </a:ext>
                </a:extLst>
              </p:cNvPr>
              <p:cNvSpPr/>
              <p:nvPr/>
            </p:nvSpPr>
            <p:spPr>
              <a:xfrm>
                <a:off x="2204707" y="1289683"/>
                <a:ext cx="1551515" cy="922164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/>
                  <a:t>Integrator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en-US" sz="2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2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200" b="0" i="1" dirty="0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acc>
                        </m:e>
                        <m:sub>
                          <m: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2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53817205-3228-2E28-9E0C-716F763279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4707" y="1289683"/>
                <a:ext cx="1551515" cy="9221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>
            <a:extLst>
              <a:ext uri="{FF2B5EF4-FFF2-40B4-BE49-F238E27FC236}">
                <a16:creationId xmlns:a16="http://schemas.microsoft.com/office/drawing/2014/main" id="{890C3639-A61C-FB35-6324-361460827958}"/>
              </a:ext>
            </a:extLst>
          </p:cNvPr>
          <p:cNvSpPr txBox="1"/>
          <p:nvPr/>
        </p:nvSpPr>
        <p:spPr>
          <a:xfrm>
            <a:off x="340659" y="2375212"/>
            <a:ext cx="57553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Polymorphic, differentiable code: Coordinates are Truncated Power Series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EA896A38-DD51-5C44-50B2-86BC06197EA1}"/>
                  </a:ext>
                </a:extLst>
              </p:cNvPr>
              <p:cNvSpPr txBox="1"/>
              <p:nvPr/>
            </p:nvSpPr>
            <p:spPr>
              <a:xfrm>
                <a:off x="4191152" y="1407794"/>
                <a:ext cx="1551515" cy="6960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acc>
                        </m:e>
                        <m:sub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𝑥𝑓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EA896A38-DD51-5C44-50B2-86BC06197E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152" y="1407794"/>
                <a:ext cx="1551515" cy="6960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8766A31-003E-C23D-745D-9509C32CE3FD}"/>
                  </a:ext>
                </a:extLst>
              </p:cNvPr>
              <p:cNvSpPr txBox="1"/>
              <p:nvPr/>
            </p:nvSpPr>
            <p:spPr>
              <a:xfrm>
                <a:off x="-11215" y="4582160"/>
                <a:ext cx="5830378" cy="8965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acc>
                        </m:e>
                        <m:sub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sub>
                                </m:sSub>
                                <m:r>
                                  <m:rPr>
                                    <m:sty m:val="p"/>
                                  </m:rPr>
                                  <a:rPr lang="en-US" sz="2200" b="0" i="0" smtClean="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01</m:t>
                                    </m:r>
                                  </m:sub>
                                </m:sSub>
                                <m:r>
                                  <m:rPr>
                                    <m:sty m:val="p"/>
                                  </m:rPr>
                                  <a:rPr lang="en-US" sz="2200" b="0" i="0" smtClean="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  <m:r>
                                  <m:rPr>
                                    <m:sty m:val="p"/>
                                  </m:rPr>
                                  <a:rPr lang="en-US" sz="2200" b="0" i="0" smtClean="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sSubSup>
                                  <m:sSubSup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  <m:sup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+… 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𝑥𝑓</m:t>
                                    </m:r>
                                  </m:sub>
                                </m:sSub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sub>
                                </m:sSub>
                                <m:r>
                                  <m:rPr>
                                    <m:sty m:val="p"/>
                                  </m:rPr>
                                  <a:rPr lang="en-US" sz="220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01</m:t>
                                    </m:r>
                                  </m:sub>
                                </m:sSub>
                                <m:r>
                                  <m:rPr>
                                    <m:sty m:val="p"/>
                                  </m:rPr>
                                  <a:rPr lang="en-US" sz="220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  <m:r>
                                  <m:rPr>
                                    <m:sty m:val="p"/>
                                  </m:rPr>
                                  <a:rPr lang="en-US" sz="220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sSubSup>
                                  <m:sSubSupPr>
                                    <m:ctrlP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  <m:sup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+…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8766A31-003E-C23D-745D-9509C32CE3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1215" y="4582160"/>
                <a:ext cx="5830378" cy="89652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Right Brace 56">
            <a:extLst>
              <a:ext uri="{FF2B5EF4-FFF2-40B4-BE49-F238E27FC236}">
                <a16:creationId xmlns:a16="http://schemas.microsoft.com/office/drawing/2014/main" id="{7C327CA3-B2C7-CB95-6FE0-4811D8EFB002}"/>
              </a:ext>
            </a:extLst>
          </p:cNvPr>
          <p:cNvSpPr/>
          <p:nvPr/>
        </p:nvSpPr>
        <p:spPr>
          <a:xfrm rot="5400000">
            <a:off x="2748762" y="2874678"/>
            <a:ext cx="262121" cy="5413178"/>
          </a:xfrm>
          <a:prstGeom prst="rightBrace">
            <a:avLst>
              <a:gd name="adj1" fmla="val 38772"/>
              <a:gd name="adj2" fmla="val 5000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58" name="Right Brace 57">
            <a:extLst>
              <a:ext uri="{FF2B5EF4-FFF2-40B4-BE49-F238E27FC236}">
                <a16:creationId xmlns:a16="http://schemas.microsoft.com/office/drawing/2014/main" id="{CDFF2142-3556-7541-5422-B2BF937A3DDC}"/>
              </a:ext>
            </a:extLst>
          </p:cNvPr>
          <p:cNvSpPr/>
          <p:nvPr/>
        </p:nvSpPr>
        <p:spPr>
          <a:xfrm rot="5400000">
            <a:off x="1136416" y="3002507"/>
            <a:ext cx="242913" cy="2169276"/>
          </a:xfrm>
          <a:prstGeom prst="rightBrace">
            <a:avLst>
              <a:gd name="adj1" fmla="val 38772"/>
              <a:gd name="adj2" fmla="val 5000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885858D-A5CD-76BB-7DB0-5B9CFEAD487B}"/>
              </a:ext>
            </a:extLst>
          </p:cNvPr>
          <p:cNvSpPr txBox="1"/>
          <p:nvPr/>
        </p:nvSpPr>
        <p:spPr>
          <a:xfrm>
            <a:off x="-40069" y="4132062"/>
            <a:ext cx="30623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Identity map as TPSs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DCB2B0-DCCF-F891-013E-67B4E32F0D8F}"/>
              </a:ext>
            </a:extLst>
          </p:cNvPr>
          <p:cNvSpPr txBox="1"/>
          <p:nvPr/>
        </p:nvSpPr>
        <p:spPr>
          <a:xfrm>
            <a:off x="5738336" y="5362072"/>
            <a:ext cx="6453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Integrate the map in the same integrator as for regular particles, get the Taylor map for free!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DE48148-30E2-68F1-043D-5EA5C1E451C3}"/>
              </a:ext>
            </a:extLst>
          </p:cNvPr>
          <p:cNvCxnSpPr>
            <a:cxnSpLocks/>
          </p:cNvCxnSpPr>
          <p:nvPr/>
        </p:nvCxnSpPr>
        <p:spPr>
          <a:xfrm>
            <a:off x="3842929" y="1719027"/>
            <a:ext cx="38338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2782EC31-8EA7-CA5D-2D5B-637E94462AB5}"/>
              </a:ext>
            </a:extLst>
          </p:cNvPr>
          <p:cNvCxnSpPr>
            <a:cxnSpLocks/>
            <a:stCxn id="66" idx="3"/>
          </p:cNvCxnSpPr>
          <p:nvPr/>
        </p:nvCxnSpPr>
        <p:spPr>
          <a:xfrm flipV="1">
            <a:off x="2440983" y="3532789"/>
            <a:ext cx="314092" cy="490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0DE29344-F722-201A-B162-502664364604}"/>
                  </a:ext>
                </a:extLst>
              </p:cNvPr>
              <p:cNvSpPr/>
              <p:nvPr/>
            </p:nvSpPr>
            <p:spPr>
              <a:xfrm>
                <a:off x="2852201" y="3110078"/>
                <a:ext cx="1551515" cy="922164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dirty="0"/>
                  <a:t>Integrator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en-US" sz="2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2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200" b="0" i="1" dirty="0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acc>
                        </m:e>
                        <m:sub>
                          <m: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2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0DE29344-F722-201A-B162-5026643646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2201" y="3110078"/>
                <a:ext cx="1551515" cy="9221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C074669A-1282-1423-9C45-9ABE9A82ADC3}"/>
              </a:ext>
            </a:extLst>
          </p:cNvPr>
          <p:cNvCxnSpPr>
            <a:cxnSpLocks/>
          </p:cNvCxnSpPr>
          <p:nvPr/>
        </p:nvCxnSpPr>
        <p:spPr>
          <a:xfrm>
            <a:off x="3426398" y="4208599"/>
            <a:ext cx="0" cy="53948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EF8AFBD-2A2C-68A3-B884-4A940A67D2EE}"/>
                  </a:ext>
                </a:extLst>
              </p:cNvPr>
              <p:cNvSpPr txBox="1"/>
              <p:nvPr/>
            </p:nvSpPr>
            <p:spPr>
              <a:xfrm>
                <a:off x="28464" y="3175930"/>
                <a:ext cx="2412519" cy="7235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acc>
                        </m:e>
                        <m:sub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200" b="0" i="0" smtClean="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200" b="0" i="0" smtClean="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EF8AFBD-2A2C-68A3-B884-4A940A67D2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4" y="3175930"/>
                <a:ext cx="2412519" cy="7235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9" name="Picture 68">
            <a:extLst>
              <a:ext uri="{FF2B5EF4-FFF2-40B4-BE49-F238E27FC236}">
                <a16:creationId xmlns:a16="http://schemas.microsoft.com/office/drawing/2014/main" id="{F3D4F415-CAB5-CBF3-A9DF-F574C85C24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38994" y="1405648"/>
            <a:ext cx="6271236" cy="3680664"/>
          </a:xfrm>
          <a:prstGeom prst="rect">
            <a:avLst/>
          </a:prstGeom>
        </p:spPr>
      </p:pic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AE17836C-B265-23FF-363E-DC2D54848453}"/>
              </a:ext>
            </a:extLst>
          </p:cNvPr>
          <p:cNvCxnSpPr>
            <a:cxnSpLocks/>
          </p:cNvCxnSpPr>
          <p:nvPr/>
        </p:nvCxnSpPr>
        <p:spPr>
          <a:xfrm>
            <a:off x="2879822" y="5712328"/>
            <a:ext cx="0" cy="104272"/>
          </a:xfrm>
          <a:prstGeom prst="straightConnector1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3E1336DD-548A-D9E1-1124-AE508E00A9D3}"/>
              </a:ext>
            </a:extLst>
          </p:cNvPr>
          <p:cNvCxnSpPr>
            <a:cxnSpLocks/>
          </p:cNvCxnSpPr>
          <p:nvPr/>
        </p:nvCxnSpPr>
        <p:spPr>
          <a:xfrm flipV="1">
            <a:off x="2852201" y="5788431"/>
            <a:ext cx="324379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430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6" grpId="0"/>
      <p:bldP spid="57" grpId="0" animBg="1"/>
      <p:bldP spid="58" grpId="0" animBg="1"/>
      <p:bldP spid="59" grpId="0"/>
      <p:bldP spid="60" grpId="0"/>
      <p:bldP spid="64" grpId="0" animBg="1"/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1CF2B-538A-5C69-5DB9-92AE53F91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27110-DF56-CCC1-3548-2E1B78F07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Beamlines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83F47-973B-0DEF-0F91-568ABC3DB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8502" y="6528245"/>
            <a:ext cx="2743200" cy="136526"/>
          </a:xfrm>
        </p:spPr>
        <p:txBody>
          <a:bodyPr/>
          <a:lstStyle/>
          <a:p>
            <a:fld id="{4B32EBF9-0C69-4C62-8AA3-6792853BE588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C257F1-F4E2-F330-229C-436154474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515" y="919111"/>
            <a:ext cx="5090656" cy="5506952"/>
          </a:xfrm>
        </p:spPr>
        <p:txBody>
          <a:bodyPr>
            <a:normAutofit/>
          </a:bodyPr>
          <a:lstStyle/>
          <a:p>
            <a:r>
              <a:rPr lang="en-US" sz="2200" dirty="0"/>
              <a:t>Fast, powerful, differentiable, and polymorphic lattice definitions</a:t>
            </a:r>
          </a:p>
          <a:p>
            <a:endParaRPr lang="en-US" sz="1200" dirty="0"/>
          </a:p>
          <a:p>
            <a:r>
              <a:rPr lang="en-US" sz="2200" dirty="0"/>
              <a:t>Closely follows the  increasingly-popular </a:t>
            </a:r>
            <a:r>
              <a:rPr lang="en-US" sz="2200" dirty="0">
                <a:hlinkClick r:id="rId3"/>
              </a:rPr>
              <a:t>Particle Accelerator Lattice Standard (PALS)</a:t>
            </a:r>
            <a:endParaRPr lang="en-US" sz="2200" dirty="0"/>
          </a:p>
          <a:p>
            <a:endParaRPr lang="en-US" sz="1200" dirty="0"/>
          </a:p>
          <a:p>
            <a:r>
              <a:rPr lang="en-US" sz="2200" dirty="0"/>
              <a:t>Lattice definition </a:t>
            </a:r>
            <a:r>
              <a:rPr lang="en-US" sz="2200" b="1" dirty="0"/>
              <a:t>in the language itself (Python or Julia)</a:t>
            </a:r>
            <a:endParaRPr lang="en-US" sz="2200" dirty="0"/>
          </a:p>
          <a:p>
            <a:endParaRPr lang="en-US" sz="1200" dirty="0"/>
          </a:p>
          <a:p>
            <a:r>
              <a:rPr lang="en-US" sz="2200" dirty="0"/>
              <a:t>Everything is a </a:t>
            </a:r>
            <a:r>
              <a:rPr lang="en-US" sz="2200" b="1" dirty="0"/>
              <a:t>lazily-evaluated deferred expression – no bookkeeper, faster, and less bugs!</a:t>
            </a:r>
          </a:p>
          <a:p>
            <a:pPr lvl="1"/>
            <a:r>
              <a:rPr lang="en-US" sz="2000" dirty="0"/>
              <a:t>Dependent variables computed only when you need them and on-the-fly</a:t>
            </a:r>
          </a:p>
          <a:p>
            <a:endParaRPr lang="en-US" sz="2200" dirty="0"/>
          </a:p>
          <a:p>
            <a:endParaRPr lang="en-US" sz="2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DF9FD1-114B-AD5B-1EC1-C3C2081F4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38091" y="1274956"/>
            <a:ext cx="5517491" cy="479526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7503DC5-0C98-EC7C-DA1E-75FB7B2FD005}"/>
              </a:ext>
            </a:extLst>
          </p:cNvPr>
          <p:cNvSpPr txBox="1"/>
          <p:nvPr/>
        </p:nvSpPr>
        <p:spPr>
          <a:xfrm>
            <a:off x="5938091" y="816929"/>
            <a:ext cx="2525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Python example:</a:t>
            </a:r>
          </a:p>
        </p:txBody>
      </p:sp>
    </p:spTree>
    <p:extLst>
      <p:ext uri="{BB962C8B-B14F-4D97-AF65-F5344CB8AC3E}">
        <p14:creationId xmlns:p14="http://schemas.microsoft.com/office/powerpoint/2010/main" val="257235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D48AF-F2D0-6871-780A-ACA0E2A0E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B1AF8-557B-466C-2CF0-F71FD243F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BeamTracking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4FDB80-BF4D-07DD-AEE8-41BE30957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8502" y="6528245"/>
            <a:ext cx="2743200" cy="136526"/>
          </a:xfrm>
        </p:spPr>
        <p:txBody>
          <a:bodyPr/>
          <a:lstStyle/>
          <a:p>
            <a:fld id="{4B32EBF9-0C69-4C62-8AA3-6792853BE588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E61FAA-AE9F-385F-D909-BD9D6B3B2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409" y="890926"/>
            <a:ext cx="5877504" cy="5365935"/>
          </a:xfrm>
        </p:spPr>
        <p:txBody>
          <a:bodyPr>
            <a:noAutofit/>
          </a:bodyPr>
          <a:lstStyle/>
          <a:p>
            <a:r>
              <a:rPr lang="en-US" sz="2200" b="1" dirty="0"/>
              <a:t>Yoshida’s 2</a:t>
            </a:r>
            <a:r>
              <a:rPr lang="en-US" sz="2200" b="1" baseline="30000" dirty="0"/>
              <a:t>nd</a:t>
            </a:r>
            <a:r>
              <a:rPr lang="en-US" sz="2200" b="1" dirty="0"/>
              <a:t>, 4</a:t>
            </a:r>
            <a:r>
              <a:rPr lang="en-US" sz="2200" b="1" baseline="30000" dirty="0"/>
              <a:t>th</a:t>
            </a:r>
            <a:r>
              <a:rPr lang="en-US" sz="2200" b="1" dirty="0"/>
              <a:t>, 6</a:t>
            </a:r>
            <a:r>
              <a:rPr lang="en-US" sz="2200" b="1" baseline="30000" dirty="0"/>
              <a:t>th</a:t>
            </a:r>
            <a:r>
              <a:rPr lang="en-US" sz="2200" b="1" dirty="0"/>
              <a:t>, and 8</a:t>
            </a:r>
            <a:r>
              <a:rPr lang="en-US" sz="2200" b="1" baseline="30000" dirty="0"/>
              <a:t>th</a:t>
            </a:r>
            <a:r>
              <a:rPr lang="en-US" sz="2200" b="1" dirty="0"/>
              <a:t> order </a:t>
            </a:r>
            <a:r>
              <a:rPr lang="en-US" sz="2200" b="1" dirty="0" err="1"/>
              <a:t>symplectic</a:t>
            </a:r>
            <a:r>
              <a:rPr lang="en-US" sz="2200" b="1" dirty="0"/>
              <a:t> integrators for drift-kick, quadrupole-kick, solenoid-kick, and bend-kick splits including spin (Joe Devlin)</a:t>
            </a:r>
          </a:p>
          <a:p>
            <a:pPr lvl="1"/>
            <a:r>
              <a:rPr lang="en-US" sz="2000" dirty="0"/>
              <a:t>All tested against PTC</a:t>
            </a:r>
          </a:p>
          <a:p>
            <a:endParaRPr lang="en-US" sz="1050" b="1" dirty="0"/>
          </a:p>
          <a:p>
            <a:r>
              <a:rPr lang="en-US" sz="2200" b="1" dirty="0"/>
              <a:t>All universally polymorphic </a:t>
            </a:r>
            <a:r>
              <a:rPr lang="en-US" sz="2200" dirty="0"/>
              <a:t>and </a:t>
            </a:r>
            <a:r>
              <a:rPr lang="en-US" sz="2200" b="1" dirty="0"/>
              <a:t>differentiable</a:t>
            </a:r>
            <a:r>
              <a:rPr lang="en-US" sz="2200" dirty="0"/>
              <a:t> </a:t>
            </a:r>
          </a:p>
          <a:p>
            <a:endParaRPr lang="en-US" sz="1050" dirty="0"/>
          </a:p>
          <a:p>
            <a:r>
              <a:rPr lang="en-US" sz="2200" dirty="0"/>
              <a:t>All </a:t>
            </a:r>
            <a:r>
              <a:rPr lang="en-US" sz="2200" b="1" dirty="0"/>
              <a:t>CPU SIMD enabled </a:t>
            </a:r>
            <a:r>
              <a:rPr lang="en-US" sz="2200" dirty="0"/>
              <a:t>via </a:t>
            </a:r>
            <a:r>
              <a:rPr lang="en-US" sz="2200" b="1" dirty="0" err="1"/>
              <a:t>SIMD.jl</a:t>
            </a:r>
            <a:endParaRPr lang="en-US" sz="2200" b="1" dirty="0"/>
          </a:p>
          <a:p>
            <a:endParaRPr lang="en-US" sz="900" dirty="0"/>
          </a:p>
          <a:p>
            <a:r>
              <a:rPr lang="en-US" sz="2200" dirty="0"/>
              <a:t>All </a:t>
            </a:r>
            <a:r>
              <a:rPr lang="en-US" sz="2200" b="1" dirty="0"/>
              <a:t>GPU enabled </a:t>
            </a:r>
            <a:r>
              <a:rPr lang="en-US" sz="2200" dirty="0"/>
              <a:t>via</a:t>
            </a:r>
            <a:r>
              <a:rPr lang="en-US" sz="2200" b="1" dirty="0"/>
              <a:t> </a:t>
            </a:r>
            <a:r>
              <a:rPr lang="en-US" sz="2200" b="1" dirty="0" err="1"/>
              <a:t>KernelAbstractions.jl</a:t>
            </a:r>
            <a:endParaRPr lang="en-US" sz="2200" b="1" dirty="0"/>
          </a:p>
          <a:p>
            <a:pPr lvl="1"/>
            <a:r>
              <a:rPr lang="en-US" sz="2200" dirty="0"/>
              <a:t>NVIDIA CUDA, Apple Metal, Intel </a:t>
            </a:r>
            <a:r>
              <a:rPr lang="en-US" sz="2200" dirty="0" err="1"/>
              <a:t>oneAPI</a:t>
            </a:r>
            <a:r>
              <a:rPr lang="en-US" sz="2200" dirty="0"/>
              <a:t>, and AMD </a:t>
            </a:r>
            <a:r>
              <a:rPr lang="en-US" sz="2200" dirty="0" err="1"/>
              <a:t>ROCm</a:t>
            </a:r>
            <a:endParaRPr lang="en-US" sz="2200" dirty="0"/>
          </a:p>
          <a:p>
            <a:pPr marL="457200" lvl="1" indent="0">
              <a:buNone/>
            </a:pPr>
            <a:endParaRPr lang="en-US" sz="700" dirty="0"/>
          </a:p>
          <a:p>
            <a:r>
              <a:rPr lang="en-US" sz="2200" dirty="0"/>
              <a:t>Arbitrary time-dependent parameters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DDD553-3FBD-6778-5A42-31C126C916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598"/>
          <a:stretch>
            <a:fillRect/>
          </a:stretch>
        </p:blipFill>
        <p:spPr>
          <a:xfrm>
            <a:off x="6229750" y="902663"/>
            <a:ext cx="5877504" cy="473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11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C1876-CD3C-B60F-10AD-2DBE214C0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0739A-EBC6-3E2C-7B22-A366EE7FB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NonlinearNormalForm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AACC13-2E92-ED3F-052A-301F7D8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8502" y="6528245"/>
            <a:ext cx="2743200" cy="136526"/>
          </a:xfrm>
        </p:spPr>
        <p:txBody>
          <a:bodyPr/>
          <a:lstStyle/>
          <a:p>
            <a:fld id="{4B32EBF9-0C69-4C62-8AA3-6792853BE588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9E9584-22CE-600B-3366-5D6E1692C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61" y="1021293"/>
            <a:ext cx="5498279" cy="4805766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Map-based perturbation theory with </a:t>
            </a:r>
            <a:r>
              <a:rPr lang="en-US" sz="2200" b="1" dirty="0"/>
              <a:t>nonlinear</a:t>
            </a:r>
            <a:r>
              <a:rPr lang="en-US" sz="2200" dirty="0"/>
              <a:t>, </a:t>
            </a:r>
            <a:r>
              <a:rPr lang="en-US" sz="2200" b="1" dirty="0"/>
              <a:t>parametric</a:t>
            </a:r>
            <a:r>
              <a:rPr lang="en-US" sz="2200" dirty="0"/>
              <a:t> Hamiltonian maps using </a:t>
            </a:r>
            <a:r>
              <a:rPr lang="en-US" sz="2200" b="1" dirty="0"/>
              <a:t>Lie algebraic methods </a:t>
            </a:r>
          </a:p>
          <a:p>
            <a:endParaRPr lang="en-US" sz="2200" b="1" dirty="0"/>
          </a:p>
          <a:p>
            <a:r>
              <a:rPr lang="en-US" sz="2200" dirty="0"/>
              <a:t>Lie algebra </a:t>
            </a:r>
            <a:r>
              <a:rPr lang="en-US" sz="2200" b="1" dirty="0"/>
              <a:t>extended</a:t>
            </a:r>
            <a:r>
              <a:rPr lang="en-US" sz="2200" dirty="0"/>
              <a:t> to include a </a:t>
            </a:r>
            <a:r>
              <a:rPr lang="en-US" sz="2200" b="1" dirty="0"/>
              <a:t>quaternion operator </a:t>
            </a:r>
            <a:r>
              <a:rPr lang="en-US" sz="2200" dirty="0"/>
              <a:t>in the vector field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/>
              <a:t>Spin normal form analysis same as orbital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/>
              <a:t>Invariant spin field, spin resonances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200" b="1" dirty="0"/>
          </a:p>
          <a:p>
            <a:r>
              <a:rPr lang="en-US" sz="2200" dirty="0"/>
              <a:t>Radiation, coasting beam all handled</a:t>
            </a:r>
          </a:p>
          <a:p>
            <a:endParaRPr lang="en-US" sz="2200" dirty="0"/>
          </a:p>
          <a:p>
            <a:r>
              <a:rPr lang="en-US" sz="2200" dirty="0"/>
              <a:t>6D </a:t>
            </a:r>
            <a:r>
              <a:rPr lang="en-US" sz="2200"/>
              <a:t>de Moivre </a:t>
            </a:r>
            <a:r>
              <a:rPr lang="en-US" sz="2200" dirty="0"/>
              <a:t>and Teng-Edwards lattice functions </a:t>
            </a:r>
          </a:p>
          <a:p>
            <a:endParaRPr lang="en-US" sz="2200" dirty="0"/>
          </a:p>
          <a:p>
            <a:endParaRPr lang="en-US" sz="2200" dirty="0"/>
          </a:p>
        </p:txBody>
      </p:sp>
      <p:pic>
        <p:nvPicPr>
          <p:cNvPr id="3" name="Picture 2" descr="A collage of images of circles and rings&#10;&#10;AI-generated content may be incorrect.">
            <a:extLst>
              <a:ext uri="{FF2B5EF4-FFF2-40B4-BE49-F238E27FC236}">
                <a16:creationId xmlns:a16="http://schemas.microsoft.com/office/drawing/2014/main" id="{7C482710-117C-7BDB-8A63-ADC39B2F64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8940" y="984252"/>
            <a:ext cx="6242693" cy="28903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244386-C23A-1B9D-BD7F-5BA9112B757E}"/>
              </a:ext>
            </a:extLst>
          </p:cNvPr>
          <p:cNvSpPr txBox="1"/>
          <p:nvPr/>
        </p:nvSpPr>
        <p:spPr>
          <a:xfrm>
            <a:off x="6085052" y="4041955"/>
            <a:ext cx="576628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Extensive tests against the </a:t>
            </a:r>
            <a:r>
              <a:rPr lang="en-US" sz="2200" b="1" dirty="0"/>
              <a:t>Fully Polymorphic Package (FPP)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Lie operators, logs, exponents, equilibrium moments, etc.</a:t>
            </a:r>
          </a:p>
        </p:txBody>
      </p:sp>
    </p:spTree>
    <p:extLst>
      <p:ext uri="{BB962C8B-B14F-4D97-AF65-F5344CB8AC3E}">
        <p14:creationId xmlns:p14="http://schemas.microsoft.com/office/powerpoint/2010/main" val="4162834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7D09F-E746-B76D-75E5-699F04F31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2458F-CCA2-AE84-95EC-233D337B0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944FC-C72B-FCAD-435B-9ABD27ED4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57" y="1296567"/>
            <a:ext cx="11348236" cy="495231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Fully usable in high-level programming languages (Python and Julia)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Modular and easy to integrate with other programs/machine learning tools/optimizers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Fully nonlinear, non-paraxial, </a:t>
            </a:r>
            <a:r>
              <a:rPr lang="en-US" sz="2400" b="1" dirty="0" err="1"/>
              <a:t>symplectic</a:t>
            </a:r>
            <a:r>
              <a:rPr lang="en-US" sz="2400" b="1" dirty="0"/>
              <a:t> integration including spin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Super fast on both the CPU and GPU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/>
              <a:t> </a:t>
            </a:r>
            <a:r>
              <a:rPr lang="en-US" sz="2400" b="1" dirty="0"/>
              <a:t>Nonlinear parametric normal form analysis including spin and radiation</a:t>
            </a:r>
            <a:endParaRPr lang="en-US" sz="24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Arbitrary interdependent and time-dependent lattice parameters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Advanced lattice definition and design tools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 Forwards-, backwards-, and Taylor-differentiable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US" sz="2400" b="1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2E3201-AFF5-8EEA-02E4-26B908207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BF9-0C69-4C62-8AA3-6792853BE588}" type="slidenum">
              <a:rPr lang="en-US" smtClean="0"/>
              <a:t>9</a:t>
            </a:fld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BF01C06-1194-2649-E2DD-63D219ED93CD}"/>
              </a:ext>
            </a:extLst>
          </p:cNvPr>
          <p:cNvSpPr txBox="1"/>
          <p:nvPr/>
        </p:nvSpPr>
        <p:spPr>
          <a:xfrm>
            <a:off x="340658" y="816930"/>
            <a:ext cx="8437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SciBmad</a:t>
            </a:r>
            <a:r>
              <a:rPr lang="en-US" sz="3200" b="1" dirty="0"/>
              <a:t> is/has…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F2659-64A7-80A6-75DB-88D2B2F2C0B8}"/>
              </a:ext>
            </a:extLst>
          </p:cNvPr>
          <p:cNvSpPr txBox="1"/>
          <p:nvPr/>
        </p:nvSpPr>
        <p:spPr>
          <a:xfrm>
            <a:off x="362690" y="1340635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✔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E8CF92-C7E2-CB51-6FF8-BA6E565A4FB8}"/>
              </a:ext>
            </a:extLst>
          </p:cNvPr>
          <p:cNvSpPr txBox="1"/>
          <p:nvPr/>
        </p:nvSpPr>
        <p:spPr>
          <a:xfrm>
            <a:off x="349836" y="1944727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✔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C63258-9F15-D97C-04AA-92D0D9E650B5}"/>
              </a:ext>
            </a:extLst>
          </p:cNvPr>
          <p:cNvSpPr txBox="1"/>
          <p:nvPr/>
        </p:nvSpPr>
        <p:spPr>
          <a:xfrm>
            <a:off x="370032" y="2537804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✔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E38089-D0CE-7AF0-FBB8-E997DEEF81B2}"/>
              </a:ext>
            </a:extLst>
          </p:cNvPr>
          <p:cNvSpPr txBox="1"/>
          <p:nvPr/>
        </p:nvSpPr>
        <p:spPr>
          <a:xfrm>
            <a:off x="368194" y="3141897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✔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F9F568-1F75-48C7-765A-BC4ED08B463F}"/>
              </a:ext>
            </a:extLst>
          </p:cNvPr>
          <p:cNvSpPr txBox="1"/>
          <p:nvPr/>
        </p:nvSpPr>
        <p:spPr>
          <a:xfrm>
            <a:off x="366356" y="3734975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✔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F6E861-A92E-E556-84F5-CFA7C592F6AD}"/>
              </a:ext>
            </a:extLst>
          </p:cNvPr>
          <p:cNvSpPr txBox="1"/>
          <p:nvPr/>
        </p:nvSpPr>
        <p:spPr>
          <a:xfrm>
            <a:off x="364518" y="4339065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✔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3362A1-3D77-5BA1-6334-547CDD456DDE}"/>
              </a:ext>
            </a:extLst>
          </p:cNvPr>
          <p:cNvSpPr txBox="1"/>
          <p:nvPr/>
        </p:nvSpPr>
        <p:spPr>
          <a:xfrm>
            <a:off x="362680" y="4932140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✔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2F11BB-822D-F0B6-1B1D-CEB87AF76ABB}"/>
              </a:ext>
            </a:extLst>
          </p:cNvPr>
          <p:cNvSpPr txBox="1"/>
          <p:nvPr/>
        </p:nvSpPr>
        <p:spPr>
          <a:xfrm>
            <a:off x="360842" y="5525218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✔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227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1305</Words>
  <Application>Microsoft Office PowerPoint</Application>
  <PresentationFormat>Widescreen</PresentationFormat>
  <Paragraphs>214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Cambria Math</vt:lpstr>
      <vt:lpstr>Consolas</vt:lpstr>
      <vt:lpstr>Wingdings</vt:lpstr>
      <vt:lpstr>Office Theme</vt:lpstr>
      <vt:lpstr>SciBmad:  A modern, high performance, and differentiable accelerator physics ecosystem</vt:lpstr>
      <vt:lpstr>Accelerator Software Wish-List</vt:lpstr>
      <vt:lpstr>SciBmad</vt:lpstr>
      <vt:lpstr>Composability with other packages</vt:lpstr>
      <vt:lpstr>GTPSA</vt:lpstr>
      <vt:lpstr>Beamlines</vt:lpstr>
      <vt:lpstr>BeamTracking</vt:lpstr>
      <vt:lpstr>NonlinearNormalForm</vt:lpstr>
      <vt:lpstr>Conclusions</vt:lpstr>
      <vt:lpstr>Contributors and Thank You!</vt:lpstr>
      <vt:lpstr>Our Program Today</vt:lpstr>
      <vt:lpstr>Installation and 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George Signorelli</dc:creator>
  <cp:lastModifiedBy>Matthew George Signorelli</cp:lastModifiedBy>
  <cp:revision>3</cp:revision>
  <dcterms:created xsi:type="dcterms:W3CDTF">2024-09-23T16:06:19Z</dcterms:created>
  <dcterms:modified xsi:type="dcterms:W3CDTF">2025-10-17T17:05:44Z</dcterms:modified>
</cp:coreProperties>
</file>