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6" r:id="rId5"/>
    <p:sldId id="394" r:id="rId6"/>
    <p:sldId id="395" r:id="rId7"/>
    <p:sldId id="393" r:id="rId8"/>
    <p:sldId id="3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8FAED-EA95-445C-9550-2569F76353CE}" v="4" dt="2025-09-18T12:45:14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o Gnanvo" userId="138e8ee5-071e-4200-bbe9-20c101fa0b3f" providerId="ADAL" clId="{21872B45-8A75-414C-8D8A-03BCF51817C2}"/>
    <pc:docChg chg="undo custSel delSld modSld sldOrd">
      <pc:chgData name="Kondo Gnanvo" userId="138e8ee5-071e-4200-bbe9-20c101fa0b3f" providerId="ADAL" clId="{21872B45-8A75-414C-8D8A-03BCF51817C2}" dt="2024-09-18T22:34:06.564" v="635" actId="555"/>
      <pc:docMkLst>
        <pc:docMk/>
      </pc:docMkLst>
      <pc:sldChg chg="addSp modSp ord">
        <pc:chgData name="Kondo Gnanvo" userId="138e8ee5-071e-4200-bbe9-20c101fa0b3f" providerId="ADAL" clId="{21872B45-8A75-414C-8D8A-03BCF51817C2}" dt="2024-09-18T22:29:20.746" v="424" actId="207"/>
        <pc:sldMkLst>
          <pc:docMk/>
          <pc:sldMk cId="941464265" sldId="256"/>
        </pc:sldMkLst>
      </pc:sldChg>
      <pc:sldChg chg="addSp modSp">
        <pc:chgData name="Kondo Gnanvo" userId="138e8ee5-071e-4200-bbe9-20c101fa0b3f" providerId="ADAL" clId="{21872B45-8A75-414C-8D8A-03BCF51817C2}" dt="2024-09-18T22:27:51.505" v="329" actId="20577"/>
        <pc:sldMkLst>
          <pc:docMk/>
          <pc:sldMk cId="2297387521" sldId="257"/>
        </pc:sldMkLst>
      </pc:sldChg>
      <pc:sldChg chg="addSp modSp">
        <pc:chgData name="Kondo Gnanvo" userId="138e8ee5-071e-4200-bbe9-20c101fa0b3f" providerId="ADAL" clId="{21872B45-8A75-414C-8D8A-03BCF51817C2}" dt="2024-09-18T22:34:06.564" v="635" actId="555"/>
        <pc:sldMkLst>
          <pc:docMk/>
          <pc:sldMk cId="789246314" sldId="260"/>
        </pc:sldMkLst>
      </pc:sldChg>
      <pc:sldChg chg="addSp modSp">
        <pc:chgData name="Kondo Gnanvo" userId="138e8ee5-071e-4200-bbe9-20c101fa0b3f" providerId="ADAL" clId="{21872B45-8A75-414C-8D8A-03BCF51817C2}" dt="2024-09-18T22:32:44.801" v="579" actId="6549"/>
        <pc:sldMkLst>
          <pc:docMk/>
          <pc:sldMk cId="2861744568" sldId="262"/>
        </pc:sldMkLst>
      </pc:sldChg>
      <pc:sldChg chg="addSp delSp modSp">
        <pc:chgData name="Kondo Gnanvo" userId="138e8ee5-071e-4200-bbe9-20c101fa0b3f" providerId="ADAL" clId="{21872B45-8A75-414C-8D8A-03BCF51817C2}" dt="2024-09-18T22:31:34.691" v="511" actId="6549"/>
        <pc:sldMkLst>
          <pc:docMk/>
          <pc:sldMk cId="1035923461" sldId="263"/>
        </pc:sldMkLst>
      </pc:sldChg>
      <pc:sldChg chg="addSp modSp">
        <pc:chgData name="Kondo Gnanvo" userId="138e8ee5-071e-4200-bbe9-20c101fa0b3f" providerId="ADAL" clId="{21872B45-8A75-414C-8D8A-03BCF51817C2}" dt="2024-09-18T22:30:20.841" v="479" actId="313"/>
        <pc:sldMkLst>
          <pc:docMk/>
          <pc:sldMk cId="1744207532" sldId="264"/>
        </pc:sldMkLst>
      </pc:sldChg>
      <pc:sldChg chg="del">
        <pc:chgData name="Kondo Gnanvo" userId="138e8ee5-071e-4200-bbe9-20c101fa0b3f" providerId="ADAL" clId="{21872B45-8A75-414C-8D8A-03BCF51817C2}" dt="2024-09-18T22:31:44.396" v="512" actId="2696"/>
        <pc:sldMkLst>
          <pc:docMk/>
          <pc:sldMk cId="3960680673" sldId="265"/>
        </pc:sldMkLst>
      </pc:sldChg>
      <pc:sldChg chg="modSp ord">
        <pc:chgData name="Kondo Gnanvo" userId="138e8ee5-071e-4200-bbe9-20c101fa0b3f" providerId="ADAL" clId="{21872B45-8A75-414C-8D8A-03BCF51817C2}" dt="2024-09-18T22:22:23.981" v="93" actId="20577"/>
        <pc:sldMkLst>
          <pc:docMk/>
          <pc:sldMk cId="27556663" sldId="266"/>
        </pc:sldMkLst>
      </pc:sldChg>
    </pc:docChg>
  </pc:docChgLst>
  <pc:docChgLst>
    <pc:chgData name="Kondo Gnanvo" userId="138e8ee5-071e-4200-bbe9-20c101fa0b3f" providerId="ADAL" clId="{E73B69E5-95BE-4A34-B276-F5D0B32669F5}"/>
    <pc:docChg chg="undo custSel addSld delSld modSld sldOrd">
      <pc:chgData name="Kondo Gnanvo" userId="138e8ee5-071e-4200-bbe9-20c101fa0b3f" providerId="ADAL" clId="{E73B69E5-95BE-4A34-B276-F5D0B32669F5}" dt="2025-09-18T12:52:27.699" v="278"/>
      <pc:docMkLst>
        <pc:docMk/>
      </pc:docMkLst>
      <pc:sldChg chg="del">
        <pc:chgData name="Kondo Gnanvo" userId="138e8ee5-071e-4200-bbe9-20c101fa0b3f" providerId="ADAL" clId="{E73B69E5-95BE-4A34-B276-F5D0B32669F5}" dt="2025-09-18T12:41:37.211" v="5" actId="47"/>
        <pc:sldMkLst>
          <pc:docMk/>
          <pc:sldMk cId="941464265" sldId="256"/>
        </pc:sldMkLst>
      </pc:sldChg>
      <pc:sldChg chg="addSp modSp add del mod">
        <pc:chgData name="Kondo Gnanvo" userId="138e8ee5-071e-4200-bbe9-20c101fa0b3f" providerId="ADAL" clId="{E73B69E5-95BE-4A34-B276-F5D0B32669F5}" dt="2025-09-18T12:45:26.723" v="111" actId="47"/>
        <pc:sldMkLst>
          <pc:docMk/>
          <pc:sldMk cId="4025786971" sldId="256"/>
        </pc:sldMkLst>
        <pc:spChg chg="mod">
          <ac:chgData name="Kondo Gnanvo" userId="138e8ee5-071e-4200-bbe9-20c101fa0b3f" providerId="ADAL" clId="{E73B69E5-95BE-4A34-B276-F5D0B32669F5}" dt="2025-09-18T12:45:04.696" v="108" actId="164"/>
          <ac:spMkLst>
            <pc:docMk/>
            <pc:sldMk cId="4025786971" sldId="256"/>
            <ac:spMk id="115" creationId="{2BF871C7-FC43-578A-0EC8-8A713EE3BC0C}"/>
          </ac:spMkLst>
        </pc:spChg>
        <pc:spChg chg="mod">
          <ac:chgData name="Kondo Gnanvo" userId="138e8ee5-071e-4200-bbe9-20c101fa0b3f" providerId="ADAL" clId="{E73B69E5-95BE-4A34-B276-F5D0B32669F5}" dt="2025-09-18T12:45:04.696" v="108" actId="164"/>
          <ac:spMkLst>
            <pc:docMk/>
            <pc:sldMk cId="4025786971" sldId="256"/>
            <ac:spMk id="191" creationId="{3212B0FC-0507-2E5E-7360-F2A91309DF5A}"/>
          </ac:spMkLst>
        </pc:spChg>
        <pc:spChg chg="mod">
          <ac:chgData name="Kondo Gnanvo" userId="138e8ee5-071e-4200-bbe9-20c101fa0b3f" providerId="ADAL" clId="{E73B69E5-95BE-4A34-B276-F5D0B32669F5}" dt="2025-09-18T12:45:04.696" v="108" actId="164"/>
          <ac:spMkLst>
            <pc:docMk/>
            <pc:sldMk cId="4025786971" sldId="256"/>
            <ac:spMk id="208" creationId="{D96195B2-2ECE-CDAA-F865-9B8BDBC1CF60}"/>
          </ac:spMkLst>
        </pc:spChg>
        <pc:spChg chg="mod">
          <ac:chgData name="Kondo Gnanvo" userId="138e8ee5-071e-4200-bbe9-20c101fa0b3f" providerId="ADAL" clId="{E73B69E5-95BE-4A34-B276-F5D0B32669F5}" dt="2025-09-18T12:45:04.696" v="108" actId="164"/>
          <ac:spMkLst>
            <pc:docMk/>
            <pc:sldMk cId="4025786971" sldId="256"/>
            <ac:spMk id="209" creationId="{A592D860-8A99-4356-65EE-FFDAB933EA6B}"/>
          </ac:spMkLst>
        </pc:spChg>
        <pc:grpChg chg="add mod">
          <ac:chgData name="Kondo Gnanvo" userId="138e8ee5-071e-4200-bbe9-20c101fa0b3f" providerId="ADAL" clId="{E73B69E5-95BE-4A34-B276-F5D0B32669F5}" dt="2025-09-18T12:45:04.696" v="108" actId="164"/>
          <ac:grpSpMkLst>
            <pc:docMk/>
            <pc:sldMk cId="4025786971" sldId="256"/>
            <ac:grpSpMk id="2" creationId="{E33BBE5F-34D1-82D1-F079-3025377E8F53}"/>
          </ac:grpSpMkLst>
        </pc:grpChg>
        <pc:grpChg chg="mod">
          <ac:chgData name="Kondo Gnanvo" userId="138e8ee5-071e-4200-bbe9-20c101fa0b3f" providerId="ADAL" clId="{E73B69E5-95BE-4A34-B276-F5D0B32669F5}" dt="2025-09-18T12:45:04.696" v="108" actId="164"/>
          <ac:grpSpMkLst>
            <pc:docMk/>
            <pc:sldMk cId="4025786971" sldId="256"/>
            <ac:grpSpMk id="210" creationId="{6C63790F-8E59-E3E0-0202-227D4EBDBCBB}"/>
          </ac:grpSpMkLst>
        </pc:grpChg>
        <pc:grpChg chg="mod">
          <ac:chgData name="Kondo Gnanvo" userId="138e8ee5-071e-4200-bbe9-20c101fa0b3f" providerId="ADAL" clId="{E73B69E5-95BE-4A34-B276-F5D0B32669F5}" dt="2025-09-18T12:45:04.696" v="108" actId="164"/>
          <ac:grpSpMkLst>
            <pc:docMk/>
            <pc:sldMk cId="4025786971" sldId="256"/>
            <ac:grpSpMk id="211" creationId="{D5192187-813D-91E4-121D-4C866801CA7F}"/>
          </ac:grpSpMkLst>
        </pc:grpChg>
        <pc:cxnChg chg="mod">
          <ac:chgData name="Kondo Gnanvo" userId="138e8ee5-071e-4200-bbe9-20c101fa0b3f" providerId="ADAL" clId="{E73B69E5-95BE-4A34-B276-F5D0B32669F5}" dt="2025-09-18T12:45:04.696" v="108" actId="164"/>
          <ac:cxnSpMkLst>
            <pc:docMk/>
            <pc:sldMk cId="4025786971" sldId="256"/>
            <ac:cxnSpMk id="114" creationId="{CF9FC1E9-81C4-E166-148E-130A305F3CBE}"/>
          </ac:cxnSpMkLst>
        </pc:cxnChg>
        <pc:cxnChg chg="mod">
          <ac:chgData name="Kondo Gnanvo" userId="138e8ee5-071e-4200-bbe9-20c101fa0b3f" providerId="ADAL" clId="{E73B69E5-95BE-4A34-B276-F5D0B32669F5}" dt="2025-09-18T12:45:04.696" v="108" actId="164"/>
          <ac:cxnSpMkLst>
            <pc:docMk/>
            <pc:sldMk cId="4025786971" sldId="256"/>
            <ac:cxnSpMk id="190" creationId="{11FAF68D-F373-0030-9CA3-2BF7A2937EC1}"/>
          </ac:cxnSpMkLst>
        </pc:cxnChg>
      </pc:sldChg>
      <pc:sldChg chg="del">
        <pc:chgData name="Kondo Gnanvo" userId="138e8ee5-071e-4200-bbe9-20c101fa0b3f" providerId="ADAL" clId="{E73B69E5-95BE-4A34-B276-F5D0B32669F5}" dt="2025-09-18T12:41:36.723" v="4" actId="47"/>
        <pc:sldMkLst>
          <pc:docMk/>
          <pc:sldMk cId="2297387521" sldId="257"/>
        </pc:sldMkLst>
      </pc:sldChg>
      <pc:sldChg chg="del">
        <pc:chgData name="Kondo Gnanvo" userId="138e8ee5-071e-4200-bbe9-20c101fa0b3f" providerId="ADAL" clId="{E73B69E5-95BE-4A34-B276-F5D0B32669F5}" dt="2025-09-18T12:42:35.870" v="10" actId="47"/>
        <pc:sldMkLst>
          <pc:docMk/>
          <pc:sldMk cId="789246314" sldId="260"/>
        </pc:sldMkLst>
      </pc:sldChg>
      <pc:sldChg chg="del">
        <pc:chgData name="Kondo Gnanvo" userId="138e8ee5-071e-4200-bbe9-20c101fa0b3f" providerId="ADAL" clId="{E73B69E5-95BE-4A34-B276-F5D0B32669F5}" dt="2025-09-18T12:41:39.209" v="8" actId="47"/>
        <pc:sldMkLst>
          <pc:docMk/>
          <pc:sldMk cId="2861744568" sldId="262"/>
        </pc:sldMkLst>
      </pc:sldChg>
      <pc:sldChg chg="del">
        <pc:chgData name="Kondo Gnanvo" userId="138e8ee5-071e-4200-bbe9-20c101fa0b3f" providerId="ADAL" clId="{E73B69E5-95BE-4A34-B276-F5D0B32669F5}" dt="2025-09-18T12:41:37.917" v="7" actId="47"/>
        <pc:sldMkLst>
          <pc:docMk/>
          <pc:sldMk cId="1035923461" sldId="263"/>
        </pc:sldMkLst>
      </pc:sldChg>
      <pc:sldChg chg="del">
        <pc:chgData name="Kondo Gnanvo" userId="138e8ee5-071e-4200-bbe9-20c101fa0b3f" providerId="ADAL" clId="{E73B69E5-95BE-4A34-B276-F5D0B32669F5}" dt="2025-09-18T12:41:37.540" v="6" actId="47"/>
        <pc:sldMkLst>
          <pc:docMk/>
          <pc:sldMk cId="1744207532" sldId="264"/>
        </pc:sldMkLst>
      </pc:sldChg>
      <pc:sldChg chg="modSp mod">
        <pc:chgData name="Kondo Gnanvo" userId="138e8ee5-071e-4200-bbe9-20c101fa0b3f" providerId="ADAL" clId="{E73B69E5-95BE-4A34-B276-F5D0B32669F5}" dt="2025-09-18T12:41:26.659" v="3" actId="20577"/>
        <pc:sldMkLst>
          <pc:docMk/>
          <pc:sldMk cId="27556663" sldId="266"/>
        </pc:sldMkLst>
        <pc:spChg chg="mod">
          <ac:chgData name="Kondo Gnanvo" userId="138e8ee5-071e-4200-bbe9-20c101fa0b3f" providerId="ADAL" clId="{E73B69E5-95BE-4A34-B276-F5D0B32669F5}" dt="2025-09-18T12:41:26.659" v="3" actId="20577"/>
          <ac:spMkLst>
            <pc:docMk/>
            <pc:sldMk cId="27556663" sldId="266"/>
            <ac:spMk id="5" creationId="{334B5215-CE92-4649-9A88-E434AA1EA08B}"/>
          </ac:spMkLst>
        </pc:spChg>
      </pc:sldChg>
      <pc:sldChg chg="modSp add mod ord">
        <pc:chgData name="Kondo Gnanvo" userId="138e8ee5-071e-4200-bbe9-20c101fa0b3f" providerId="ADAL" clId="{E73B69E5-95BE-4A34-B276-F5D0B32669F5}" dt="2025-09-18T12:52:27.699" v="278"/>
        <pc:sldMkLst>
          <pc:docMk/>
          <pc:sldMk cId="3860651453" sldId="392"/>
        </pc:sldMkLst>
        <pc:spChg chg="mod">
          <ac:chgData name="Kondo Gnanvo" userId="138e8ee5-071e-4200-bbe9-20c101fa0b3f" providerId="ADAL" clId="{E73B69E5-95BE-4A34-B276-F5D0B32669F5}" dt="2025-09-18T12:44:21.431" v="57" actId="20577"/>
          <ac:spMkLst>
            <pc:docMk/>
            <pc:sldMk cId="3860651453" sldId="392"/>
            <ac:spMk id="285" creationId="{02F77173-EB6B-50CF-D99D-96D13337A5FD}"/>
          </ac:spMkLst>
        </pc:spChg>
      </pc:sldChg>
      <pc:sldChg chg="addSp delSp modSp add mod">
        <pc:chgData name="Kondo Gnanvo" userId="138e8ee5-071e-4200-bbe9-20c101fa0b3f" providerId="ADAL" clId="{E73B69E5-95BE-4A34-B276-F5D0B32669F5}" dt="2025-09-18T12:45:23.507" v="110" actId="1076"/>
        <pc:sldMkLst>
          <pc:docMk/>
          <pc:sldMk cId="1309304936" sldId="393"/>
        </pc:sldMkLst>
        <pc:spChg chg="del">
          <ac:chgData name="Kondo Gnanvo" userId="138e8ee5-071e-4200-bbe9-20c101fa0b3f" providerId="ADAL" clId="{E73B69E5-95BE-4A34-B276-F5D0B32669F5}" dt="2025-09-18T12:44:42.334" v="91" actId="478"/>
          <ac:spMkLst>
            <pc:docMk/>
            <pc:sldMk cId="1309304936" sldId="393"/>
            <ac:spMk id="9" creationId="{8445A1E4-8103-07C2-01BD-96A139F49A98}"/>
          </ac:spMkLst>
        </pc:spChg>
        <pc:spChg chg="del">
          <ac:chgData name="Kondo Gnanvo" userId="138e8ee5-071e-4200-bbe9-20c101fa0b3f" providerId="ADAL" clId="{E73B69E5-95BE-4A34-B276-F5D0B32669F5}" dt="2025-09-18T12:44:42.334" v="91" actId="478"/>
          <ac:spMkLst>
            <pc:docMk/>
            <pc:sldMk cId="1309304936" sldId="393"/>
            <ac:spMk id="10" creationId="{1240E82A-1581-EF2E-BF1F-70360B6EB09B}"/>
          </ac:spMkLst>
        </pc:spChg>
        <pc:spChg chg="del">
          <ac:chgData name="Kondo Gnanvo" userId="138e8ee5-071e-4200-bbe9-20c101fa0b3f" providerId="ADAL" clId="{E73B69E5-95BE-4A34-B276-F5D0B32669F5}" dt="2025-09-18T12:44:42.334" v="91" actId="478"/>
          <ac:spMkLst>
            <pc:docMk/>
            <pc:sldMk cId="1309304936" sldId="393"/>
            <ac:spMk id="12" creationId="{69BB6462-2D7D-C7C6-8AF1-07A4AEEAB794}"/>
          </ac:spMkLst>
        </pc:spChg>
        <pc:spChg chg="mod">
          <ac:chgData name="Kondo Gnanvo" userId="138e8ee5-071e-4200-bbe9-20c101fa0b3f" providerId="ADAL" clId="{E73B69E5-95BE-4A34-B276-F5D0B32669F5}" dt="2025-09-18T12:44:53.387" v="107" actId="20577"/>
          <ac:spMkLst>
            <pc:docMk/>
            <pc:sldMk cId="1309304936" sldId="393"/>
            <ac:spMk id="285" creationId="{A3D88DFB-64B1-33A8-276C-BDAC8FED53AC}"/>
          </ac:spMkLst>
        </pc:spChg>
        <pc:picChg chg="add mod">
          <ac:chgData name="Kondo Gnanvo" userId="138e8ee5-071e-4200-bbe9-20c101fa0b3f" providerId="ADAL" clId="{E73B69E5-95BE-4A34-B276-F5D0B32669F5}" dt="2025-09-18T12:45:23.507" v="110" actId="1076"/>
          <ac:picMkLst>
            <pc:docMk/>
            <pc:sldMk cId="1309304936" sldId="393"/>
            <ac:picMk id="3" creationId="{414EB26B-50DF-AF60-88DC-F04312CD17D6}"/>
          </ac:picMkLst>
        </pc:picChg>
        <pc:picChg chg="del">
          <ac:chgData name="Kondo Gnanvo" userId="138e8ee5-071e-4200-bbe9-20c101fa0b3f" providerId="ADAL" clId="{E73B69E5-95BE-4A34-B276-F5D0B32669F5}" dt="2025-09-18T12:44:42.334" v="91" actId="478"/>
          <ac:picMkLst>
            <pc:docMk/>
            <pc:sldMk cId="1309304936" sldId="393"/>
            <ac:picMk id="4" creationId="{58833A88-E4DA-8D01-A3D3-37EE5B3980FD}"/>
          </ac:picMkLst>
        </pc:picChg>
        <pc:picChg chg="del">
          <ac:chgData name="Kondo Gnanvo" userId="138e8ee5-071e-4200-bbe9-20c101fa0b3f" providerId="ADAL" clId="{E73B69E5-95BE-4A34-B276-F5D0B32669F5}" dt="2025-09-18T12:44:42.334" v="91" actId="478"/>
          <ac:picMkLst>
            <pc:docMk/>
            <pc:sldMk cId="1309304936" sldId="393"/>
            <ac:picMk id="6" creationId="{E9F7A8CD-EADD-48AD-8F7A-9E225F4B9CB9}"/>
          </ac:picMkLst>
        </pc:picChg>
        <pc:picChg chg="del">
          <ac:chgData name="Kondo Gnanvo" userId="138e8ee5-071e-4200-bbe9-20c101fa0b3f" providerId="ADAL" clId="{E73B69E5-95BE-4A34-B276-F5D0B32669F5}" dt="2025-09-18T12:44:42.334" v="91" actId="478"/>
          <ac:picMkLst>
            <pc:docMk/>
            <pc:sldMk cId="1309304936" sldId="393"/>
            <ac:picMk id="8" creationId="{C227C1CD-37E6-B076-574E-E210FC274020}"/>
          </ac:picMkLst>
        </pc:picChg>
      </pc:sldChg>
      <pc:sldChg chg="addSp delSp modSp add mod ord">
        <pc:chgData name="Kondo Gnanvo" userId="138e8ee5-071e-4200-bbe9-20c101fa0b3f" providerId="ADAL" clId="{E73B69E5-95BE-4A34-B276-F5D0B32669F5}" dt="2025-09-18T12:49:39.066" v="238"/>
        <pc:sldMkLst>
          <pc:docMk/>
          <pc:sldMk cId="1154319132" sldId="394"/>
        </pc:sldMkLst>
        <pc:spChg chg="del">
          <ac:chgData name="Kondo Gnanvo" userId="138e8ee5-071e-4200-bbe9-20c101fa0b3f" providerId="ADAL" clId="{E73B69E5-95BE-4A34-B276-F5D0B32669F5}" dt="2025-09-18T12:45:49.302" v="114" actId="478"/>
          <ac:spMkLst>
            <pc:docMk/>
            <pc:sldMk cId="1154319132" sldId="394"/>
            <ac:spMk id="11" creationId="{5C5DFEE4-AE2A-98C6-FB86-6ECFD7153DD4}"/>
          </ac:spMkLst>
        </pc:spChg>
        <pc:spChg chg="mod">
          <ac:chgData name="Kondo Gnanvo" userId="138e8ee5-071e-4200-bbe9-20c101fa0b3f" providerId="ADAL" clId="{E73B69E5-95BE-4A34-B276-F5D0B32669F5}" dt="2025-09-18T12:49:36.160" v="236" actId="14100"/>
          <ac:spMkLst>
            <pc:docMk/>
            <pc:sldMk cId="1154319132" sldId="394"/>
            <ac:spMk id="285" creationId="{E164A722-0D36-030D-63F4-7DB9CC84C677}"/>
          </ac:spMkLst>
        </pc:spChg>
        <pc:picChg chg="del">
          <ac:chgData name="Kondo Gnanvo" userId="138e8ee5-071e-4200-bbe9-20c101fa0b3f" providerId="ADAL" clId="{E73B69E5-95BE-4A34-B276-F5D0B32669F5}" dt="2025-09-18T12:45:45.235" v="113" actId="478"/>
          <ac:picMkLst>
            <pc:docMk/>
            <pc:sldMk cId="1154319132" sldId="394"/>
            <ac:picMk id="3" creationId="{C3036997-1EE4-D565-FF10-D15748E7822F}"/>
          </ac:picMkLst>
        </pc:picChg>
        <pc:picChg chg="add mod">
          <ac:chgData name="Kondo Gnanvo" userId="138e8ee5-071e-4200-bbe9-20c101fa0b3f" providerId="ADAL" clId="{E73B69E5-95BE-4A34-B276-F5D0B32669F5}" dt="2025-09-18T12:49:25.799" v="234" actId="14100"/>
          <ac:picMkLst>
            <pc:docMk/>
            <pc:sldMk cId="1154319132" sldId="394"/>
            <ac:picMk id="5" creationId="{6009ADC6-C64A-5772-91DE-74F28720C516}"/>
          </ac:picMkLst>
        </pc:picChg>
      </pc:sldChg>
      <pc:sldChg chg="addSp delSp modSp add mod">
        <pc:chgData name="Kondo Gnanvo" userId="138e8ee5-071e-4200-bbe9-20c101fa0b3f" providerId="ADAL" clId="{E73B69E5-95BE-4A34-B276-F5D0B32669F5}" dt="2025-09-18T12:52:20.686" v="276" actId="20577"/>
        <pc:sldMkLst>
          <pc:docMk/>
          <pc:sldMk cId="2895047359" sldId="395"/>
        </pc:sldMkLst>
        <pc:spChg chg="mod">
          <ac:chgData name="Kondo Gnanvo" userId="138e8ee5-071e-4200-bbe9-20c101fa0b3f" providerId="ADAL" clId="{E73B69E5-95BE-4A34-B276-F5D0B32669F5}" dt="2025-09-18T12:52:20.686" v="276" actId="20577"/>
          <ac:spMkLst>
            <pc:docMk/>
            <pc:sldMk cId="2895047359" sldId="395"/>
            <ac:spMk id="285" creationId="{3BBA79F8-BFD0-611F-E0C9-857F24D6A195}"/>
          </ac:spMkLst>
        </pc:spChg>
        <pc:picChg chg="add mod">
          <ac:chgData name="Kondo Gnanvo" userId="138e8ee5-071e-4200-bbe9-20c101fa0b3f" providerId="ADAL" clId="{E73B69E5-95BE-4A34-B276-F5D0B32669F5}" dt="2025-09-18T12:52:02.561" v="250" actId="14100"/>
          <ac:picMkLst>
            <pc:docMk/>
            <pc:sldMk cId="2895047359" sldId="395"/>
            <ac:picMk id="4" creationId="{C5156F27-DBFC-2AF6-3D1E-FB84117E6E1A}"/>
          </ac:picMkLst>
        </pc:picChg>
        <pc:picChg chg="del">
          <ac:chgData name="Kondo Gnanvo" userId="138e8ee5-071e-4200-bbe9-20c101fa0b3f" providerId="ADAL" clId="{E73B69E5-95BE-4A34-B276-F5D0B32669F5}" dt="2025-09-18T12:49:43.703" v="240" actId="478"/>
          <ac:picMkLst>
            <pc:docMk/>
            <pc:sldMk cId="2895047359" sldId="395"/>
            <ac:picMk id="5" creationId="{1C6AF685-9706-7C03-0EAA-F997F3F4DCCC}"/>
          </ac:picMkLst>
        </pc:picChg>
      </pc:sldChg>
    </pc:docChg>
  </pc:docChgLst>
  <pc:docChgLst>
    <pc:chgData name="Kondo Gnanvo" userId="138e8ee5-071e-4200-bbe9-20c101fa0b3f" providerId="ADAL" clId="{F0AF40ED-82E9-4091-9517-BACE73346321}"/>
    <pc:docChg chg="undo custSel modSld">
      <pc:chgData name="Kondo Gnanvo" userId="138e8ee5-071e-4200-bbe9-20c101fa0b3f" providerId="ADAL" clId="{F0AF40ED-82E9-4091-9517-BACE73346321}" dt="2025-05-26T16:22:18.875" v="9" actId="165"/>
      <pc:docMkLst>
        <pc:docMk/>
      </pc:docMkLst>
      <pc:sldChg chg="delSp modSp mod">
        <pc:chgData name="Kondo Gnanvo" userId="138e8ee5-071e-4200-bbe9-20c101fa0b3f" providerId="ADAL" clId="{F0AF40ED-82E9-4091-9517-BACE73346321}" dt="2025-05-26T16:22:18.875" v="9" actId="165"/>
        <pc:sldMkLst>
          <pc:docMk/>
          <pc:sldMk cId="2861744568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0C81A-6028-4AAA-8E1F-3AD354A5BD2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0EEB8-C760-41E6-8F3C-255F4B4C6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:a16="http://schemas.microsoft.com/office/drawing/2014/main" id="{4D1AC032-CBA2-88C8-5501-E2FDAC665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>
            <a:extLst>
              <a:ext uri="{FF2B5EF4-FFF2-40B4-BE49-F238E27FC236}">
                <a16:creationId xmlns:a16="http://schemas.microsoft.com/office/drawing/2014/main" id="{12386554-11FD-4EA0-B8CD-877AF92EF0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>
            <a:extLst>
              <a:ext uri="{FF2B5EF4-FFF2-40B4-BE49-F238E27FC236}">
                <a16:creationId xmlns:a16="http://schemas.microsoft.com/office/drawing/2014/main" id="{A2331519-75FB-3038-1EEF-E5C21D64AC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604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:a16="http://schemas.microsoft.com/office/drawing/2014/main" id="{D626AC2D-5B16-F437-2425-3DB6D1B99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>
            <a:extLst>
              <a:ext uri="{FF2B5EF4-FFF2-40B4-BE49-F238E27FC236}">
                <a16:creationId xmlns:a16="http://schemas.microsoft.com/office/drawing/2014/main" id="{2AC5499B-B6E1-1C5D-7844-656F6D1FB6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>
            <a:extLst>
              <a:ext uri="{FF2B5EF4-FFF2-40B4-BE49-F238E27FC236}">
                <a16:creationId xmlns:a16="http://schemas.microsoft.com/office/drawing/2014/main" id="{5A15A93A-FF05-8AB1-34E9-DAC6FDCF45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3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:a16="http://schemas.microsoft.com/office/drawing/2014/main" id="{8C6FE856-C4FE-7C6B-5107-238B75AA8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>
            <a:extLst>
              <a:ext uri="{FF2B5EF4-FFF2-40B4-BE49-F238E27FC236}">
                <a16:creationId xmlns:a16="http://schemas.microsoft.com/office/drawing/2014/main" id="{00D4EC48-73EE-216B-2C7F-EDBEBACEE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>
            <a:extLst>
              <a:ext uri="{FF2B5EF4-FFF2-40B4-BE49-F238E27FC236}">
                <a16:creationId xmlns:a16="http://schemas.microsoft.com/office/drawing/2014/main" id="{8921E2EC-3E82-2D79-109F-346031B3E9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698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:a16="http://schemas.microsoft.com/office/drawing/2014/main" id="{90052C04-BB3B-3825-85BB-807D799BB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>
            <a:extLst>
              <a:ext uri="{FF2B5EF4-FFF2-40B4-BE49-F238E27FC236}">
                <a16:creationId xmlns:a16="http://schemas.microsoft.com/office/drawing/2014/main" id="{CBEE0E04-5550-2DD0-8400-633C1B4547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>
            <a:extLst>
              <a:ext uri="{FF2B5EF4-FFF2-40B4-BE49-F238E27FC236}">
                <a16:creationId xmlns:a16="http://schemas.microsoft.com/office/drawing/2014/main" id="{85E0CEBC-7410-6655-B465-C80C48E478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87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875D-CA58-43EC-BD15-D4AA699DE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587FB-EF43-4B16-BD60-D8EF98AAE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822E1-AEC8-41CC-8148-815229A6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8086-F823-48C1-B2BD-F1F33B8D5FA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9105-8795-44E8-97D1-CC499FBF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9EF2E-42B9-4118-AB46-451C8981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47E8-834D-45F1-9067-CD1CBE72A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C302C-5326-4A5D-ACC6-EAF9C1D5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10BD3-04DC-4FC1-A710-5305F7AAE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481E4-7DA6-45D7-978F-0539EE3F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8086-F823-48C1-B2BD-F1F33B8D5FA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27EAA-0794-4971-87BC-3B757931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E502A-6D5B-4CC3-B9CE-D646C480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47E8-834D-45F1-9067-CD1CBE72A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3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D6B594-3E32-4DFD-A1B4-377D5E648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C8E2A-5B9A-4BA8-84CB-CC12AFD60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122F9-F0F7-4ABB-8D74-6AE220AF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8086-F823-48C1-B2BD-F1F33B8D5FA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ECCF3-98E7-4AD1-B70D-3B959C34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9408B-FD01-4753-87EE-D042D8EB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47E8-834D-45F1-9067-CD1CBE72A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4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470382" cy="640080"/>
          </a:xfrm>
        </p:spPr>
        <p:txBody>
          <a:bodyPr>
            <a:normAutofit/>
          </a:bodyPr>
          <a:lstStyle>
            <a:lvl1pPr algn="ctr"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546678"/>
            <a:ext cx="2834640" cy="311322"/>
          </a:xfrm>
          <a:prstGeom prst="rect">
            <a:avLst/>
          </a:prstGeom>
        </p:spPr>
        <p:txBody>
          <a:bodyPr vert="horz" wrap="square" lIns="182880" tIns="182880" rIns="182880" bIns="18288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 Detector &amp; Imaging Group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77123" y="6554636"/>
            <a:ext cx="714877" cy="303364"/>
          </a:xfrm>
          <a:prstGeom prst="rect">
            <a:avLst/>
          </a:prstGeom>
        </p:spPr>
        <p:txBody>
          <a:bodyPr vert="horz" wrap="square" lIns="182880" tIns="182880" rIns="182880" bIns="18288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z="11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sz="900" b="0" i="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0" y="640080"/>
            <a:ext cx="12208476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oogle Shape;314;p36" descr="A close-up of a logo&#10;&#10;Description automatically generated">
            <a:extLst>
              <a:ext uri="{FF2B5EF4-FFF2-40B4-BE49-F238E27FC236}">
                <a16:creationId xmlns:a16="http://schemas.microsoft.com/office/drawing/2014/main" id="{C8004AD5-0A75-4922-8FCA-42BD5CFB48BE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 l="4551" r="6560"/>
          <a:stretch/>
        </p:blipFill>
        <p:spPr>
          <a:xfrm>
            <a:off x="10674098" y="39110"/>
            <a:ext cx="1517902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hape 27">
            <a:extLst>
              <a:ext uri="{FF2B5EF4-FFF2-40B4-BE49-F238E27FC236}">
                <a16:creationId xmlns:a16="http://schemas.microsoft.com/office/drawing/2014/main" id="{5BE7497A-3185-DFE9-D9DC-26B30C8AA99E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4165600" y="649287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182880" tIns="182880" rIns="182880" bIns="182880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1" i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456772" marR="0" lvl="1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48" marR="0" lvl="2" indent="-1184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322" marR="0" lvl="3" indent="-1142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94" marR="0" lvl="4" indent="-1099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68" marR="0" lvl="5" indent="-1056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642" marR="0" lvl="6" indent="-1014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412" marR="0" lvl="7" indent="-971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188" marR="0" lvl="8" indent="-928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CEA </a:t>
            </a:r>
            <a:r>
              <a:rPr lang="en-US" dirty="0" err="1"/>
              <a:t>Saclay</a:t>
            </a:r>
            <a:r>
              <a:rPr lang="en-US" dirty="0"/>
              <a:t> Seminar - 06/17/2025</a:t>
            </a:r>
          </a:p>
        </p:txBody>
      </p:sp>
    </p:spTree>
    <p:extLst>
      <p:ext uri="{BB962C8B-B14F-4D97-AF65-F5344CB8AC3E}">
        <p14:creationId xmlns:p14="http://schemas.microsoft.com/office/powerpoint/2010/main" val="298842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C28C-3F53-4CE7-ADCE-40C3DA15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9BD6B-D354-4A45-BDCE-0CCE105E4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69C50-7B65-49EF-8E15-0EBE9754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8086-F823-48C1-B2BD-F1F33B8D5FA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BFFFC-A33D-44CC-A884-D2656A8E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27E06-4D11-4A49-B8FC-E85315FB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47E8-834D-45F1-9067-CD1CBE72A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8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03C7-E740-4437-96B1-ED573FFAA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B1533-5362-436B-8126-95097F12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D719-5289-47CD-A7D0-E199EA72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8086-F823-48C1-B2BD-F1F33B8D5FA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22358-ADB5-4B78-84D0-DDAEA928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91D2-F2B0-405E-B473-7FD54212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47E8-834D-45F1-9067-CD1CBE72A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1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BF8F-C539-4A13-A1E2-2596B7CB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57AF5-6471-4FBF-953F-2FBD7CF12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D9C11-077C-4768-A769-99D50DE54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20059-81E5-4354-9213-06BED40E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8086-F823-48C1-B2BD-F1F33B8D5FA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67E1B-46C5-4951-8DDA-E01BA707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38CB1-7DF9-49B5-B339-A36FA268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47E8-834D-45F1-9067-CD1CBE72A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0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B040C-7C34-4F40-9F93-30485987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BD3EB-B063-49A4-9D43-54602B5A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5498E-664B-429E-9183-9881163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F6F76-72A0-4A38-A38E-A55C96CA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347F9-4148-45EE-92B6-E8503381A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303C8-F50D-4CA2-B460-A8DB0C92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8086-F823-48C1-B2BD-F1F33B8D5FA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2F77A5-713E-4602-BBA3-2BED7190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65C3B-0217-4C30-9D9A-81272FDA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47E8-834D-45F1-9067-CD1CBE72A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9334-F74A-411F-A3BD-884402B1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EC48D-3057-44B9-B8CF-5B9118EA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8086-F823-48C1-B2BD-F1F33B8D5FA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CED1E-DA35-4D2D-A199-14AF4CFD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1FF7E-DF75-42C1-9511-940D1F93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47E8-834D-45F1-9067-CD1CBE72A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5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B5ABB1-6EC9-4AFB-A2DC-F0021280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8086-F823-48C1-B2BD-F1F33B8D5FA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47CDD5-756D-47C8-BFD8-099F72189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EB579-4DFA-474E-AF72-AB9555EF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47E8-834D-45F1-9067-CD1CBE72A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2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C479-2F63-464D-B743-4DDC11E7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412E7-5EAD-49A9-ADD4-AE5050A50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C47C6-8A84-468E-BDCF-D707DE8A4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FA7B1-BBCA-4050-BA82-CC7C99FB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8086-F823-48C1-B2BD-F1F33B8D5FA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5B275-FD9B-4C94-B9C5-C86D7324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9E571-FCC0-4259-9B63-655FEBAA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47E8-834D-45F1-9067-CD1CBE72A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6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4FE3-5536-42D3-A923-09522533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34E87-E8C4-4AA5-95AB-C77357475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0A8BC-A91F-49BA-9AB7-46FA523F3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E52E6-B678-4F65-A8A7-49D3F53B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8086-F823-48C1-B2BD-F1F33B8D5FA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98342-9270-48C1-B4A9-EA124DBC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8032D-1498-4CF1-BF6F-B74C0776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47E8-834D-45F1-9067-CD1CBE72A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7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804EB-9625-4BA1-9566-08627ACA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CBFEE-F3EF-44BB-B7EF-30F041178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08992-BCE4-4D80-ACF6-0DC7AFDEF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8086-F823-48C1-B2BD-F1F33B8D5FA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F4F76-039C-4D9E-B9B2-6F41E6CFD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71132-5491-4711-B648-3168B6676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C47E8-834D-45F1-9067-CD1CBE72A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3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0FB9DC4-AE6D-4D6F-859A-02339A173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85011"/>
            <a:ext cx="12192000" cy="1716406"/>
          </a:xfrm>
        </p:spPr>
        <p:txBody>
          <a:bodyPr anchor="ctr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spc="-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MPGD-DSC - </a:t>
            </a:r>
            <a:r>
              <a:rPr lang="el-GR" sz="3200" spc="-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μ</a:t>
            </a:r>
            <a:r>
              <a:rPr lang="en-US" sz="3200" spc="-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RWELL-BOT bi-weekly</a:t>
            </a:r>
            <a:br>
              <a:rPr lang="en-US" sz="3200" spc="-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</a:br>
            <a:r>
              <a:rPr lang="en-US" sz="2400" b="1" spc="-1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Update on PED Test Article design</a:t>
            </a:r>
            <a:endParaRPr lang="en-US" sz="3200" b="1" spc="-1" dirty="0">
              <a:solidFill>
                <a:srgbClr val="C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334B5215-CE92-4649-9A88-E434AA1EA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12444"/>
            <a:ext cx="12192000" cy="6915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Kondo Gnanvo – Sept. 18, 2025</a:t>
            </a:r>
          </a:p>
        </p:txBody>
      </p:sp>
    </p:spTree>
    <p:extLst>
      <p:ext uri="{BB962C8B-B14F-4D97-AF65-F5344CB8AC3E}">
        <p14:creationId xmlns:p14="http://schemas.microsoft.com/office/powerpoint/2010/main" val="2755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>
          <a:extLst>
            <a:ext uri="{FF2B5EF4-FFF2-40B4-BE49-F238E27FC236}">
              <a16:creationId xmlns:a16="http://schemas.microsoft.com/office/drawing/2014/main" id="{60BAE157-CECB-2FB0-9AA8-F0EAF00BB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>
            <a:extLst>
              <a:ext uri="{FF2B5EF4-FFF2-40B4-BE49-F238E27FC236}">
                <a16:creationId xmlns:a16="http://schemas.microsoft.com/office/drawing/2014/main" id="{7908BB3C-A126-7057-ACD8-396A0C00C577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2</a:t>
            </a:fld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>
            <a:extLst>
              <a:ext uri="{FF2B5EF4-FFF2-40B4-BE49-F238E27FC236}">
                <a16:creationId xmlns:a16="http://schemas.microsoft.com/office/drawing/2014/main" id="{E164A722-0D36-030D-63F4-7DB9CC84C677}"/>
              </a:ext>
            </a:extLst>
          </p:cNvPr>
          <p:cNvSpPr txBox="1"/>
          <p:nvPr/>
        </p:nvSpPr>
        <p:spPr>
          <a:xfrm>
            <a:off x="-1" y="-1"/>
            <a:ext cx="10698480" cy="6730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3200" dirty="0">
                <a:solidFill>
                  <a:srgbClr val="4673C8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ePIC </a:t>
            </a:r>
            <a:r>
              <a:rPr lang="en-US" sz="3200" dirty="0" err="1">
                <a:solidFill>
                  <a:srgbClr val="4673C8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preTRD</a:t>
            </a:r>
            <a:r>
              <a:rPr lang="en-US" sz="3200" dirty="0">
                <a:solidFill>
                  <a:srgbClr val="4673C8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>
                <a:solidFill>
                  <a:srgbClr val="4673C8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discussion</a:t>
            </a:r>
            <a:r>
              <a:rPr lang="en-US" sz="3200" dirty="0">
                <a:solidFill>
                  <a:srgbClr val="4673C8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meeting with Editorial board</a:t>
            </a:r>
            <a:endParaRPr lang="en-US" sz="32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E13731-C912-EBA8-9B8F-3CC3A1ECACF2}"/>
              </a:ext>
            </a:extLst>
          </p:cNvPr>
          <p:cNvSpPr>
            <a:spLocks noGrp="1"/>
          </p:cNvSpPr>
          <p:nvPr>
            <p:ph type="ftr" idx="3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/>
              <a:t>MPGD-DSC General  - 07/03/2025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9ADC6-C64A-5772-91DE-74F28720C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92" y="712677"/>
            <a:ext cx="9733045" cy="58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1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>
          <a:extLst>
            <a:ext uri="{FF2B5EF4-FFF2-40B4-BE49-F238E27FC236}">
              <a16:creationId xmlns:a16="http://schemas.microsoft.com/office/drawing/2014/main" id="{436791E2-1A36-CA35-4351-7D030F49B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>
            <a:extLst>
              <a:ext uri="{FF2B5EF4-FFF2-40B4-BE49-F238E27FC236}">
                <a16:creationId xmlns:a16="http://schemas.microsoft.com/office/drawing/2014/main" id="{A93BB9B1-5807-6612-4A2C-40903C633E27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3</a:t>
            </a:fld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>
            <a:extLst>
              <a:ext uri="{FF2B5EF4-FFF2-40B4-BE49-F238E27FC236}">
                <a16:creationId xmlns:a16="http://schemas.microsoft.com/office/drawing/2014/main" id="{3BBA79F8-BFD0-611F-E0C9-857F24D6A195}"/>
              </a:ext>
            </a:extLst>
          </p:cNvPr>
          <p:cNvSpPr txBox="1"/>
          <p:nvPr/>
        </p:nvSpPr>
        <p:spPr>
          <a:xfrm>
            <a:off x="-1" y="-1"/>
            <a:ext cx="10698480" cy="6730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3200" dirty="0">
                <a:solidFill>
                  <a:srgbClr val="4673C8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MPGD PDR review dates</a:t>
            </a:r>
            <a:endParaRPr lang="en-US" sz="32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49042B-5EDD-6A13-8374-FC24211B352E}"/>
              </a:ext>
            </a:extLst>
          </p:cNvPr>
          <p:cNvSpPr>
            <a:spLocks noGrp="1"/>
          </p:cNvSpPr>
          <p:nvPr>
            <p:ph type="ftr" idx="3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/>
              <a:t>MPGD-DSC General  - 07/03/2025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56F27-DBFC-2AF6-3D1E-FB84117E6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825" y="640715"/>
            <a:ext cx="10656157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>
          <a:extLst>
            <a:ext uri="{FF2B5EF4-FFF2-40B4-BE49-F238E27FC236}">
              <a16:creationId xmlns:a16="http://schemas.microsoft.com/office/drawing/2014/main" id="{6277BD78-E326-083A-EF67-CB6FDA0CF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>
            <a:extLst>
              <a:ext uri="{FF2B5EF4-FFF2-40B4-BE49-F238E27FC236}">
                <a16:creationId xmlns:a16="http://schemas.microsoft.com/office/drawing/2014/main" id="{69A33600-EF4A-5DBB-B598-6AE55956B544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4</a:t>
            </a:fld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>
            <a:extLst>
              <a:ext uri="{FF2B5EF4-FFF2-40B4-BE49-F238E27FC236}">
                <a16:creationId xmlns:a16="http://schemas.microsoft.com/office/drawing/2014/main" id="{A3D88DFB-64B1-33A8-276C-BDAC8FED53AC}"/>
              </a:ext>
            </a:extLst>
          </p:cNvPr>
          <p:cNvSpPr txBox="1"/>
          <p:nvPr/>
        </p:nvSpPr>
        <p:spPr>
          <a:xfrm>
            <a:off x="-1" y="-1"/>
            <a:ext cx="10698480" cy="6400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l-GR" sz="2800" dirty="0">
                <a:solidFill>
                  <a:srgbClr val="4673C8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μ</a:t>
            </a:r>
            <a:r>
              <a:rPr lang="en-US" sz="2800" dirty="0">
                <a:solidFill>
                  <a:srgbClr val="4673C8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RWELL-BOT module: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Discussion on readout design modifications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7E468A-4DF5-5447-0A5A-2BE650F59E47}"/>
              </a:ext>
            </a:extLst>
          </p:cNvPr>
          <p:cNvSpPr/>
          <p:nvPr/>
        </p:nvSpPr>
        <p:spPr>
          <a:xfrm>
            <a:off x="516454" y="6391480"/>
            <a:ext cx="5034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GEM foil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88FC26-ADF0-FBE8-582A-38EFBC3962E7}"/>
              </a:ext>
            </a:extLst>
          </p:cNvPr>
          <p:cNvSpPr>
            <a:spLocks noGrp="1"/>
          </p:cNvSpPr>
          <p:nvPr>
            <p:ph type="ftr" idx="3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/>
              <a:t>MPGD-DSC General  - 07/03/2025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EB26B-50DF-AF60-88DC-F04312CD1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68" y="640079"/>
            <a:ext cx="11278578" cy="6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0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>
          <a:extLst>
            <a:ext uri="{FF2B5EF4-FFF2-40B4-BE49-F238E27FC236}">
              <a16:creationId xmlns:a16="http://schemas.microsoft.com/office/drawing/2014/main" id="{EA298670-2503-66F6-4378-4EA22DB1F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>
            <a:extLst>
              <a:ext uri="{FF2B5EF4-FFF2-40B4-BE49-F238E27FC236}">
                <a16:creationId xmlns:a16="http://schemas.microsoft.com/office/drawing/2014/main" id="{71A33010-6E28-C250-A3E4-ECC042E3C298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5</a:t>
            </a:fld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>
            <a:extLst>
              <a:ext uri="{FF2B5EF4-FFF2-40B4-BE49-F238E27FC236}">
                <a16:creationId xmlns:a16="http://schemas.microsoft.com/office/drawing/2014/main" id="{02F77173-EB6B-50CF-D99D-96D13337A5FD}"/>
              </a:ext>
            </a:extLst>
          </p:cNvPr>
          <p:cNvSpPr txBox="1"/>
          <p:nvPr/>
        </p:nvSpPr>
        <p:spPr>
          <a:xfrm>
            <a:off x="-1" y="-1"/>
            <a:ext cx="10698480" cy="6400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l-GR" sz="2800" dirty="0">
                <a:solidFill>
                  <a:srgbClr val="4673C8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μ</a:t>
            </a:r>
            <a:r>
              <a:rPr lang="en-US" sz="2800" dirty="0">
                <a:solidFill>
                  <a:srgbClr val="4673C8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RWELL-BOT module: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CERN items all delivered</a:t>
            </a:r>
          </a:p>
        </p:txBody>
      </p:sp>
      <p:pic>
        <p:nvPicPr>
          <p:cNvPr id="4" name="Picture 3" descr="A picture containing indoor&#10;&#10;AI-generated content may be incorrect.">
            <a:extLst>
              <a:ext uri="{FF2B5EF4-FFF2-40B4-BE49-F238E27FC236}">
                <a16:creationId xmlns:a16="http://schemas.microsoft.com/office/drawing/2014/main" id="{C3894C25-F1DF-7534-9E2F-56F0C2C3E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9" y="3302637"/>
            <a:ext cx="5486400" cy="3088843"/>
          </a:xfrm>
          <a:prstGeom prst="rect">
            <a:avLst/>
          </a:prstGeom>
        </p:spPr>
      </p:pic>
      <p:pic>
        <p:nvPicPr>
          <p:cNvPr id="6" name="Picture 5" descr="A picture containing text, box&#10;&#10;AI-generated content may be incorrect.">
            <a:extLst>
              <a:ext uri="{FF2B5EF4-FFF2-40B4-BE49-F238E27FC236}">
                <a16:creationId xmlns:a16="http://schemas.microsoft.com/office/drawing/2014/main" id="{323E47DB-5E28-9278-A399-070F381A8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2812"/>
          <a:stretch>
            <a:fillRect/>
          </a:stretch>
        </p:blipFill>
        <p:spPr>
          <a:xfrm rot="10800000">
            <a:off x="6127102" y="3800721"/>
            <a:ext cx="5943600" cy="2522408"/>
          </a:xfrm>
          <a:prstGeom prst="rect">
            <a:avLst/>
          </a:prstGeom>
        </p:spPr>
      </p:pic>
      <p:pic>
        <p:nvPicPr>
          <p:cNvPr id="8" name="Picture 7" descr="A picture containing text&#10;&#10;AI-generated content may be incorrect.">
            <a:extLst>
              <a:ext uri="{FF2B5EF4-FFF2-40B4-BE49-F238E27FC236}">
                <a16:creationId xmlns:a16="http://schemas.microsoft.com/office/drawing/2014/main" id="{D0FBB730-3B0F-85DF-DF1F-4AA9BA839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8" b="14954"/>
          <a:stretch>
            <a:fillRect/>
          </a:stretch>
        </p:blipFill>
        <p:spPr>
          <a:xfrm rot="10800000">
            <a:off x="6140537" y="767371"/>
            <a:ext cx="5943600" cy="23774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A390EB-43EE-527F-6FA4-59A1195E7B7F}"/>
              </a:ext>
            </a:extLst>
          </p:cNvPr>
          <p:cNvSpPr/>
          <p:nvPr/>
        </p:nvSpPr>
        <p:spPr>
          <a:xfrm>
            <a:off x="6451042" y="3133360"/>
            <a:ext cx="5034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μRWELL / CapaSh readout PCB: Front view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A12DA9-59CC-6BDC-E107-25AFA4277827}"/>
              </a:ext>
            </a:extLst>
          </p:cNvPr>
          <p:cNvSpPr/>
          <p:nvPr/>
        </p:nvSpPr>
        <p:spPr>
          <a:xfrm>
            <a:off x="6670395" y="6284481"/>
            <a:ext cx="5034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μRWELL / CapaSh readout PCB: back view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7B3E59-FEC2-3146-7E91-BDBF1C0FF5E5}"/>
              </a:ext>
            </a:extLst>
          </p:cNvPr>
          <p:cNvSpPr/>
          <p:nvPr/>
        </p:nvSpPr>
        <p:spPr>
          <a:xfrm>
            <a:off x="516454" y="6391480"/>
            <a:ext cx="5034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GEM foil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985F3B-1414-9AE5-CC7F-4B0EFB0535A3}"/>
              </a:ext>
            </a:extLst>
          </p:cNvPr>
          <p:cNvSpPr txBox="1"/>
          <p:nvPr/>
        </p:nvSpPr>
        <p:spPr>
          <a:xfrm>
            <a:off x="-1094" y="667255"/>
            <a:ext cx="6140538" cy="26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GEM foil &amp; μRWELL / X-Y strip readout </a:t>
            </a:r>
            <a:r>
              <a:rPr lang="en-US" sz="14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(in hand)</a:t>
            </a:r>
            <a:endParaRPr lang="en-US" sz="1400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Delivered at JLab yesterday (September 3</a:t>
            </a:r>
            <a:r>
              <a:rPr lang="en-US" sz="1400" kern="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rd</a:t>
            </a: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Cathode foil is already competed </a:t>
            </a:r>
            <a:r>
              <a:rPr lang="en-US" sz="14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(in hand)</a:t>
            </a:r>
            <a:endParaRPr lang="en-US" sz="1400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Frames from RESARM </a:t>
            </a:r>
            <a:r>
              <a:rPr lang="en-US" sz="14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(in hand)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30 Hirose-to-Panasonic adapter </a:t>
            </a:r>
            <a:r>
              <a:rPr lang="en-US" sz="14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(in hand)</a:t>
            </a:r>
          </a:p>
          <a:p>
            <a:pPr marL="800100" lvl="1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 could then test the  test article with APV25 electronics while waiting for SALSA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 have all detector parts in hand (almost) for the assembly in Sept. </a:t>
            </a:r>
            <a:endParaRPr lang="en-US" sz="14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C8D1A5-2E98-A716-BBAE-8FA36CCA4DA5}"/>
              </a:ext>
            </a:extLst>
          </p:cNvPr>
          <p:cNvSpPr>
            <a:spLocks noGrp="1"/>
          </p:cNvSpPr>
          <p:nvPr>
            <p:ph type="ftr" idx="3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/>
              <a:t>MPGD-DSC General  - 07/03/2025</a:t>
            </a:r>
          </a:p>
        </p:txBody>
      </p:sp>
    </p:spTree>
    <p:extLst>
      <p:ext uri="{BB962C8B-B14F-4D97-AF65-F5344CB8AC3E}">
        <p14:creationId xmlns:p14="http://schemas.microsoft.com/office/powerpoint/2010/main" val="3860651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56CE38D8689947A8F1FB877D0DEB18" ma:contentTypeVersion="11" ma:contentTypeDescription="Create a new document." ma:contentTypeScope="" ma:versionID="e9fbd8f3702c5e037cc3f401b37fe2af">
  <xsd:schema xmlns:xsd="http://www.w3.org/2001/XMLSchema" xmlns:xs="http://www.w3.org/2001/XMLSchema" xmlns:p="http://schemas.microsoft.com/office/2006/metadata/properties" xmlns:ns3="8961671f-b03a-4879-9e7b-3731f471a271" targetNamespace="http://schemas.microsoft.com/office/2006/metadata/properties" ma:root="true" ma:fieldsID="6af91334838826ce75d838f8bc199539" ns3:_="">
    <xsd:import namespace="8961671f-b03a-4879-9e7b-3731f471a2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1671f-b03a-4879-9e7b-3731f471a2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7ADB2F-9C32-4E25-9D19-B0583DA02DE0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961671f-b03a-4879-9e7b-3731f471a271"/>
  </ds:schemaRefs>
</ds:datastoreItem>
</file>

<file path=customXml/itemProps2.xml><?xml version="1.0" encoding="utf-8"?>
<ds:datastoreItem xmlns:ds="http://schemas.openxmlformats.org/officeDocument/2006/customXml" ds:itemID="{023A17CC-F62D-4557-A4AD-F813D5490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61671f-b03a-4879-9e7b-3731f471a2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E6067F-C39C-473A-ACA5-A9CB087111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161</Words>
  <Application>Microsoft Office PowerPoint</Application>
  <PresentationFormat>Widescreen</PresentationFormat>
  <Paragraphs>25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PingFangSC-Regular</vt:lpstr>
      <vt:lpstr>Times New Roman</vt:lpstr>
      <vt:lpstr>Wingdings</vt:lpstr>
      <vt:lpstr>Office Theme</vt:lpstr>
      <vt:lpstr>MPGD-DSC - μRWELL-BOT bi-weekly Update on PED Test Article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Kondo Gnanvo</dc:creator>
  <cp:lastModifiedBy>Kondo Gnanvo</cp:lastModifiedBy>
  <cp:revision>21</cp:revision>
  <dcterms:created xsi:type="dcterms:W3CDTF">2024-09-13T22:38:40Z</dcterms:created>
  <dcterms:modified xsi:type="dcterms:W3CDTF">2025-09-18T12:52:38Z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0x0101002156CE38D8689947A8F1FB877D0DEB18</vt:lpwstr>
  </property>
</Properties>
</file>