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7"/>
  </p:normalViewPr>
  <p:slideViewPr>
    <p:cSldViewPr snapToGrid="0">
      <p:cViewPr varScale="1">
        <p:scale>
          <a:sx n="85" d="100"/>
          <a:sy n="85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6531-3B62-8609-3C0A-DA8C30D80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FE59C-4508-3B0C-32E7-E633590D8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276B2-7E4A-E7B5-9910-BCAE5F98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7E46-8C34-E646-9581-8E3055050595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A652D-DFFA-135D-690E-AAFFD54A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1F54-44F8-6090-22EA-1730B3E7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55C8-7D9B-C04A-9291-55662290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28B7-71E1-7589-26DD-C2C9368E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3CBE2-E166-FC78-83CB-54DC8FB41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A4205-5CA1-471A-25E3-92055EC53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7E46-8C34-E646-9581-8E3055050595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021A1-B5CE-DE14-B9F3-E1F1A704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BAB87-8AA0-DD06-3A5A-83F5C831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55C8-7D9B-C04A-9291-55662290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D1F355-605A-B0A0-1E8B-5F339710C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F1E80-293D-FBFC-53ED-DE2DFEDCC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3837F-EF93-7AE3-8A3E-85A08180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7E46-8C34-E646-9581-8E3055050595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69A66-664A-613F-9C9B-AA7BD2EB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6E4E6-524A-4AF8-242C-71783249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55C8-7D9B-C04A-9291-55662290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5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AAB4-7D6F-29D3-4B91-04E08037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AFC3D-28C1-8C32-A1EE-46EAA810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31133-463D-6FAC-DAF1-86082B77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7E46-8C34-E646-9581-8E3055050595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57B0-661A-5102-3D47-58415986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099A2-6957-4011-B3DB-D0BE77A1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55C8-7D9B-C04A-9291-55662290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2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D5DF7-F9DB-148E-6530-48CC1C13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3456B-D442-1C78-48B9-F3C151D8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F5A96-473E-64A6-A2F3-F0247124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7E46-8C34-E646-9581-8E3055050595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73E84-9740-49A0-35EC-0D51C989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2015B-BE1E-68A8-8AF3-9580F15B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55C8-7D9B-C04A-9291-55662290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BD55-FAD3-24DE-9B28-1FB218D7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40BB1-BA8A-DE4F-AD46-BFB091900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77481-9479-9D4B-A13D-FBF268394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4FA48-C384-C9A6-ECEF-42B0A238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7E46-8C34-E646-9581-8E3055050595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3052D-332F-934F-7F05-D31F8795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77CA8-D4AD-3CBE-2106-E06FBCBC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55C8-7D9B-C04A-9291-55662290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3D85-C4CF-2D37-C838-B5B09D62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F45AE-6EF7-1F1B-BC4B-60345D054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EBC34-B7A6-0D17-7A0F-8A7886410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A5246B-C411-F426-2AF6-F3C1A2FD0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64DDB-062D-98BD-8D6F-D454E450A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372D8-AE3E-3127-5695-85401A244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7E46-8C34-E646-9581-8E3055050595}" type="datetimeFigureOut">
              <a:rPr lang="en-US" smtClean="0"/>
              <a:t>9/18/25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BD2ECA-712C-ADF9-5351-3AD8C3CC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0D224-4A1B-7E43-893F-FBEF8CA5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55C8-7D9B-C04A-9291-55662290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49E22-2B1B-7CE7-9FCB-54D0EDA4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074AB-B33C-3F22-CAD4-78FA478E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7E46-8C34-E646-9581-8E3055050595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E48A7-4C24-FEFC-AD74-1F0B2D57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7FDCB-3397-D637-F5B4-776796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55C8-7D9B-C04A-9291-55662290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2855B-F1A2-7ED6-45AF-D34E88F3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7E46-8C34-E646-9581-8E3055050595}" type="datetimeFigureOut">
              <a:rPr lang="en-US" smtClean="0"/>
              <a:t>9/18/25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3BD9BE-9296-0705-28AD-B00E3F9C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57282-D8CA-2453-90BD-C3F7687B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55C8-7D9B-C04A-9291-55662290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1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E2A1-4EFF-4380-5754-1E193DF0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BCF3-EE8D-A16F-BCAC-C2123B298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42D72-C571-9315-0315-9BF7B65C5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3FCD1-227A-F12D-7316-0D26899F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7E46-8C34-E646-9581-8E3055050595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53B09-4C5B-CFEC-F23F-12E6B13D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A4A4A-6532-B532-1FE5-8BD80F12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55C8-7D9B-C04A-9291-55662290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F946-3C68-DAE8-80C0-0FF29D83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1ECDD-A76D-A3BF-622F-E00F63EDA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2EF3-35A0-3104-5EDA-D58C8BC52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3E9BE-6B84-C83D-4FB9-8ED14510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7E46-8C34-E646-9581-8E3055050595}" type="datetimeFigureOut">
              <a:rPr lang="en-US" smtClean="0"/>
              <a:t>9/18/25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24914-BF31-43D5-AF32-FA4A730B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42E07-09D0-68B1-A9DC-D41F096B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55C8-7D9B-C04A-9291-55662290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04768-AB19-DBE3-AD4D-A3586C6F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8C4C3-7D62-17F1-46E9-BC786D898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F3CC-8474-0CD6-83D8-DC69961F9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057E46-8C34-E646-9581-8E3055050595}" type="datetimeFigureOut">
              <a:rPr lang="en-US" smtClean="0"/>
              <a:t>9/18/25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8C0D8-B42A-1B3C-5AF6-1A43028F2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887E2-6B75-3F7C-AAF2-59BD8EFAC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F55C8-7D9B-C04A-9291-55662290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CA2576-7C08-247A-D35E-C02A9015D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495" y="825395"/>
            <a:ext cx="4744803" cy="5120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1716C2-F4CD-F1A4-D4A8-9EA67B049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50" y="418995"/>
            <a:ext cx="5783650" cy="5109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32BA5A-AEA8-9721-A0ED-E894DCA5371C}"/>
              </a:ext>
            </a:extLst>
          </p:cNvPr>
          <p:cNvSpPr txBox="1"/>
          <p:nvPr/>
        </p:nvSpPr>
        <p:spPr>
          <a:xfrm>
            <a:off x="4186836" y="5029200"/>
            <a:ext cx="10836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11mV/</a:t>
            </a:r>
            <a:r>
              <a:rPr lang="en-US" sz="1400" dirty="0" err="1"/>
              <a:t>fC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E8ADC-B02C-5556-77F9-11DA4CCDB890}"/>
              </a:ext>
            </a:extLst>
          </p:cNvPr>
          <p:cNvSpPr txBox="1"/>
          <p:nvPr/>
        </p:nvSpPr>
        <p:spPr>
          <a:xfrm>
            <a:off x="1274164" y="5696262"/>
            <a:ext cx="241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 ADC RMS </a:t>
            </a:r>
          </a:p>
          <a:p>
            <a:r>
              <a:rPr lang="en-US" b="1" dirty="0"/>
              <a:t>~ 480e ENC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5BC8D-26CB-A637-3434-5D5C771D79A0}"/>
              </a:ext>
            </a:extLst>
          </p:cNvPr>
          <p:cNvSpPr txBox="1"/>
          <p:nvPr/>
        </p:nvSpPr>
        <p:spPr>
          <a:xfrm>
            <a:off x="3877455" y="5696262"/>
            <a:ext cx="241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 ADC RMS</a:t>
            </a:r>
          </a:p>
          <a:p>
            <a:r>
              <a:rPr lang="en-US" b="1" dirty="0"/>
              <a:t>~ 830e ENC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4E6F1-332B-3690-AE2A-9D3DA2B16265}"/>
              </a:ext>
            </a:extLst>
          </p:cNvPr>
          <p:cNvSpPr txBox="1"/>
          <p:nvPr/>
        </p:nvSpPr>
        <p:spPr>
          <a:xfrm>
            <a:off x="6865495" y="302175"/>
            <a:ext cx="380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ProtoDUNE</a:t>
            </a:r>
            <a:r>
              <a:rPr lang="en-US" sz="2800" b="1" dirty="0"/>
              <a:t> VD Noise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C8F670-8B6D-0BF7-360D-4CF81CEF669B}"/>
              </a:ext>
            </a:extLst>
          </p:cNvPr>
          <p:cNvSpPr/>
          <p:nvPr/>
        </p:nvSpPr>
        <p:spPr>
          <a:xfrm>
            <a:off x="6959600" y="2781300"/>
            <a:ext cx="4508500" cy="6477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7F3F3-FAD0-C6AF-6871-591F95D7C3D2}"/>
              </a:ext>
            </a:extLst>
          </p:cNvPr>
          <p:cNvSpPr txBox="1"/>
          <p:nvPr/>
        </p:nvSpPr>
        <p:spPr>
          <a:xfrm>
            <a:off x="6959600" y="6342593"/>
            <a:ext cx="5122472" cy="37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Is TDE running at 11mV/</a:t>
            </a:r>
            <a:r>
              <a:rPr lang="en-US" dirty="0" err="1">
                <a:solidFill>
                  <a:srgbClr val="7030A0"/>
                </a:solidFill>
              </a:rPr>
              <a:t>fC</a:t>
            </a:r>
            <a:r>
              <a:rPr lang="en-US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120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DCCD85-5675-AF0C-12D0-B54EE4939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926" y="978785"/>
            <a:ext cx="6539370" cy="4900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4A8233-5148-5280-B0F3-1886F442268C}"/>
              </a:ext>
            </a:extLst>
          </p:cNvPr>
          <p:cNvSpPr txBox="1"/>
          <p:nvPr/>
        </p:nvSpPr>
        <p:spPr>
          <a:xfrm>
            <a:off x="269823" y="978785"/>
            <a:ext cx="46919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Yoann’s </a:t>
            </a:r>
            <a:r>
              <a:rPr lang="en-US" dirty="0" err="1"/>
              <a:t>dQ</a:t>
            </a:r>
            <a:r>
              <a:rPr lang="en-US" dirty="0"/>
              <a:t>/dx </a:t>
            </a:r>
            <a:r>
              <a:rPr lang="en-US" dirty="0" err="1"/>
              <a:t>reco</a:t>
            </a:r>
            <a:r>
              <a:rPr lang="en-US" dirty="0"/>
              <a:t> from </a:t>
            </a:r>
            <a:r>
              <a:rPr lang="en-US" dirty="0" err="1"/>
              <a:t>LArSoft</a:t>
            </a: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current config: 14mV/</a:t>
            </a:r>
            <a:r>
              <a:rPr lang="en-US" dirty="0" err="1"/>
              <a:t>fC</a:t>
            </a:r>
            <a:r>
              <a:rPr lang="en-US" dirty="0"/>
              <a:t> for BDE, 11mV/</a:t>
            </a:r>
            <a:r>
              <a:rPr lang="en-US" dirty="0" err="1"/>
              <a:t>fC</a:t>
            </a:r>
            <a:r>
              <a:rPr lang="en-US" dirty="0"/>
              <a:t> for TDE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Now we know BDE runs at 7.8mV/</a:t>
            </a:r>
            <a:r>
              <a:rPr lang="en-US" dirty="0" err="1"/>
              <a:t>fC</a:t>
            </a:r>
            <a:endParaRPr lang="en-US" dirty="0"/>
          </a:p>
          <a:p>
            <a:endParaRPr lang="en-US" dirty="0"/>
          </a:p>
          <a:p>
            <a:r>
              <a:rPr lang="en-US" dirty="0"/>
              <a:t>BDE MPV: </a:t>
            </a:r>
            <a:r>
              <a:rPr lang="en-US" b="1" dirty="0"/>
              <a:t>4.25 </a:t>
            </a:r>
            <a:r>
              <a:rPr lang="en-US" b="1" dirty="0" err="1"/>
              <a:t>fC</a:t>
            </a:r>
            <a:r>
              <a:rPr lang="en-US" b="1" dirty="0"/>
              <a:t>/cm * 14/7.8 = 7.63 </a:t>
            </a:r>
            <a:r>
              <a:rPr lang="en-US" b="1" dirty="0" err="1"/>
              <a:t>fC</a:t>
            </a:r>
            <a:r>
              <a:rPr lang="en-US" b="1" dirty="0"/>
              <a:t>/cm</a:t>
            </a:r>
          </a:p>
          <a:p>
            <a:endParaRPr lang="en-US" dirty="0"/>
          </a:p>
          <a:p>
            <a:r>
              <a:rPr lang="en-US" dirty="0"/>
              <a:t>Consistent with TDE MPV: </a:t>
            </a:r>
            <a:r>
              <a:rPr lang="en-US" b="1" dirty="0"/>
              <a:t>7.34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7030A0"/>
                </a:solidFill>
              </a:rPr>
              <a:t>=&gt; Another indication that TDE runs at 11mV/</a:t>
            </a:r>
            <a:r>
              <a:rPr lang="en-US" b="1" dirty="0" err="1">
                <a:solidFill>
                  <a:srgbClr val="7030A0"/>
                </a:solidFill>
              </a:rPr>
              <a:t>fC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23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86</Words>
  <Application>Microsoft Macintosh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Gu, Wenqiang</dc:creator>
  <cp:lastModifiedBy>Gu, Wenqiang</cp:lastModifiedBy>
  <cp:revision>8</cp:revision>
  <dcterms:created xsi:type="dcterms:W3CDTF">2025-09-18T14:15:23Z</dcterms:created>
  <dcterms:modified xsi:type="dcterms:W3CDTF">2025-09-18T14:33:30Z</dcterms:modified>
</cp:coreProperties>
</file>