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2"/>
  </p:notesMasterIdLst>
  <p:sldIdLst>
    <p:sldId id="4758" r:id="rId5"/>
    <p:sldId id="310" r:id="rId6"/>
    <p:sldId id="301" r:id="rId7"/>
    <p:sldId id="4760" r:id="rId8"/>
    <p:sldId id="316" r:id="rId9"/>
    <p:sldId id="4759" r:id="rId10"/>
    <p:sldId id="47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724" autoAdjust="0"/>
  </p:normalViewPr>
  <p:slideViewPr>
    <p:cSldViewPr snapToGrid="0">
      <p:cViewPr varScale="1">
        <p:scale>
          <a:sx n="161" d="100"/>
          <a:sy n="161" d="100"/>
        </p:scale>
        <p:origin x="232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iley, Kevin G." userId="215862367_tp_box_2" providerId="OAuth2" clId="{30C8DFDF-E4A2-4E6F-A5B6-5318CBA24162}"/>
    <pc:docChg chg="modSld">
      <pc:chgData name="Bailey, Kevin G." userId="215862367_tp_box_2" providerId="OAuth2" clId="{30C8DFDF-E4A2-4E6F-A5B6-5318CBA24162}" dt="2025-09-22T13:58:17.634" v="3" actId="20577"/>
      <pc:docMkLst>
        <pc:docMk/>
      </pc:docMkLst>
      <pc:sldChg chg="modSp mod">
        <pc:chgData name="Bailey, Kevin G." userId="215862367_tp_box_2" providerId="OAuth2" clId="{30C8DFDF-E4A2-4E6F-A5B6-5318CBA24162}" dt="2025-09-22T13:58:17.634" v="3" actId="20577"/>
        <pc:sldMkLst>
          <pc:docMk/>
          <pc:sldMk cId="4134062534" sldId="4758"/>
        </pc:sldMkLst>
        <pc:spChg chg="mod">
          <ac:chgData name="Bailey, Kevin G." userId="215862367_tp_box_2" providerId="OAuth2" clId="{30C8DFDF-E4A2-4E6F-A5B6-5318CBA24162}" dt="2025-09-22T13:58:17.634" v="3" actId="20577"/>
          <ac:spMkLst>
            <pc:docMk/>
            <pc:sldMk cId="4134062534" sldId="4758"/>
            <ac:spMk id="3" creationId="{200F0D07-ABCF-2318-CEFA-9F9FC4E3A6D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1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84623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&lt;Title from SC-2 Agenda&gt;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176" y="4649660"/>
            <a:ext cx="4363736" cy="1019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Director’s Review</a:t>
            </a:r>
          </a:p>
          <a:p>
            <a:r>
              <a:rPr lang="en-US" dirty="0"/>
              <a:t>October 10-13,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175" y="3103114"/>
            <a:ext cx="10334625" cy="4489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2193629"/>
            <a:ext cx="10334625" cy="501650"/>
          </a:xfr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Includes CD-3a, WBS </a:t>
            </a:r>
            <a:r>
              <a:rPr lang="en-US" sz="2800" dirty="0" err="1"/>
              <a:t>a.b.c.d</a:t>
            </a:r>
            <a:r>
              <a:rPr lang="en-US" sz="2800" dirty="0"/>
              <a:t> (if appropriate)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" y="3994927"/>
            <a:ext cx="10334625" cy="37954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a.bc.def…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800" y="3552825"/>
            <a:ext cx="10334625" cy="4778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2371920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6272" y="6352220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224274-F62A-0549-BAD4-F30ACF48DB45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67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" y="1909234"/>
            <a:ext cx="9753600" cy="4364567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001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41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809111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4704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DBE15E-918B-934C-B2BA-5FF9AAD315E2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14749B-2222-4967-9577-C68C9DD38A21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60CF06-DD34-8E9B-3F88-8E8C30ACF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1D5AA8-F09E-4D68-A0E2-46023E68F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7" r:id="rId4"/>
    <p:sldLayoutId id="2147483672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814" y="1143474"/>
            <a:ext cx="10334625" cy="846237"/>
          </a:xfrm>
        </p:spPr>
        <p:txBody>
          <a:bodyPr>
            <a:normAutofit fontScale="90000"/>
          </a:bodyPr>
          <a:lstStyle/>
          <a:p>
            <a:r>
              <a:rPr lang="en-US" dirty="0"/>
              <a:t>BIC Update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103114"/>
            <a:ext cx="10334625" cy="44897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Kevin Bailey &amp; Tom  O’Connor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059204-FF2B-03A6-FAB7-9DE25E7F1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95" y="2567210"/>
            <a:ext cx="10334625" cy="501650"/>
          </a:xfrm>
        </p:spPr>
        <p:txBody>
          <a:bodyPr/>
          <a:lstStyle/>
          <a:p>
            <a:r>
              <a:rPr lang="en-US" dirty="0"/>
              <a:t>Triple I Engineering Meeting Update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F0D07-ABCF-2318-CEFA-9F9FC4E3A6D8}"/>
              </a:ext>
            </a:extLst>
          </p:cNvPr>
          <p:cNvSpPr txBox="1"/>
          <p:nvPr/>
        </p:nvSpPr>
        <p:spPr>
          <a:xfrm>
            <a:off x="906449" y="3536497"/>
            <a:ext cx="1963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September 22, 2025</a:t>
            </a:r>
          </a:p>
        </p:txBody>
      </p:sp>
    </p:spTree>
    <p:extLst>
      <p:ext uri="{BB962C8B-B14F-4D97-AF65-F5344CB8AC3E}">
        <p14:creationId xmlns:p14="http://schemas.microsoft.com/office/powerpoint/2010/main" val="413406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4DA1B-F1FB-0673-7465-3CFB8F0F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SFIL #3  w/ </a:t>
            </a:r>
            <a:r>
              <a:rPr lang="en-US" dirty="0" err="1"/>
              <a:t>GlueX</a:t>
            </a:r>
            <a:r>
              <a:rPr lang="en-US" dirty="0"/>
              <a:t> fiber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F6384-2F32-02E9-173F-76AE06271F7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1500" y="857202"/>
            <a:ext cx="9753600" cy="4364567"/>
          </a:xfrm>
        </p:spPr>
        <p:txBody>
          <a:bodyPr>
            <a:normAutofit/>
          </a:bodyPr>
          <a:lstStyle/>
          <a:p>
            <a:r>
              <a:rPr lang="en-US" sz="1800" dirty="0"/>
              <a:t>Slice for comparator created (measurements </a:t>
            </a:r>
            <a:r>
              <a:rPr lang="en-US" sz="1800" dirty="0" err="1"/>
              <a:t>tbd</a:t>
            </a:r>
            <a:r>
              <a:rPr lang="en-US" sz="1800" dirty="0"/>
              <a:t>)</a:t>
            </a:r>
          </a:p>
          <a:p>
            <a:r>
              <a:rPr lang="en-US" sz="1800" dirty="0"/>
              <a:t>Small section for density created</a:t>
            </a:r>
          </a:p>
          <a:p>
            <a:pPr lvl="1"/>
            <a:r>
              <a:rPr lang="en-US" sz="1800" dirty="0"/>
              <a:t>Density 4.76g/cc (314g, 66cc)</a:t>
            </a:r>
          </a:p>
          <a:p>
            <a:r>
              <a:rPr lang="en-US" sz="1800" dirty="0"/>
              <a:t>Profile slope L-R ~2mm+</a:t>
            </a:r>
          </a:p>
          <a:p>
            <a:r>
              <a:rPr lang="en-US" sz="1800" dirty="0"/>
              <a:t>Profile slope Front to Back corrected</a:t>
            </a:r>
          </a:p>
          <a:p>
            <a:r>
              <a:rPr lang="en-US" sz="1800" dirty="0"/>
              <a:t>Fiber / lead </a:t>
            </a:r>
            <a:r>
              <a:rPr lang="en-US" sz="1800" dirty="0" err="1"/>
              <a:t>missalignment</a:t>
            </a:r>
            <a:r>
              <a:rPr lang="en-US" sz="1800" dirty="0"/>
              <a:t> appears to match slope error</a:t>
            </a:r>
          </a:p>
        </p:txBody>
      </p:sp>
      <p:pic>
        <p:nvPicPr>
          <p:cNvPr id="5" name="Picture 4" descr="Chart, line chart&#10;&#10;AI-generated content may be incorrect.">
            <a:extLst>
              <a:ext uri="{FF2B5EF4-FFF2-40B4-BE49-F238E27FC236}">
                <a16:creationId xmlns:a16="http://schemas.microsoft.com/office/drawing/2014/main" id="{BDE2828F-2A88-7F6E-5216-862575F3E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8" y="2958612"/>
            <a:ext cx="6666016" cy="3264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CAF810-BDE5-ED14-3E3B-6CFB3BD5F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552" y="1770999"/>
            <a:ext cx="4539758" cy="305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6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94622F-9711-434D-F2E1-47CC44753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39" y="676894"/>
            <a:ext cx="10192512" cy="55378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9554B3-E031-071A-91BB-6C806ECE4590}"/>
              </a:ext>
            </a:extLst>
          </p:cNvPr>
          <p:cNvSpPr/>
          <p:nvPr/>
        </p:nvSpPr>
        <p:spPr>
          <a:xfrm>
            <a:off x="10436469" y="5895242"/>
            <a:ext cx="565782" cy="28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6CB7FC-8CB1-DF38-B597-98A2413DE4F9}"/>
              </a:ext>
            </a:extLst>
          </p:cNvPr>
          <p:cNvSpPr/>
          <p:nvPr/>
        </p:nvSpPr>
        <p:spPr>
          <a:xfrm>
            <a:off x="1125415" y="1863969"/>
            <a:ext cx="6207370" cy="1771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72C9C98-31BA-B941-4ECE-71F4701895B9}"/>
              </a:ext>
            </a:extLst>
          </p:cNvPr>
          <p:cNvSpPr/>
          <p:nvPr/>
        </p:nvSpPr>
        <p:spPr>
          <a:xfrm>
            <a:off x="6756888" y="4057650"/>
            <a:ext cx="4035670" cy="1815612"/>
          </a:xfrm>
          <a:custGeom>
            <a:avLst/>
            <a:gdLst>
              <a:gd name="connsiteX0" fmla="*/ 967154 w 4035670"/>
              <a:gd name="connsiteY0" fmla="*/ 769327 h 1815612"/>
              <a:gd name="connsiteX1" fmla="*/ 967154 w 4035670"/>
              <a:gd name="connsiteY1" fmla="*/ 769327 h 1815612"/>
              <a:gd name="connsiteX2" fmla="*/ 931985 w 4035670"/>
              <a:gd name="connsiteY2" fmla="*/ 698988 h 1815612"/>
              <a:gd name="connsiteX3" fmla="*/ 197827 w 4035670"/>
              <a:gd name="connsiteY3" fmla="*/ 0 h 1815612"/>
              <a:gd name="connsiteX4" fmla="*/ 0 w 4035670"/>
              <a:gd name="connsiteY4" fmla="*/ 26377 h 1815612"/>
              <a:gd name="connsiteX5" fmla="*/ 813289 w 4035670"/>
              <a:gd name="connsiteY5" fmla="*/ 927588 h 1815612"/>
              <a:gd name="connsiteX6" fmla="*/ 822081 w 4035670"/>
              <a:gd name="connsiteY6" fmla="*/ 1815612 h 1815612"/>
              <a:gd name="connsiteX7" fmla="*/ 3991708 w 4035670"/>
              <a:gd name="connsiteY7" fmla="*/ 1758462 h 1815612"/>
              <a:gd name="connsiteX8" fmla="*/ 4035670 w 4035670"/>
              <a:gd name="connsiteY8" fmla="*/ 839665 h 1815612"/>
              <a:gd name="connsiteX9" fmla="*/ 3903785 w 4035670"/>
              <a:gd name="connsiteY9" fmla="*/ 786912 h 1815612"/>
              <a:gd name="connsiteX10" fmla="*/ 967154 w 4035670"/>
              <a:gd name="connsiteY10" fmla="*/ 769327 h 181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5670" h="1815612">
                <a:moveTo>
                  <a:pt x="967154" y="769327"/>
                </a:moveTo>
                <a:lnTo>
                  <a:pt x="967154" y="769327"/>
                </a:lnTo>
                <a:lnTo>
                  <a:pt x="931985" y="698988"/>
                </a:lnTo>
                <a:lnTo>
                  <a:pt x="197827" y="0"/>
                </a:lnTo>
                <a:lnTo>
                  <a:pt x="0" y="26377"/>
                </a:lnTo>
                <a:lnTo>
                  <a:pt x="813289" y="927588"/>
                </a:lnTo>
                <a:cubicBezTo>
                  <a:pt x="816220" y="1223596"/>
                  <a:pt x="819150" y="1519604"/>
                  <a:pt x="822081" y="1815612"/>
                </a:cubicBezTo>
                <a:lnTo>
                  <a:pt x="3991708" y="1758462"/>
                </a:lnTo>
                <a:lnTo>
                  <a:pt x="4035670" y="839665"/>
                </a:lnTo>
                <a:lnTo>
                  <a:pt x="3903785" y="786912"/>
                </a:lnTo>
                <a:lnTo>
                  <a:pt x="967154" y="7693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7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EB776B-D6D3-D101-DDAC-75B94C31BC2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16106" y="712975"/>
            <a:ext cx="5328882" cy="5486022"/>
          </a:xfrm>
          <a:prstGeom prst="rect">
            <a:avLst/>
          </a:prstGeom>
        </p:spPr>
      </p:pic>
      <p:pic>
        <p:nvPicPr>
          <p:cNvPr id="7" name="Picture 6" descr="A picture containing indoor, metal&#10;&#10;AI-generated content may be incorrect.">
            <a:extLst>
              <a:ext uri="{FF2B5EF4-FFF2-40B4-BE49-F238E27FC236}">
                <a16:creationId xmlns:a16="http://schemas.microsoft.com/office/drawing/2014/main" id="{BE29CDC2-48E7-E635-FD89-F15DC725C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650" y="677124"/>
            <a:ext cx="3733555" cy="556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D5DEB-AB87-D99C-D403-F3F8781D0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FIRST LAYUPS JUST FINISHED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CEAAB-58EE-5BFD-7ED5-31D4DBAA7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75" y="726801"/>
            <a:ext cx="9302338" cy="52242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FB952D-5230-06CA-166A-FC1B23E67346}"/>
              </a:ext>
            </a:extLst>
          </p:cNvPr>
          <p:cNvSpPr/>
          <p:nvPr/>
        </p:nvSpPr>
        <p:spPr>
          <a:xfrm>
            <a:off x="847106" y="831273"/>
            <a:ext cx="2762993" cy="601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D2A6BB-CEDC-4CBD-2463-F9C3E6DE068A}"/>
              </a:ext>
            </a:extLst>
          </p:cNvPr>
          <p:cNvSpPr/>
          <p:nvPr/>
        </p:nvSpPr>
        <p:spPr>
          <a:xfrm>
            <a:off x="9640765" y="5569927"/>
            <a:ext cx="747347" cy="465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1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7B2DA1-5CEE-D284-01B8-F42D8760E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9698B-BF08-F90D-1F47-4F6A99092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578" y="691948"/>
            <a:ext cx="10021388" cy="55609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266FA8-C46E-FCB7-1787-CEB5A174D80F}"/>
              </a:ext>
            </a:extLst>
          </p:cNvPr>
          <p:cNvSpPr/>
          <p:nvPr/>
        </p:nvSpPr>
        <p:spPr>
          <a:xfrm>
            <a:off x="1310054" y="822081"/>
            <a:ext cx="2532184" cy="589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121955-3DED-0241-77B6-7B1045FF93FD}"/>
              </a:ext>
            </a:extLst>
          </p:cNvPr>
          <p:cNvSpPr/>
          <p:nvPr/>
        </p:nvSpPr>
        <p:spPr>
          <a:xfrm>
            <a:off x="10418885" y="5807319"/>
            <a:ext cx="703384" cy="358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3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DC361D-519E-1291-9E4F-C6B974B80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45ACBA-D7EE-61A0-97EA-A17DDCA5CD0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158734" y="867300"/>
            <a:ext cx="9507741" cy="52796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014EAF-05D6-A4DB-7967-77C73A6FFB76}"/>
              </a:ext>
            </a:extLst>
          </p:cNvPr>
          <p:cNvSpPr/>
          <p:nvPr/>
        </p:nvSpPr>
        <p:spPr>
          <a:xfrm>
            <a:off x="9889236" y="5646420"/>
            <a:ext cx="694944" cy="429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8218269-e991-4030-892d-215e257cd3e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A0E0805F859F48BA0F1EC75333757D" ma:contentTypeVersion="13" ma:contentTypeDescription="Create a new document." ma:contentTypeScope="" ma:versionID="3873f22fe7b4d460bbf98b931e3dfdb1">
  <xsd:schema xmlns:xsd="http://www.w3.org/2001/XMLSchema" xmlns:xs="http://www.w3.org/2001/XMLSchema" xmlns:p="http://schemas.microsoft.com/office/2006/metadata/properties" xmlns:ns3="6bac033f-ae38-42fd-843e-68364f05b558" xmlns:ns4="28218269-e991-4030-892d-215e257cd3ee" targetNamespace="http://schemas.microsoft.com/office/2006/metadata/properties" ma:root="true" ma:fieldsID="ed968fab41ec68143684146fbbf748ca" ns3:_="" ns4:_="">
    <xsd:import namespace="6bac033f-ae38-42fd-843e-68364f05b558"/>
    <xsd:import namespace="28218269-e991-4030-892d-215e257cd3e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_activity" minOccurs="0"/>
                <xsd:element ref="ns4:MediaServiceDateTaken" minOccurs="0"/>
                <xsd:element ref="ns4:MediaServiceObjectDetectorVersion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ac033f-ae38-42fd-843e-68364f05b55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218269-e991-4030-892d-215e257cd3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5637A3-DEB1-4C7D-9F81-D2184D65C3B4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28218269-e991-4030-892d-215e257cd3ee"/>
    <ds:schemaRef ds:uri="6bac033f-ae38-42fd-843e-68364f05b558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681464-94A7-40B9-A56E-B7B3337D68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ac033f-ae38-42fd-843e-68364f05b558"/>
    <ds:schemaRef ds:uri="28218269-e991-4030-892d-215e257cd3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13943</TotalTime>
  <Words>76</Words>
  <Application>Microsoft Office PowerPoint</Application>
  <PresentationFormat>Widescreen</PresentationFormat>
  <Paragraphs>14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BNL</vt:lpstr>
      <vt:lpstr>BIC Update </vt:lpstr>
      <vt:lpstr>Test SFIL #3  w/ GlueX fiber</vt:lpstr>
      <vt:lpstr>PowerPoint Presentation</vt:lpstr>
      <vt:lpstr>PowerPoint Presentation</vt:lpstr>
      <vt:lpstr>  FIRST LAYUPS JUST FINISHED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Houston, Michelle</dc:creator>
  <cp:keywords/>
  <dc:description/>
  <cp:lastModifiedBy>Bailey, Kevin G.</cp:lastModifiedBy>
  <cp:revision>147</cp:revision>
  <dcterms:created xsi:type="dcterms:W3CDTF">2023-09-12T20:43:32Z</dcterms:created>
  <dcterms:modified xsi:type="dcterms:W3CDTF">2025-09-22T13:58:24Z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0x0101001DA0E0805F859F48BA0F1EC75333757D</vt:lpwstr>
  </property>
  <property fmtid="{D5CDD505-2E9C-101B-9397-08002B2CF9AE}" pid="3" name="MediaServiceImageTags">
    <vt:lpwstr/>
  </property>
</Properties>
</file>