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 id="2147483672" r:id="rId5"/>
  </p:sldMasterIdLst>
  <p:notesMasterIdLst>
    <p:notesMasterId r:id="rId9"/>
  </p:notesMasterIdLst>
  <p:sldIdLst>
    <p:sldId id="316" r:id="rId6"/>
    <p:sldId id="256" r:id="rId7"/>
    <p:sldId id="31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24407B"/>
    <a:srgbClr val="30519D"/>
    <a:srgbClr val="FFFBD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46"/>
  </p:normalViewPr>
  <p:slideViewPr>
    <p:cSldViewPr snapToGrid="0" snapToObjects="1">
      <p:cViewPr varScale="1">
        <p:scale>
          <a:sx n="68" d="100"/>
          <a:sy n="68" d="100"/>
        </p:scale>
        <p:origin x="77" y="259"/>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rnando Barbosa" userId="26e508f0-5e45-4ff3-9cbc-2459c82fe5c2" providerId="ADAL" clId="{CFE9DB24-E775-4471-AB33-0D9FF8C338F9}"/>
    <pc:docChg chg="custSel delSld modSld">
      <pc:chgData name="Fernando Barbosa" userId="26e508f0-5e45-4ff3-9cbc-2459c82fe5c2" providerId="ADAL" clId="{CFE9DB24-E775-4471-AB33-0D9FF8C338F9}" dt="2025-09-25T12:00:15.316" v="661" actId="20577"/>
      <pc:docMkLst>
        <pc:docMk/>
      </pc:docMkLst>
      <pc:sldChg chg="modSp mod">
        <pc:chgData name="Fernando Barbosa" userId="26e508f0-5e45-4ff3-9cbc-2459c82fe5c2" providerId="ADAL" clId="{CFE9DB24-E775-4471-AB33-0D9FF8C338F9}" dt="2025-09-25T12:00:15.316" v="661" actId="20577"/>
        <pc:sldMkLst>
          <pc:docMk/>
          <pc:sldMk cId="1123033345" sldId="256"/>
        </pc:sldMkLst>
        <pc:spChg chg="mod">
          <ac:chgData name="Fernando Barbosa" userId="26e508f0-5e45-4ff3-9cbc-2459c82fe5c2" providerId="ADAL" clId="{CFE9DB24-E775-4471-AB33-0D9FF8C338F9}" dt="2025-09-25T12:00:15.316" v="661" actId="20577"/>
          <ac:spMkLst>
            <pc:docMk/>
            <pc:sldMk cId="1123033345" sldId="256"/>
            <ac:spMk id="15" creationId="{5742C9BD-30AA-4276-AA6D-F6F83C879FD0}"/>
          </ac:spMkLst>
        </pc:spChg>
      </pc:sldChg>
      <pc:sldChg chg="modSp mod">
        <pc:chgData name="Fernando Barbosa" userId="26e508f0-5e45-4ff3-9cbc-2459c82fe5c2" providerId="ADAL" clId="{CFE9DB24-E775-4471-AB33-0D9FF8C338F9}" dt="2025-09-25T11:34:06.012" v="5" actId="20577"/>
        <pc:sldMkLst>
          <pc:docMk/>
          <pc:sldMk cId="700661312" sldId="316"/>
        </pc:sldMkLst>
        <pc:spChg chg="mod">
          <ac:chgData name="Fernando Barbosa" userId="26e508f0-5e45-4ff3-9cbc-2459c82fe5c2" providerId="ADAL" clId="{CFE9DB24-E775-4471-AB33-0D9FF8C338F9}" dt="2025-09-25T11:34:06.012" v="5" actId="20577"/>
          <ac:spMkLst>
            <pc:docMk/>
            <pc:sldMk cId="700661312" sldId="316"/>
            <ac:spMk id="3" creationId="{00000000-0000-0000-0000-000000000000}"/>
          </ac:spMkLst>
        </pc:spChg>
      </pc:sldChg>
      <pc:sldChg chg="del">
        <pc:chgData name="Fernando Barbosa" userId="26e508f0-5e45-4ff3-9cbc-2459c82fe5c2" providerId="ADAL" clId="{CFE9DB24-E775-4471-AB33-0D9FF8C338F9}" dt="2025-09-25T11:32:50.621" v="0" actId="47"/>
        <pc:sldMkLst>
          <pc:docMk/>
          <pc:sldMk cId="3973344865" sldId="317"/>
        </pc:sldMkLst>
      </pc:sldChg>
      <pc:sldChg chg="del">
        <pc:chgData name="Fernando Barbosa" userId="26e508f0-5e45-4ff3-9cbc-2459c82fe5c2" providerId="ADAL" clId="{CFE9DB24-E775-4471-AB33-0D9FF8C338F9}" dt="2025-09-25T11:32:52.840" v="1" actId="47"/>
        <pc:sldMkLst>
          <pc:docMk/>
          <pc:sldMk cId="1083256238" sldId="31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260124-CB15-F14B-95E7-034535898AAC}" type="datetimeFigureOut">
              <a:rPr lang="en-US" smtClean="0"/>
              <a:t>9/25/2025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F469A9-FC5C-7947-AB95-626A37A13157}" type="slidenum">
              <a:rPr lang="en-US" smtClean="0"/>
              <a:t>‹#›</a:t>
            </a:fld>
            <a:endParaRPr lang="en-US"/>
          </a:p>
        </p:txBody>
      </p:sp>
    </p:spTree>
    <p:extLst>
      <p:ext uri="{BB962C8B-B14F-4D97-AF65-F5344CB8AC3E}">
        <p14:creationId xmlns:p14="http://schemas.microsoft.com/office/powerpoint/2010/main" val="29263213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rcRect/>
          <a:stretch/>
        </p:blipFill>
        <p:spPr>
          <a:xfrm>
            <a:off x="0" y="0"/>
            <a:ext cx="12192000" cy="6858000"/>
          </a:xfrm>
          <a:prstGeom prst="rect">
            <a:avLst/>
          </a:prstGeom>
        </p:spPr>
      </p:pic>
      <p:sp>
        <p:nvSpPr>
          <p:cNvPr id="2" name="Title 1"/>
          <p:cNvSpPr>
            <a:spLocks noGrp="1"/>
          </p:cNvSpPr>
          <p:nvPr>
            <p:ph type="ctrTitle"/>
          </p:nvPr>
        </p:nvSpPr>
        <p:spPr>
          <a:xfrm>
            <a:off x="5408247" y="2790092"/>
            <a:ext cx="6322645" cy="1774948"/>
          </a:xfrm>
        </p:spPr>
        <p:txBody>
          <a:bodyPr anchor="b">
            <a:normAutofit/>
          </a:bodyPr>
          <a:lstStyle>
            <a:lvl1pPr algn="r">
              <a:defRPr sz="4400" b="0" i="0">
                <a:solidFill>
                  <a:schemeClr val="bg1"/>
                </a:solidFill>
                <a:latin typeface="Arial" charset="0"/>
                <a:ea typeface="Arial" charset="0"/>
                <a:cs typeface="Arial" charset="0"/>
              </a:defRPr>
            </a:lvl1pPr>
          </a:lstStyle>
          <a:p>
            <a:r>
              <a:rPr lang="en-US"/>
              <a:t>Click to edit Master title style</a:t>
            </a:r>
            <a:endParaRPr lang="en-US" dirty="0"/>
          </a:p>
        </p:txBody>
      </p:sp>
      <p:sp>
        <p:nvSpPr>
          <p:cNvPr id="3" name="Subtitle 2"/>
          <p:cNvSpPr>
            <a:spLocks noGrp="1"/>
          </p:cNvSpPr>
          <p:nvPr>
            <p:ph type="subTitle" idx="1"/>
          </p:nvPr>
        </p:nvSpPr>
        <p:spPr>
          <a:xfrm>
            <a:off x="5408247" y="4642339"/>
            <a:ext cx="6322645" cy="580292"/>
          </a:xfrm>
        </p:spPr>
        <p:txBody>
          <a:bodyPr/>
          <a:lstStyle>
            <a:lvl1pPr marL="0" indent="0" algn="r">
              <a:buNone/>
              <a:defRPr sz="2400">
                <a:solidFill>
                  <a:schemeClr val="bg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17D894-DCD4-164B-80FD-D55DD4330E80}" type="datetime1">
              <a:rPr lang="en-US" smtClean="0"/>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703B03-00AE-0540-9DF9-4B27BDA142D8}" type="datetime1">
              <a:rPr lang="en-US" smtClean="0"/>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69133-567B-4610-9B1D-0C29720FE6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2860B5C-9987-4024-9BBA-9C91C75568E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258BAA6-2942-4D9E-BE9A-4B3C9FEDE5A0}"/>
              </a:ext>
            </a:extLst>
          </p:cNvPr>
          <p:cNvSpPr>
            <a:spLocks noGrp="1"/>
          </p:cNvSpPr>
          <p:nvPr>
            <p:ph type="dt" sz="half" idx="10"/>
          </p:nvPr>
        </p:nvSpPr>
        <p:spPr/>
        <p:txBody>
          <a:bodyPr/>
          <a:lstStyle/>
          <a:p>
            <a:fld id="{F9C0ED7F-022C-4B10-AA75-723C3B8BFE54}" type="datetimeFigureOut">
              <a:rPr lang="en-US" smtClean="0"/>
              <a:t>9/25/2025</a:t>
            </a:fld>
            <a:endParaRPr lang="en-US"/>
          </a:p>
        </p:txBody>
      </p:sp>
      <p:sp>
        <p:nvSpPr>
          <p:cNvPr id="5" name="Footer Placeholder 4">
            <a:extLst>
              <a:ext uri="{FF2B5EF4-FFF2-40B4-BE49-F238E27FC236}">
                <a16:creationId xmlns:a16="http://schemas.microsoft.com/office/drawing/2014/main" id="{8CE6010D-ED4C-402A-9AC8-66E53F8613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DC43BD-C5C8-401D-90AE-64D18560EC3E}"/>
              </a:ext>
            </a:extLst>
          </p:cNvPr>
          <p:cNvSpPr>
            <a:spLocks noGrp="1"/>
          </p:cNvSpPr>
          <p:nvPr>
            <p:ph type="sldNum" sz="quarter" idx="12"/>
          </p:nvPr>
        </p:nvSpPr>
        <p:spPr/>
        <p:txBody>
          <a:bodyPr/>
          <a:lstStyle/>
          <a:p>
            <a:fld id="{C6125286-7364-4EC8-B48B-9AC787F8857B}" type="slidenum">
              <a:rPr lang="en-US" smtClean="0"/>
              <a:t>‹#›</a:t>
            </a:fld>
            <a:endParaRPr lang="en-US"/>
          </a:p>
        </p:txBody>
      </p:sp>
    </p:spTree>
    <p:extLst>
      <p:ext uri="{BB962C8B-B14F-4D97-AF65-F5344CB8AC3E}">
        <p14:creationId xmlns:p14="http://schemas.microsoft.com/office/powerpoint/2010/main" val="39595167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56A65-5A5B-465D-8D10-DFE46351F4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A6615D-5D6B-4EFE-9C0B-8F62F55AD1B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33CC75-2713-403A-9499-FE1AF8467A0E}"/>
              </a:ext>
            </a:extLst>
          </p:cNvPr>
          <p:cNvSpPr>
            <a:spLocks noGrp="1"/>
          </p:cNvSpPr>
          <p:nvPr>
            <p:ph type="dt" sz="half" idx="10"/>
          </p:nvPr>
        </p:nvSpPr>
        <p:spPr/>
        <p:txBody>
          <a:bodyPr/>
          <a:lstStyle/>
          <a:p>
            <a:fld id="{F9C0ED7F-022C-4B10-AA75-723C3B8BFE54}" type="datetimeFigureOut">
              <a:rPr lang="en-US" smtClean="0"/>
              <a:t>9/25/2025</a:t>
            </a:fld>
            <a:endParaRPr lang="en-US"/>
          </a:p>
        </p:txBody>
      </p:sp>
      <p:sp>
        <p:nvSpPr>
          <p:cNvPr id="5" name="Footer Placeholder 4">
            <a:extLst>
              <a:ext uri="{FF2B5EF4-FFF2-40B4-BE49-F238E27FC236}">
                <a16:creationId xmlns:a16="http://schemas.microsoft.com/office/drawing/2014/main" id="{123B0374-5E60-4DEF-A56B-C3BDE9ACF6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BC0D60-8E80-4DE2-891F-7877EAC419F6}"/>
              </a:ext>
            </a:extLst>
          </p:cNvPr>
          <p:cNvSpPr>
            <a:spLocks noGrp="1"/>
          </p:cNvSpPr>
          <p:nvPr>
            <p:ph type="sldNum" sz="quarter" idx="12"/>
          </p:nvPr>
        </p:nvSpPr>
        <p:spPr/>
        <p:txBody>
          <a:bodyPr/>
          <a:lstStyle/>
          <a:p>
            <a:fld id="{C6125286-7364-4EC8-B48B-9AC787F8857B}" type="slidenum">
              <a:rPr lang="en-US" smtClean="0"/>
              <a:t>‹#›</a:t>
            </a:fld>
            <a:endParaRPr lang="en-US"/>
          </a:p>
        </p:txBody>
      </p:sp>
    </p:spTree>
    <p:extLst>
      <p:ext uri="{BB962C8B-B14F-4D97-AF65-F5344CB8AC3E}">
        <p14:creationId xmlns:p14="http://schemas.microsoft.com/office/powerpoint/2010/main" val="12147044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FFA30-FF14-49EF-A1C5-374CEE1F0CF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4A6990D-001E-4607-A79B-808D9C865BF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679BCE6-37AE-49C6-9D56-300DB4CFF0A1}"/>
              </a:ext>
            </a:extLst>
          </p:cNvPr>
          <p:cNvSpPr>
            <a:spLocks noGrp="1"/>
          </p:cNvSpPr>
          <p:nvPr>
            <p:ph type="dt" sz="half" idx="10"/>
          </p:nvPr>
        </p:nvSpPr>
        <p:spPr/>
        <p:txBody>
          <a:bodyPr/>
          <a:lstStyle/>
          <a:p>
            <a:fld id="{F9C0ED7F-022C-4B10-AA75-723C3B8BFE54}" type="datetimeFigureOut">
              <a:rPr lang="en-US" smtClean="0"/>
              <a:t>9/25/2025</a:t>
            </a:fld>
            <a:endParaRPr lang="en-US"/>
          </a:p>
        </p:txBody>
      </p:sp>
      <p:sp>
        <p:nvSpPr>
          <p:cNvPr id="5" name="Footer Placeholder 4">
            <a:extLst>
              <a:ext uri="{FF2B5EF4-FFF2-40B4-BE49-F238E27FC236}">
                <a16:creationId xmlns:a16="http://schemas.microsoft.com/office/drawing/2014/main" id="{D8238C52-D944-4F32-BB21-4D9C47D4A4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919B6D-1671-4AC4-A712-3B9337A3D040}"/>
              </a:ext>
            </a:extLst>
          </p:cNvPr>
          <p:cNvSpPr>
            <a:spLocks noGrp="1"/>
          </p:cNvSpPr>
          <p:nvPr>
            <p:ph type="sldNum" sz="quarter" idx="12"/>
          </p:nvPr>
        </p:nvSpPr>
        <p:spPr/>
        <p:txBody>
          <a:bodyPr/>
          <a:lstStyle/>
          <a:p>
            <a:fld id="{C6125286-7364-4EC8-B48B-9AC787F8857B}" type="slidenum">
              <a:rPr lang="en-US" smtClean="0"/>
              <a:t>‹#›</a:t>
            </a:fld>
            <a:endParaRPr lang="en-US"/>
          </a:p>
        </p:txBody>
      </p:sp>
    </p:spTree>
    <p:extLst>
      <p:ext uri="{BB962C8B-B14F-4D97-AF65-F5344CB8AC3E}">
        <p14:creationId xmlns:p14="http://schemas.microsoft.com/office/powerpoint/2010/main" val="4145603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AAC81-E670-4001-8C9D-1BF56CC182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0B1DFA1-B6C6-4869-8A78-186DB6D013F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25F638B-0C36-47B2-9822-F63FCCE614B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724FDA5-210C-453B-AEA8-F84D18434422}"/>
              </a:ext>
            </a:extLst>
          </p:cNvPr>
          <p:cNvSpPr>
            <a:spLocks noGrp="1"/>
          </p:cNvSpPr>
          <p:nvPr>
            <p:ph type="dt" sz="half" idx="10"/>
          </p:nvPr>
        </p:nvSpPr>
        <p:spPr/>
        <p:txBody>
          <a:bodyPr/>
          <a:lstStyle/>
          <a:p>
            <a:fld id="{F9C0ED7F-022C-4B10-AA75-723C3B8BFE54}" type="datetimeFigureOut">
              <a:rPr lang="en-US" smtClean="0"/>
              <a:t>9/25/2025</a:t>
            </a:fld>
            <a:endParaRPr lang="en-US"/>
          </a:p>
        </p:txBody>
      </p:sp>
      <p:sp>
        <p:nvSpPr>
          <p:cNvPr id="6" name="Footer Placeholder 5">
            <a:extLst>
              <a:ext uri="{FF2B5EF4-FFF2-40B4-BE49-F238E27FC236}">
                <a16:creationId xmlns:a16="http://schemas.microsoft.com/office/drawing/2014/main" id="{0F685FA8-56DA-4E37-8CCE-DD3E2C6F25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3E978A-12BF-4393-9BC4-3C75ECCD401F}"/>
              </a:ext>
            </a:extLst>
          </p:cNvPr>
          <p:cNvSpPr>
            <a:spLocks noGrp="1"/>
          </p:cNvSpPr>
          <p:nvPr>
            <p:ph type="sldNum" sz="quarter" idx="12"/>
          </p:nvPr>
        </p:nvSpPr>
        <p:spPr/>
        <p:txBody>
          <a:bodyPr/>
          <a:lstStyle/>
          <a:p>
            <a:fld id="{C6125286-7364-4EC8-B48B-9AC787F8857B}" type="slidenum">
              <a:rPr lang="en-US" smtClean="0"/>
              <a:t>‹#›</a:t>
            </a:fld>
            <a:endParaRPr lang="en-US"/>
          </a:p>
        </p:txBody>
      </p:sp>
    </p:spTree>
    <p:extLst>
      <p:ext uri="{BB962C8B-B14F-4D97-AF65-F5344CB8AC3E}">
        <p14:creationId xmlns:p14="http://schemas.microsoft.com/office/powerpoint/2010/main" val="41483844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5E936-0688-4F7F-8238-461694676AE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8175434-A2F9-45A8-AD0D-F06E4337F6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A82DA3C-97AD-4496-9016-E153453E77C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17CB8F3-90BB-4783-A429-C6C488327F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93A0BBB-94CE-4BA1-9EFB-DC747C62FC9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4DBB9F4-2703-4EBF-B12C-651D41EEF4F2}"/>
              </a:ext>
            </a:extLst>
          </p:cNvPr>
          <p:cNvSpPr>
            <a:spLocks noGrp="1"/>
          </p:cNvSpPr>
          <p:nvPr>
            <p:ph type="dt" sz="half" idx="10"/>
          </p:nvPr>
        </p:nvSpPr>
        <p:spPr/>
        <p:txBody>
          <a:bodyPr/>
          <a:lstStyle/>
          <a:p>
            <a:fld id="{F9C0ED7F-022C-4B10-AA75-723C3B8BFE54}" type="datetimeFigureOut">
              <a:rPr lang="en-US" smtClean="0"/>
              <a:t>9/25/2025</a:t>
            </a:fld>
            <a:endParaRPr lang="en-US"/>
          </a:p>
        </p:txBody>
      </p:sp>
      <p:sp>
        <p:nvSpPr>
          <p:cNvPr id="8" name="Footer Placeholder 7">
            <a:extLst>
              <a:ext uri="{FF2B5EF4-FFF2-40B4-BE49-F238E27FC236}">
                <a16:creationId xmlns:a16="http://schemas.microsoft.com/office/drawing/2014/main" id="{1070EB61-69CA-4001-AC99-7B775E0579D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874CA60-5205-4355-84AC-748FCD2D0F92}"/>
              </a:ext>
            </a:extLst>
          </p:cNvPr>
          <p:cNvSpPr>
            <a:spLocks noGrp="1"/>
          </p:cNvSpPr>
          <p:nvPr>
            <p:ph type="sldNum" sz="quarter" idx="12"/>
          </p:nvPr>
        </p:nvSpPr>
        <p:spPr/>
        <p:txBody>
          <a:bodyPr/>
          <a:lstStyle/>
          <a:p>
            <a:fld id="{C6125286-7364-4EC8-B48B-9AC787F8857B}" type="slidenum">
              <a:rPr lang="en-US" smtClean="0"/>
              <a:t>‹#›</a:t>
            </a:fld>
            <a:endParaRPr lang="en-US"/>
          </a:p>
        </p:txBody>
      </p:sp>
    </p:spTree>
    <p:extLst>
      <p:ext uri="{BB962C8B-B14F-4D97-AF65-F5344CB8AC3E}">
        <p14:creationId xmlns:p14="http://schemas.microsoft.com/office/powerpoint/2010/main" val="6200709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AAD64-7388-480D-8CE3-5A8F0C29555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73C03BD-5F29-4AEC-ADFF-3EDE17A17187}"/>
              </a:ext>
            </a:extLst>
          </p:cNvPr>
          <p:cNvSpPr>
            <a:spLocks noGrp="1"/>
          </p:cNvSpPr>
          <p:nvPr>
            <p:ph type="dt" sz="half" idx="10"/>
          </p:nvPr>
        </p:nvSpPr>
        <p:spPr/>
        <p:txBody>
          <a:bodyPr/>
          <a:lstStyle/>
          <a:p>
            <a:fld id="{F9C0ED7F-022C-4B10-AA75-723C3B8BFE54}" type="datetimeFigureOut">
              <a:rPr lang="en-US" smtClean="0"/>
              <a:t>9/25/2025</a:t>
            </a:fld>
            <a:endParaRPr lang="en-US"/>
          </a:p>
        </p:txBody>
      </p:sp>
      <p:sp>
        <p:nvSpPr>
          <p:cNvPr id="4" name="Footer Placeholder 3">
            <a:extLst>
              <a:ext uri="{FF2B5EF4-FFF2-40B4-BE49-F238E27FC236}">
                <a16:creationId xmlns:a16="http://schemas.microsoft.com/office/drawing/2014/main" id="{2BF77E6B-D744-414C-8368-AE69197E47D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9327C7E-072C-4760-B2FE-BA6C36999A09}"/>
              </a:ext>
            </a:extLst>
          </p:cNvPr>
          <p:cNvSpPr>
            <a:spLocks noGrp="1"/>
          </p:cNvSpPr>
          <p:nvPr>
            <p:ph type="sldNum" sz="quarter" idx="12"/>
          </p:nvPr>
        </p:nvSpPr>
        <p:spPr/>
        <p:txBody>
          <a:bodyPr/>
          <a:lstStyle/>
          <a:p>
            <a:fld id="{C6125286-7364-4EC8-B48B-9AC787F8857B}" type="slidenum">
              <a:rPr lang="en-US" smtClean="0"/>
              <a:t>‹#›</a:t>
            </a:fld>
            <a:endParaRPr lang="en-US"/>
          </a:p>
        </p:txBody>
      </p:sp>
    </p:spTree>
    <p:extLst>
      <p:ext uri="{BB962C8B-B14F-4D97-AF65-F5344CB8AC3E}">
        <p14:creationId xmlns:p14="http://schemas.microsoft.com/office/powerpoint/2010/main" val="41721424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E93881-2659-4279-8F19-69DE7BF1C87F}"/>
              </a:ext>
            </a:extLst>
          </p:cNvPr>
          <p:cNvSpPr>
            <a:spLocks noGrp="1"/>
          </p:cNvSpPr>
          <p:nvPr>
            <p:ph type="dt" sz="half" idx="10"/>
          </p:nvPr>
        </p:nvSpPr>
        <p:spPr/>
        <p:txBody>
          <a:bodyPr/>
          <a:lstStyle/>
          <a:p>
            <a:fld id="{F9C0ED7F-022C-4B10-AA75-723C3B8BFE54}" type="datetimeFigureOut">
              <a:rPr lang="en-US" smtClean="0"/>
              <a:t>9/25/2025</a:t>
            </a:fld>
            <a:endParaRPr lang="en-US"/>
          </a:p>
        </p:txBody>
      </p:sp>
      <p:sp>
        <p:nvSpPr>
          <p:cNvPr id="3" name="Footer Placeholder 2">
            <a:extLst>
              <a:ext uri="{FF2B5EF4-FFF2-40B4-BE49-F238E27FC236}">
                <a16:creationId xmlns:a16="http://schemas.microsoft.com/office/drawing/2014/main" id="{DC9FA3D4-8D9E-41B1-96B2-B5479FCEDF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79B927F-BDBE-4CD7-ADF4-7A854D467388}"/>
              </a:ext>
            </a:extLst>
          </p:cNvPr>
          <p:cNvSpPr>
            <a:spLocks noGrp="1"/>
          </p:cNvSpPr>
          <p:nvPr>
            <p:ph type="sldNum" sz="quarter" idx="12"/>
          </p:nvPr>
        </p:nvSpPr>
        <p:spPr/>
        <p:txBody>
          <a:bodyPr/>
          <a:lstStyle/>
          <a:p>
            <a:fld id="{C6125286-7364-4EC8-B48B-9AC787F8857B}" type="slidenum">
              <a:rPr lang="en-US" smtClean="0"/>
              <a:t>‹#›</a:t>
            </a:fld>
            <a:endParaRPr lang="en-US"/>
          </a:p>
        </p:txBody>
      </p:sp>
    </p:spTree>
    <p:extLst>
      <p:ext uri="{BB962C8B-B14F-4D97-AF65-F5344CB8AC3E}">
        <p14:creationId xmlns:p14="http://schemas.microsoft.com/office/powerpoint/2010/main" val="38395068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3D680-4DA5-4DDB-824B-50766DFB3C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2EF99DF-7781-4355-BDB7-6D21B91011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8A3F85-C560-482B-A8E7-C145AFEC02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3965CED-B9F6-4E03-B472-D4BFD21E04BC}"/>
              </a:ext>
            </a:extLst>
          </p:cNvPr>
          <p:cNvSpPr>
            <a:spLocks noGrp="1"/>
          </p:cNvSpPr>
          <p:nvPr>
            <p:ph type="dt" sz="half" idx="10"/>
          </p:nvPr>
        </p:nvSpPr>
        <p:spPr/>
        <p:txBody>
          <a:bodyPr/>
          <a:lstStyle/>
          <a:p>
            <a:fld id="{F9C0ED7F-022C-4B10-AA75-723C3B8BFE54}" type="datetimeFigureOut">
              <a:rPr lang="en-US" smtClean="0"/>
              <a:t>9/25/2025</a:t>
            </a:fld>
            <a:endParaRPr lang="en-US"/>
          </a:p>
        </p:txBody>
      </p:sp>
      <p:sp>
        <p:nvSpPr>
          <p:cNvPr id="6" name="Footer Placeholder 5">
            <a:extLst>
              <a:ext uri="{FF2B5EF4-FFF2-40B4-BE49-F238E27FC236}">
                <a16:creationId xmlns:a16="http://schemas.microsoft.com/office/drawing/2014/main" id="{EBDC6C86-07C7-4C03-8345-0FCB3932FA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A3D282-E120-467E-B2E8-5DEC4B9C8B25}"/>
              </a:ext>
            </a:extLst>
          </p:cNvPr>
          <p:cNvSpPr>
            <a:spLocks noGrp="1"/>
          </p:cNvSpPr>
          <p:nvPr>
            <p:ph type="sldNum" sz="quarter" idx="12"/>
          </p:nvPr>
        </p:nvSpPr>
        <p:spPr/>
        <p:txBody>
          <a:bodyPr/>
          <a:lstStyle/>
          <a:p>
            <a:fld id="{C6125286-7364-4EC8-B48B-9AC787F8857B}" type="slidenum">
              <a:rPr lang="en-US" smtClean="0"/>
              <a:t>‹#›</a:t>
            </a:fld>
            <a:endParaRPr lang="en-US"/>
          </a:p>
        </p:txBody>
      </p:sp>
    </p:spTree>
    <p:extLst>
      <p:ext uri="{BB962C8B-B14F-4D97-AF65-F5344CB8AC3E}">
        <p14:creationId xmlns:p14="http://schemas.microsoft.com/office/powerpoint/2010/main" val="3634737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0519D"/>
                </a:solidFill>
                <a:latin typeface="Arial" charset="0"/>
                <a:ea typeface="Arial" charset="0"/>
                <a:cs typeface="Arial"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charset="0"/>
                <a:ea typeface="Arial" charset="0"/>
                <a:cs typeface="Arial" charset="0"/>
              </a:defRPr>
            </a:lvl1pPr>
            <a:lvl2pPr>
              <a:defRPr>
                <a:latin typeface="Arial" charset="0"/>
                <a:ea typeface="Arial" charset="0"/>
                <a:cs typeface="Arial" charset="0"/>
              </a:defRPr>
            </a:lvl2pPr>
            <a:lvl3pPr>
              <a:defRPr>
                <a:latin typeface="Arial" charset="0"/>
                <a:ea typeface="Arial" charset="0"/>
                <a:cs typeface="Arial" charset="0"/>
              </a:defRPr>
            </a:lvl3pPr>
            <a:lvl4pPr>
              <a:defRPr>
                <a:latin typeface="Arial" charset="0"/>
                <a:ea typeface="Arial" charset="0"/>
                <a:cs typeface="Arial" charset="0"/>
              </a:defRPr>
            </a:lvl4pPr>
            <a:lvl5pPr>
              <a:defRPr>
                <a:latin typeface="Arial" charset="0"/>
                <a:ea typeface="Arial" charset="0"/>
                <a:cs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DA44B01-5F38-1B43-8299-277CC3016A34}" type="datetime1">
              <a:rPr lang="en-US" smtClean="0"/>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ED6D2-AC2A-42EE-9781-E5D4E4FFD9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994A3F-282E-42C2-A5A7-C85E153C849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B4B5E0-9115-4BB6-9205-18E66008A8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E8931B3-FAAA-4EAA-8A03-6AB0DC2DB3DE}"/>
              </a:ext>
            </a:extLst>
          </p:cNvPr>
          <p:cNvSpPr>
            <a:spLocks noGrp="1"/>
          </p:cNvSpPr>
          <p:nvPr>
            <p:ph type="dt" sz="half" idx="10"/>
          </p:nvPr>
        </p:nvSpPr>
        <p:spPr/>
        <p:txBody>
          <a:bodyPr/>
          <a:lstStyle/>
          <a:p>
            <a:fld id="{F9C0ED7F-022C-4B10-AA75-723C3B8BFE54}" type="datetimeFigureOut">
              <a:rPr lang="en-US" smtClean="0"/>
              <a:t>9/25/2025</a:t>
            </a:fld>
            <a:endParaRPr lang="en-US"/>
          </a:p>
        </p:txBody>
      </p:sp>
      <p:sp>
        <p:nvSpPr>
          <p:cNvPr id="6" name="Footer Placeholder 5">
            <a:extLst>
              <a:ext uri="{FF2B5EF4-FFF2-40B4-BE49-F238E27FC236}">
                <a16:creationId xmlns:a16="http://schemas.microsoft.com/office/drawing/2014/main" id="{C15A8B22-E99A-48F9-8F3E-50EE73F545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2238E9-4C72-4AA5-A195-69F540068BD7}"/>
              </a:ext>
            </a:extLst>
          </p:cNvPr>
          <p:cNvSpPr>
            <a:spLocks noGrp="1"/>
          </p:cNvSpPr>
          <p:nvPr>
            <p:ph type="sldNum" sz="quarter" idx="12"/>
          </p:nvPr>
        </p:nvSpPr>
        <p:spPr/>
        <p:txBody>
          <a:bodyPr/>
          <a:lstStyle/>
          <a:p>
            <a:fld id="{C6125286-7364-4EC8-B48B-9AC787F8857B}" type="slidenum">
              <a:rPr lang="en-US" smtClean="0"/>
              <a:t>‹#›</a:t>
            </a:fld>
            <a:endParaRPr lang="en-US"/>
          </a:p>
        </p:txBody>
      </p:sp>
    </p:spTree>
    <p:extLst>
      <p:ext uri="{BB962C8B-B14F-4D97-AF65-F5344CB8AC3E}">
        <p14:creationId xmlns:p14="http://schemas.microsoft.com/office/powerpoint/2010/main" val="15281813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B45CE-A030-4CFB-BC2C-EEB557A890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C6A1707-6528-4995-BF80-C5B2249EF17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8C4AEF-FE2E-4C5B-8E8F-F7F294F4A5B3}"/>
              </a:ext>
            </a:extLst>
          </p:cNvPr>
          <p:cNvSpPr>
            <a:spLocks noGrp="1"/>
          </p:cNvSpPr>
          <p:nvPr>
            <p:ph type="dt" sz="half" idx="10"/>
          </p:nvPr>
        </p:nvSpPr>
        <p:spPr/>
        <p:txBody>
          <a:bodyPr/>
          <a:lstStyle/>
          <a:p>
            <a:fld id="{F9C0ED7F-022C-4B10-AA75-723C3B8BFE54}" type="datetimeFigureOut">
              <a:rPr lang="en-US" smtClean="0"/>
              <a:t>9/25/2025</a:t>
            </a:fld>
            <a:endParaRPr lang="en-US"/>
          </a:p>
        </p:txBody>
      </p:sp>
      <p:sp>
        <p:nvSpPr>
          <p:cNvPr id="5" name="Footer Placeholder 4">
            <a:extLst>
              <a:ext uri="{FF2B5EF4-FFF2-40B4-BE49-F238E27FC236}">
                <a16:creationId xmlns:a16="http://schemas.microsoft.com/office/drawing/2014/main" id="{25FC6193-592D-48D3-A871-81B12B42E4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47337D-47C3-44CA-8813-DCC58DD43127}"/>
              </a:ext>
            </a:extLst>
          </p:cNvPr>
          <p:cNvSpPr>
            <a:spLocks noGrp="1"/>
          </p:cNvSpPr>
          <p:nvPr>
            <p:ph type="sldNum" sz="quarter" idx="12"/>
          </p:nvPr>
        </p:nvSpPr>
        <p:spPr/>
        <p:txBody>
          <a:bodyPr/>
          <a:lstStyle/>
          <a:p>
            <a:fld id="{C6125286-7364-4EC8-B48B-9AC787F8857B}" type="slidenum">
              <a:rPr lang="en-US" smtClean="0"/>
              <a:t>‹#›</a:t>
            </a:fld>
            <a:endParaRPr lang="en-US"/>
          </a:p>
        </p:txBody>
      </p:sp>
    </p:spTree>
    <p:extLst>
      <p:ext uri="{BB962C8B-B14F-4D97-AF65-F5344CB8AC3E}">
        <p14:creationId xmlns:p14="http://schemas.microsoft.com/office/powerpoint/2010/main" val="9852735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D7E095-985C-4073-B0F8-CC6518B7995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C5E0C9A-0ABE-427B-93C1-337F0EB2162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BB621F-0B1C-4EA3-91CD-A33B7B604067}"/>
              </a:ext>
            </a:extLst>
          </p:cNvPr>
          <p:cNvSpPr>
            <a:spLocks noGrp="1"/>
          </p:cNvSpPr>
          <p:nvPr>
            <p:ph type="dt" sz="half" idx="10"/>
          </p:nvPr>
        </p:nvSpPr>
        <p:spPr/>
        <p:txBody>
          <a:bodyPr/>
          <a:lstStyle/>
          <a:p>
            <a:fld id="{F9C0ED7F-022C-4B10-AA75-723C3B8BFE54}" type="datetimeFigureOut">
              <a:rPr lang="en-US" smtClean="0"/>
              <a:t>9/25/2025</a:t>
            </a:fld>
            <a:endParaRPr lang="en-US"/>
          </a:p>
        </p:txBody>
      </p:sp>
      <p:sp>
        <p:nvSpPr>
          <p:cNvPr id="5" name="Footer Placeholder 4">
            <a:extLst>
              <a:ext uri="{FF2B5EF4-FFF2-40B4-BE49-F238E27FC236}">
                <a16:creationId xmlns:a16="http://schemas.microsoft.com/office/drawing/2014/main" id="{0B8EBEED-8E37-489A-9CE6-2CC3ABD26A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F638C2-22DD-4F57-BA6F-640684A6CE2C}"/>
              </a:ext>
            </a:extLst>
          </p:cNvPr>
          <p:cNvSpPr>
            <a:spLocks noGrp="1"/>
          </p:cNvSpPr>
          <p:nvPr>
            <p:ph type="sldNum" sz="quarter" idx="12"/>
          </p:nvPr>
        </p:nvSpPr>
        <p:spPr/>
        <p:txBody>
          <a:bodyPr/>
          <a:lstStyle/>
          <a:p>
            <a:fld id="{C6125286-7364-4EC8-B48B-9AC787F8857B}" type="slidenum">
              <a:rPr lang="en-US" smtClean="0"/>
              <a:t>‹#›</a:t>
            </a:fld>
            <a:endParaRPr lang="en-US"/>
          </a:p>
        </p:txBody>
      </p:sp>
    </p:spTree>
    <p:extLst>
      <p:ext uri="{BB962C8B-B14F-4D97-AF65-F5344CB8AC3E}">
        <p14:creationId xmlns:p14="http://schemas.microsoft.com/office/powerpoint/2010/main" val="817694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7A344F-17B9-FB48-8338-0A1233FB437E}" type="datetime1">
              <a:rPr lang="en-US" smtClean="0"/>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11AF9CC-D242-D342-B0B5-DED381761A59}" type="datetime1">
              <a:rPr lang="en-US" smtClean="0"/>
              <a:t>9/25/2025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C08F6E8-73CF-6544-8553-794C470F2E25}" type="datetime1">
              <a:rPr lang="en-US" smtClean="0"/>
              <a:t>9/25/2025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C953825-04C1-3E4B-A82F-9B37335206D0}" type="datetime1">
              <a:rPr lang="en-US" smtClean="0"/>
              <a:t>9/25/2025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6D0E66-2570-B746-9259-DC53E0AC1017}" type="datetime1">
              <a:rPr lang="en-US" smtClean="0"/>
              <a:t>9/25/2025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2A84C19-65D0-E64B-BAC6-C2E03DE9EF60}" type="datetime1">
              <a:rPr lang="en-US" smtClean="0"/>
              <a:t>9/25/2025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D1F73F-0E9A-7141-8C17-51C15C49D7D4}" type="datetime1">
              <a:rPr lang="en-US" smtClean="0"/>
              <a:t>9/25/2025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8548"/>
            <a:ext cx="12192000" cy="6858000"/>
          </a:xfrm>
          <a:prstGeom prst="rect">
            <a:avLst/>
          </a:prstGeom>
        </p:spPr>
      </p:pic>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bg1"/>
                </a:solidFill>
                <a:latin typeface="Arial" charset="0"/>
                <a:ea typeface="Arial" charset="0"/>
                <a:cs typeface="Arial" charset="0"/>
              </a:defRPr>
            </a:lvl1pPr>
          </a:lstStyle>
          <a:p>
            <a:fld id="{89AF5FA7-DAFA-A74F-8057-22769DAD18BF}" type="datetime1">
              <a:rPr lang="en-US" smtClean="0"/>
              <a:t>9/25/2025</a:t>
            </a:fld>
            <a:endParaRPr lang="en-US" dirty="0"/>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bg1"/>
                </a:solidFill>
                <a:latin typeface="Arial" charset="0"/>
                <a:ea typeface="Arial" charset="0"/>
                <a:cs typeface="Arial" charset="0"/>
              </a:defRPr>
            </a:lvl1pPr>
          </a:lstStyle>
          <a:p>
            <a:endParaRPr lang="en-US" dirty="0"/>
          </a:p>
        </p:txBody>
      </p:sp>
      <p:sp>
        <p:nvSpPr>
          <p:cNvPr id="6" name="Slide Number Placeholder 5"/>
          <p:cNvSpPr>
            <a:spLocks noGrp="1"/>
          </p:cNvSpPr>
          <p:nvPr>
            <p:ph type="sldNum" sz="quarter" idx="4"/>
          </p:nvPr>
        </p:nvSpPr>
        <p:spPr>
          <a:xfrm>
            <a:off x="9329616" y="6356352"/>
            <a:ext cx="2743200" cy="365125"/>
          </a:xfrm>
          <a:prstGeom prst="rect">
            <a:avLst/>
          </a:prstGeom>
        </p:spPr>
        <p:txBody>
          <a:bodyPr vert="horz" lIns="91440" tIns="45720" rIns="91440" bIns="45720" rtlCol="0" anchor="ctr"/>
          <a:lstStyle>
            <a:lvl1pPr algn="r">
              <a:defRPr sz="1200">
                <a:solidFill>
                  <a:schemeClr val="bg1"/>
                </a:solidFill>
                <a:latin typeface="Arial" charset="0"/>
                <a:ea typeface="Arial" charset="0"/>
                <a:cs typeface="Arial" charset="0"/>
              </a:defRPr>
            </a:lvl1pPr>
          </a:lstStyle>
          <a:p>
            <a:fld id="{893C5830-40F3-F04E-B2E3-10E6672BA8FF}" type="slidenum">
              <a:rPr lang="en-US" smtClean="0"/>
              <a:pPr/>
              <a:t>‹#›</a:t>
            </a:fld>
            <a:endParaRPr lang="en-US"/>
          </a:p>
        </p:txBody>
      </p:sp>
      <p:pic>
        <p:nvPicPr>
          <p:cNvPr id="8" name="Picture 7"/>
          <p:cNvPicPr>
            <a:picLocks noChangeAspect="1"/>
          </p:cNvPicPr>
          <p:nvPr userDrawn="1"/>
        </p:nvPicPr>
        <p:blipFill>
          <a:blip r:embed="rId14"/>
          <a:srcRect/>
          <a:stretch/>
        </p:blipFill>
        <p:spPr>
          <a:xfrm>
            <a:off x="0" y="0"/>
            <a:ext cx="12192000" cy="6858000"/>
          </a:xfrm>
          <a:prstGeom prst="rect">
            <a:avLst/>
          </a:prstGeom>
        </p:spPr>
      </p:pic>
    </p:spTree>
    <p:extLst>
      <p:ext uri="{BB962C8B-B14F-4D97-AF65-F5344CB8AC3E}">
        <p14:creationId xmlns:p14="http://schemas.microsoft.com/office/powerpoint/2010/main" val="10923609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rgbClr val="30519D"/>
          </a:solidFill>
          <a:latin typeface="Arial" charset="0"/>
          <a:ea typeface="Arial" charset="0"/>
          <a:cs typeface="Arial"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0BE25A7-344E-4DB0-815B-DDAB16D107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B781A3B-24BF-45F8-B218-B48BFF4EA6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CA26C2-B368-403E-AE21-069BBABD01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C0ED7F-022C-4B10-AA75-723C3B8BFE54}" type="datetimeFigureOut">
              <a:rPr lang="en-US" smtClean="0"/>
              <a:t>9/25/2025</a:t>
            </a:fld>
            <a:endParaRPr lang="en-US"/>
          </a:p>
        </p:txBody>
      </p:sp>
      <p:sp>
        <p:nvSpPr>
          <p:cNvPr id="5" name="Footer Placeholder 4">
            <a:extLst>
              <a:ext uri="{FF2B5EF4-FFF2-40B4-BE49-F238E27FC236}">
                <a16:creationId xmlns:a16="http://schemas.microsoft.com/office/drawing/2014/main" id="{6F132DAC-B75F-4A31-ADFE-BCA48C6BB1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4BC237-0C78-4A5C-B9F4-97698CEA66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125286-7364-4EC8-B48B-9AC787F8857B}" type="slidenum">
              <a:rPr lang="en-US" smtClean="0"/>
              <a:t>‹#›</a:t>
            </a:fld>
            <a:endParaRPr lang="en-US"/>
          </a:p>
        </p:txBody>
      </p:sp>
    </p:spTree>
    <p:extLst>
      <p:ext uri="{BB962C8B-B14F-4D97-AF65-F5344CB8AC3E}">
        <p14:creationId xmlns:p14="http://schemas.microsoft.com/office/powerpoint/2010/main" val="7672049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34006" y="1983661"/>
            <a:ext cx="8370199" cy="1774948"/>
          </a:xfrm>
        </p:spPr>
        <p:txBody>
          <a:bodyPr>
            <a:normAutofit/>
          </a:bodyPr>
          <a:lstStyle/>
          <a:p>
            <a:r>
              <a:rPr lang="en-US" dirty="0"/>
              <a:t>Electronics &amp; DAQ WG</a:t>
            </a:r>
            <a:br>
              <a:rPr lang="en-US" dirty="0"/>
            </a:br>
            <a:endParaRPr lang="en-US" sz="4000" dirty="0"/>
          </a:p>
        </p:txBody>
      </p:sp>
      <p:sp>
        <p:nvSpPr>
          <p:cNvPr id="3" name="Subtitle 2"/>
          <p:cNvSpPr>
            <a:spLocks noGrp="1"/>
          </p:cNvSpPr>
          <p:nvPr>
            <p:ph type="subTitle" idx="1"/>
          </p:nvPr>
        </p:nvSpPr>
        <p:spPr>
          <a:xfrm>
            <a:off x="3578712" y="4283198"/>
            <a:ext cx="6906754" cy="1061583"/>
          </a:xfrm>
        </p:spPr>
        <p:txBody>
          <a:bodyPr vert="horz" lIns="91440" tIns="45720" rIns="91440" bIns="45720" rtlCol="0" anchor="t">
            <a:normAutofit/>
          </a:bodyPr>
          <a:lstStyle/>
          <a:p>
            <a:r>
              <a:rPr lang="en-US" dirty="0"/>
              <a:t>Fernando Barbosa (</a:t>
            </a:r>
            <a:r>
              <a:rPr lang="en-US" dirty="0" err="1"/>
              <a:t>JLab</a:t>
            </a:r>
            <a:r>
              <a:rPr lang="en-US" dirty="0"/>
              <a:t>)</a:t>
            </a:r>
          </a:p>
          <a:p>
            <a:r>
              <a:rPr lang="en-US" dirty="0"/>
              <a:t>25 September 2025</a:t>
            </a:r>
          </a:p>
          <a:p>
            <a:endParaRPr lang="en-US" dirty="0"/>
          </a:p>
        </p:txBody>
      </p:sp>
    </p:spTree>
    <p:extLst>
      <p:ext uri="{BB962C8B-B14F-4D97-AF65-F5344CB8AC3E}">
        <p14:creationId xmlns:p14="http://schemas.microsoft.com/office/powerpoint/2010/main" val="700661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5742C9BD-30AA-4276-AA6D-F6F83C879FD0}"/>
              </a:ext>
            </a:extLst>
          </p:cNvPr>
          <p:cNvSpPr txBox="1"/>
          <p:nvPr/>
        </p:nvSpPr>
        <p:spPr>
          <a:xfrm>
            <a:off x="750627" y="874455"/>
            <a:ext cx="10690746" cy="5016758"/>
          </a:xfrm>
          <a:prstGeom prst="rect">
            <a:avLst/>
          </a:prstGeom>
          <a:noFill/>
        </p:spPr>
        <p:txBody>
          <a:bodyPr wrap="square" rtlCol="0">
            <a:spAutoFit/>
          </a:bodyPr>
          <a:lstStyle/>
          <a:p>
            <a:pPr lvl="1">
              <a:defRPr/>
            </a:pPr>
            <a:r>
              <a:rPr lang="en-US" sz="2000" u="sng" dirty="0">
                <a:latin typeface="Calibri" panose="020F0502020204030204"/>
              </a:rPr>
              <a:t>Today’s Topics:</a:t>
            </a:r>
            <a:endParaRPr lang="en-US" sz="2000" dirty="0">
              <a:latin typeface="Calibri" panose="020F0502020204030204"/>
            </a:endParaRPr>
          </a:p>
          <a:p>
            <a:pPr marL="800100" lvl="1" indent="-342900">
              <a:buFont typeface="Wingdings" panose="05000000000000000000" pitchFamily="2" charset="2"/>
              <a:buChar char="q"/>
              <a:defRPr/>
            </a:pPr>
            <a:r>
              <a:rPr lang="en-US" sz="2000" dirty="0">
                <a:latin typeface="Calibri" panose="020F0502020204030204"/>
              </a:rPr>
              <a:t>Recent Tests on </a:t>
            </a:r>
            <a:r>
              <a:rPr lang="en-US" sz="2000" dirty="0" err="1">
                <a:latin typeface="Calibri" panose="020F0502020204030204"/>
              </a:rPr>
              <a:t>bPOL</a:t>
            </a:r>
            <a:r>
              <a:rPr lang="en-US" sz="2000" dirty="0">
                <a:latin typeface="Calibri" panose="020F0502020204030204"/>
              </a:rPr>
              <a:t> DC-DC converters – Gerard, Norbert</a:t>
            </a:r>
          </a:p>
          <a:p>
            <a:pPr marL="742950" lvl="1" indent="-285750">
              <a:buFont typeface="Arial" panose="020B0604020202020204" pitchFamily="34" charset="0"/>
              <a:buChar char="•"/>
              <a:defRPr/>
            </a:pPr>
            <a:endParaRPr lang="en-US" sz="2000" dirty="0">
              <a:latin typeface="Calibri" panose="020F0502020204030204"/>
            </a:endParaRPr>
          </a:p>
          <a:p>
            <a:pPr marL="800100" lvl="1" indent="-342900">
              <a:buFont typeface="Wingdings" panose="05000000000000000000" pitchFamily="2" charset="2"/>
              <a:buChar char="q"/>
              <a:defRPr/>
            </a:pPr>
            <a:r>
              <a:rPr lang="en-US" sz="2000" dirty="0" err="1">
                <a:latin typeface="Calibri" panose="020F0502020204030204"/>
              </a:rPr>
              <a:t>dRICH</a:t>
            </a:r>
            <a:r>
              <a:rPr lang="en-US" sz="2000" dirty="0">
                <a:latin typeface="Calibri" panose="020F0502020204030204"/>
              </a:rPr>
              <a:t> Power Distribution - Robert</a:t>
            </a:r>
          </a:p>
          <a:p>
            <a:pPr marL="1200150" lvl="2" indent="-285750">
              <a:buFont typeface="Arial" panose="020B0604020202020204" pitchFamily="34" charset="0"/>
              <a:buChar char="•"/>
              <a:defRPr/>
            </a:pPr>
            <a:endParaRPr lang="en-US" sz="2000" dirty="0">
              <a:latin typeface="Calibri" panose="020F0502020204030204"/>
            </a:endParaRPr>
          </a:p>
          <a:p>
            <a:pPr marL="800100" lvl="1" indent="-342900">
              <a:buFont typeface="Wingdings" panose="05000000000000000000" pitchFamily="2" charset="2"/>
              <a:buChar char="q"/>
              <a:defRPr/>
            </a:pPr>
            <a:r>
              <a:rPr lang="en-US" sz="2000" dirty="0">
                <a:latin typeface="Calibri" panose="020F0502020204030204"/>
              </a:rPr>
              <a:t>Need to:</a:t>
            </a:r>
          </a:p>
          <a:p>
            <a:pPr marL="1200150" lvl="2" indent="-285750">
              <a:buFont typeface="Arial" panose="020B0604020202020204" pitchFamily="34" charset="0"/>
              <a:buChar char="•"/>
              <a:defRPr/>
            </a:pPr>
            <a:r>
              <a:rPr lang="en-US" sz="2000" dirty="0">
                <a:latin typeface="Calibri" panose="020F0502020204030204"/>
              </a:rPr>
              <a:t>Develop Power distribution diagrams per sub-detector</a:t>
            </a:r>
          </a:p>
          <a:p>
            <a:pPr marL="1657350" lvl="3" indent="-285750">
              <a:buFont typeface="Arial" panose="020B0604020202020204" pitchFamily="34" charset="0"/>
              <a:buChar char="•"/>
              <a:defRPr/>
            </a:pPr>
            <a:r>
              <a:rPr lang="en-US" sz="2000" dirty="0">
                <a:latin typeface="Calibri" panose="020F0502020204030204"/>
              </a:rPr>
              <a:t>Realizing synergies and finalizing designs</a:t>
            </a:r>
          </a:p>
          <a:p>
            <a:pPr marL="1657350" lvl="3" indent="-285750">
              <a:buFont typeface="Arial" panose="020B0604020202020204" pitchFamily="34" charset="0"/>
              <a:buChar char="•"/>
              <a:defRPr/>
            </a:pPr>
            <a:r>
              <a:rPr lang="en-US" sz="2000" dirty="0">
                <a:latin typeface="Calibri" panose="020F0502020204030204"/>
              </a:rPr>
              <a:t>Update power infrastructure needs and quantities</a:t>
            </a:r>
          </a:p>
          <a:p>
            <a:pPr marL="2114550" lvl="4" indent="-285750">
              <a:buFont typeface="Arial" panose="020B0604020202020204" pitchFamily="34" charset="0"/>
              <a:buChar char="•"/>
              <a:defRPr/>
            </a:pPr>
            <a:r>
              <a:rPr lang="en-US" sz="2000" dirty="0" err="1">
                <a:latin typeface="Calibri" panose="020F0502020204030204"/>
              </a:rPr>
              <a:t>bPOL</a:t>
            </a:r>
            <a:r>
              <a:rPr lang="en-US" sz="2000" dirty="0">
                <a:latin typeface="Calibri" panose="020F0502020204030204"/>
              </a:rPr>
              <a:t> quantities (bPOL48/12, controller ASIC and modules)</a:t>
            </a:r>
          </a:p>
          <a:p>
            <a:pPr marL="2114550" lvl="4" indent="-285750">
              <a:buFont typeface="Arial" panose="020B0604020202020204" pitchFamily="34" charset="0"/>
              <a:buChar char="•"/>
              <a:defRPr/>
            </a:pPr>
            <a:r>
              <a:rPr lang="en-US" sz="2000" dirty="0">
                <a:latin typeface="Calibri" panose="020F0502020204030204"/>
              </a:rPr>
              <a:t>Chassis, modules (LV, BIAS, HV)</a:t>
            </a:r>
          </a:p>
          <a:p>
            <a:pPr marL="2114550" lvl="4" indent="-285750">
              <a:buFont typeface="Arial" panose="020B0604020202020204" pitchFamily="34" charset="0"/>
              <a:buChar char="•"/>
              <a:defRPr/>
            </a:pPr>
            <a:r>
              <a:rPr lang="en-US" sz="2000" dirty="0">
                <a:latin typeface="Calibri" panose="020F0502020204030204"/>
              </a:rPr>
              <a:t>Cabling</a:t>
            </a:r>
          </a:p>
          <a:p>
            <a:pPr marL="742950" lvl="1" indent="-285750">
              <a:buFont typeface="Arial" panose="020B0604020202020204" pitchFamily="34" charset="0"/>
              <a:buChar char="•"/>
              <a:defRPr/>
            </a:pPr>
            <a:endParaRPr lang="en-US" sz="2000" dirty="0">
              <a:latin typeface="Calibri" panose="020F0502020204030204"/>
            </a:endParaRPr>
          </a:p>
          <a:p>
            <a:pPr lvl="1">
              <a:defRPr/>
            </a:pPr>
            <a:endParaRPr lang="en-US" sz="2000" dirty="0">
              <a:latin typeface="Calibri" panose="020F0502020204030204"/>
            </a:endParaRPr>
          </a:p>
          <a:p>
            <a:pPr lvl="1">
              <a:defRPr/>
            </a:pPr>
            <a:r>
              <a:rPr lang="en-US" sz="2000" u="sng" dirty="0">
                <a:latin typeface="Calibri" panose="020F0502020204030204"/>
              </a:rPr>
              <a:t>Upcoming meetings:</a:t>
            </a:r>
            <a:endParaRPr lang="en-US" sz="2000" dirty="0">
              <a:latin typeface="Calibri" panose="020F0502020204030204"/>
            </a:endParaRPr>
          </a:p>
          <a:p>
            <a:pPr marL="800100" lvl="1" indent="-342900">
              <a:buFont typeface="Wingdings" panose="05000000000000000000" pitchFamily="2" charset="2"/>
              <a:buChar char="q"/>
              <a:defRPr/>
            </a:pPr>
            <a:r>
              <a:rPr lang="en-US" sz="2000" dirty="0">
                <a:latin typeface="Calibri" panose="020F0502020204030204"/>
              </a:rPr>
              <a:t>29 September 2025 – TIC: concurrence on the 32/36 </a:t>
            </a:r>
            <a:r>
              <a:rPr lang="en-US" sz="2000" dirty="0" err="1">
                <a:latin typeface="Calibri" panose="020F0502020204030204"/>
              </a:rPr>
              <a:t>ch</a:t>
            </a:r>
            <a:r>
              <a:rPr lang="en-US" sz="2000" dirty="0">
                <a:latin typeface="Calibri" panose="020F0502020204030204"/>
              </a:rPr>
              <a:t> CALOROC choice</a:t>
            </a:r>
          </a:p>
        </p:txBody>
      </p:sp>
      <p:sp>
        <p:nvSpPr>
          <p:cNvPr id="17" name="Title 1">
            <a:extLst>
              <a:ext uri="{FF2B5EF4-FFF2-40B4-BE49-F238E27FC236}">
                <a16:creationId xmlns:a16="http://schemas.microsoft.com/office/drawing/2014/main" id="{5CE149BA-F25A-4330-870E-528299409899}"/>
              </a:ext>
            </a:extLst>
          </p:cNvPr>
          <p:cNvSpPr txBox="1">
            <a:spLocks/>
          </p:cNvSpPr>
          <p:nvPr/>
        </p:nvSpPr>
        <p:spPr>
          <a:xfrm>
            <a:off x="750627" y="405756"/>
            <a:ext cx="3646404" cy="51041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30519D"/>
                </a:solidFill>
                <a:latin typeface="Arial" charset="0"/>
                <a:ea typeface="Arial" charset="0"/>
                <a:cs typeface="Arial"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2400" dirty="0"/>
              <a:t>Welcome &amp; News</a:t>
            </a:r>
            <a:endParaRPr kumimoji="0" lang="en-US" sz="2400" b="0" i="0" u="none" strike="noStrike" kern="1200" cap="none" spc="0" normalizeH="0" baseline="0" noProof="0" dirty="0">
              <a:ln>
                <a:noFill/>
              </a:ln>
              <a:solidFill>
                <a:srgbClr val="30519D"/>
              </a:solidFill>
              <a:effectLst/>
              <a:uLnTx/>
              <a:uFillTx/>
              <a:latin typeface="Arial" charset="0"/>
              <a:cs typeface="Arial" charset="0"/>
            </a:endParaRPr>
          </a:p>
        </p:txBody>
      </p:sp>
    </p:spTree>
    <p:extLst>
      <p:ext uri="{BB962C8B-B14F-4D97-AF65-F5344CB8AC3E}">
        <p14:creationId xmlns:p14="http://schemas.microsoft.com/office/powerpoint/2010/main" val="1123033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D278EC-5571-DFB2-CB44-0774B10A02B2}"/>
            </a:ext>
          </a:extLst>
        </p:cNvPr>
        <p:cNvGrpSpPr/>
        <p:nvPr/>
      </p:nvGrpSpPr>
      <p:grpSpPr>
        <a:xfrm>
          <a:off x="0" y="0"/>
          <a:ext cx="0" cy="0"/>
          <a:chOff x="0" y="0"/>
          <a:chExt cx="0" cy="0"/>
        </a:xfrm>
      </p:grpSpPr>
      <p:sp>
        <p:nvSpPr>
          <p:cNvPr id="15" name="TextBox 14">
            <a:extLst>
              <a:ext uri="{FF2B5EF4-FFF2-40B4-BE49-F238E27FC236}">
                <a16:creationId xmlns:a16="http://schemas.microsoft.com/office/drawing/2014/main" id="{D0279C46-4DE9-FB7A-3B26-5EF6D5F58695}"/>
              </a:ext>
            </a:extLst>
          </p:cNvPr>
          <p:cNvSpPr txBox="1"/>
          <p:nvPr/>
        </p:nvSpPr>
        <p:spPr>
          <a:xfrm>
            <a:off x="265205" y="916173"/>
            <a:ext cx="10690746" cy="5016758"/>
          </a:xfrm>
          <a:prstGeom prst="rect">
            <a:avLst/>
          </a:prstGeom>
          <a:noFill/>
        </p:spPr>
        <p:txBody>
          <a:bodyPr wrap="square" rtlCol="0">
            <a:spAutoFit/>
          </a:bodyPr>
          <a:lstStyle/>
          <a:p>
            <a:pPr lvl="1">
              <a:defRPr/>
            </a:pPr>
            <a:r>
              <a:rPr lang="en-US" sz="2000" u="sng" dirty="0">
                <a:latin typeface="Calibri" panose="020F0502020204030204"/>
              </a:rPr>
              <a:t>Comments from reviewers related to power:</a:t>
            </a:r>
          </a:p>
          <a:p>
            <a:pPr lvl="1">
              <a:defRPr/>
            </a:pPr>
            <a:r>
              <a:rPr lang="en-US" sz="2000" dirty="0"/>
              <a:t>1) </a:t>
            </a:r>
            <a:r>
              <a:rPr lang="en-US" sz="2000" dirty="0">
                <a:solidFill>
                  <a:srgbClr val="0000FF"/>
                </a:solidFill>
              </a:rPr>
              <a:t>Power Budgeting</a:t>
            </a:r>
            <a:r>
              <a:rPr lang="en-US" sz="2000" dirty="0"/>
              <a:t> - Clearly define the expected total power consumption of the detector, including all subsystems, to support infrastructure planning and risk mitigation.</a:t>
            </a:r>
          </a:p>
          <a:p>
            <a:pPr lvl="1">
              <a:defRPr/>
            </a:pPr>
            <a:r>
              <a:rPr lang="en-US" sz="2000" dirty="0"/>
              <a:t>2) </a:t>
            </a:r>
            <a:r>
              <a:rPr lang="en-US" sz="2000" dirty="0">
                <a:solidFill>
                  <a:srgbClr val="0000FF"/>
                </a:solidFill>
              </a:rPr>
              <a:t>Power Distribution Tree </a:t>
            </a:r>
            <a:r>
              <a:rPr lang="en-US" sz="2000" dirty="0"/>
              <a:t>- Provide a detailed power-tree diagram showing power flow from sources to endpoints, including estimated losses at each stage.</a:t>
            </a:r>
          </a:p>
          <a:p>
            <a:pPr lvl="1">
              <a:defRPr/>
            </a:pPr>
            <a:r>
              <a:rPr lang="en-US" sz="2000" dirty="0"/>
              <a:t>4) </a:t>
            </a:r>
            <a:r>
              <a:rPr lang="en-US" sz="2000" dirty="0">
                <a:solidFill>
                  <a:srgbClr val="0000FF"/>
                </a:solidFill>
              </a:rPr>
              <a:t>Wire Gauges &amp; IR Drops </a:t>
            </a:r>
            <a:r>
              <a:rPr lang="en-US" sz="2000" dirty="0"/>
              <a:t>- Specify wire gauge selections and analyze voltage drops (IR drops) across all power lines to ensure reliable operation under load. Examine the effect of IR drops during powered steady state operation when unexpected clock drop out occurs on detector mounted electronics including DCDC converters and ASICs.</a:t>
            </a:r>
          </a:p>
          <a:p>
            <a:pPr lvl="1">
              <a:defRPr/>
            </a:pPr>
            <a:r>
              <a:rPr lang="en-US" sz="2000" dirty="0"/>
              <a:t>5) </a:t>
            </a:r>
            <a:r>
              <a:rPr lang="en-US" sz="2000" dirty="0">
                <a:solidFill>
                  <a:srgbClr val="0000FF"/>
                </a:solidFill>
              </a:rPr>
              <a:t>Power-Up/Down Sequences </a:t>
            </a:r>
            <a:r>
              <a:rPr lang="en-US" sz="2000" dirty="0"/>
              <a:t>- Document safe power-up and power-down sequences to protect sensitive electronics and maintain system integrity.</a:t>
            </a:r>
          </a:p>
          <a:p>
            <a:pPr lvl="1">
              <a:defRPr/>
            </a:pPr>
            <a:endParaRPr lang="en-US" sz="2000" u="sng" dirty="0">
              <a:latin typeface="Calibri" panose="020F0502020204030204"/>
            </a:endParaRPr>
          </a:p>
          <a:p>
            <a:pPr marL="800100" lvl="1" indent="-342900">
              <a:buFont typeface="Wingdings" panose="05000000000000000000" pitchFamily="2" charset="2"/>
              <a:buChar char="Ø"/>
              <a:defRPr/>
            </a:pPr>
            <a:r>
              <a:rPr lang="en-US" sz="2000" dirty="0">
                <a:latin typeface="Calibri" panose="020F0502020204030204"/>
              </a:rPr>
              <a:t>Develop power distribution system diagrams from main supply to point-of-use, with wire gauges, fusing, IR drops, power budgeting – per sub-system/sub-detector.</a:t>
            </a:r>
          </a:p>
          <a:p>
            <a:pPr marL="800100" lvl="1" indent="-342900">
              <a:buFont typeface="Wingdings" panose="05000000000000000000" pitchFamily="2" charset="2"/>
              <a:buChar char="Ø"/>
              <a:defRPr/>
            </a:pPr>
            <a:r>
              <a:rPr lang="en-US" sz="2000" dirty="0">
                <a:latin typeface="Calibri" panose="020F0502020204030204"/>
              </a:rPr>
              <a:t>Refine cooling requirements for input to infrastructure and integration.</a:t>
            </a:r>
          </a:p>
          <a:p>
            <a:pPr marL="800100" lvl="1" indent="-342900">
              <a:buFont typeface="Wingdings" panose="05000000000000000000" pitchFamily="2" charset="2"/>
              <a:buChar char="Ø"/>
              <a:defRPr/>
            </a:pPr>
            <a:r>
              <a:rPr lang="en-US" sz="2000" dirty="0">
                <a:latin typeface="Calibri" panose="020F0502020204030204"/>
              </a:rPr>
              <a:t>Develop document on power sequencing and behavior analysis from possible failure modes.</a:t>
            </a:r>
          </a:p>
        </p:txBody>
      </p:sp>
      <p:sp>
        <p:nvSpPr>
          <p:cNvPr id="17" name="Title 1">
            <a:extLst>
              <a:ext uri="{FF2B5EF4-FFF2-40B4-BE49-F238E27FC236}">
                <a16:creationId xmlns:a16="http://schemas.microsoft.com/office/drawing/2014/main" id="{D58A1E5B-2151-175D-5694-5FCDA3DCCCDD}"/>
              </a:ext>
            </a:extLst>
          </p:cNvPr>
          <p:cNvSpPr txBox="1">
            <a:spLocks/>
          </p:cNvSpPr>
          <p:nvPr/>
        </p:nvSpPr>
        <p:spPr>
          <a:xfrm>
            <a:off x="750626" y="405756"/>
            <a:ext cx="6158173" cy="510417"/>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rgbClr val="30519D"/>
                </a:solidFill>
                <a:latin typeface="Arial" charset="0"/>
                <a:ea typeface="Arial" charset="0"/>
                <a:cs typeface="Arial"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2400" dirty="0"/>
              <a:t>Further notes on Power Diagrams from IPDR3</a:t>
            </a:r>
            <a:endParaRPr kumimoji="0" lang="en-US" sz="2400" b="0" i="0" u="none" strike="noStrike" kern="1200" cap="none" spc="0" normalizeH="0" baseline="0" noProof="0" dirty="0">
              <a:ln>
                <a:noFill/>
              </a:ln>
              <a:solidFill>
                <a:srgbClr val="30519D"/>
              </a:solidFill>
              <a:effectLst/>
              <a:uLnTx/>
              <a:uFillTx/>
              <a:latin typeface="Arial" charset="0"/>
              <a:cs typeface="Arial" charset="0"/>
            </a:endParaRPr>
          </a:p>
        </p:txBody>
      </p:sp>
    </p:spTree>
    <p:extLst>
      <p:ext uri="{BB962C8B-B14F-4D97-AF65-F5344CB8AC3E}">
        <p14:creationId xmlns:p14="http://schemas.microsoft.com/office/powerpoint/2010/main" val="251290764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42B07A94-C122-AF4A-B776-B6531AAFD1CE}" vid="{8277ED95-9917-D646-A591-4F3A7464B70C}"/>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426b74de-0581-4e94-90c0-1abf6215444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41B1D514388CB41A0EEF7AB490ED85B" ma:contentTypeVersion="14" ma:contentTypeDescription="Create a new document." ma:contentTypeScope="" ma:versionID="a4c10893be17b8e7357174e5110620fb">
  <xsd:schema xmlns:xsd="http://www.w3.org/2001/XMLSchema" xmlns:xs="http://www.w3.org/2001/XMLSchema" xmlns:p="http://schemas.microsoft.com/office/2006/metadata/properties" xmlns:ns3="426b74de-0581-4e94-90c0-1abf6215444e" xmlns:ns4="dcff909e-542d-4672-8557-4ef8d9009dce" targetNamespace="http://schemas.microsoft.com/office/2006/metadata/properties" ma:root="true" ma:fieldsID="107dde507adb31dce467b3d5a5e429ab" ns3:_="" ns4:_="">
    <xsd:import namespace="426b74de-0581-4e94-90c0-1abf6215444e"/>
    <xsd:import namespace="dcff909e-542d-4672-8557-4ef8d9009dce"/>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_activity" minOccurs="0"/>
                <xsd:element ref="ns4:SharedWithUsers" minOccurs="0"/>
                <xsd:element ref="ns4:SharedWithDetails" minOccurs="0"/>
                <xsd:element ref="ns4:SharingHintHash" minOccurs="0"/>
                <xsd:element ref="ns3:MediaServiceObjectDetectorVersions" minOccurs="0"/>
                <xsd:element ref="ns3:MediaServiceSearchPropertie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26b74de-0581-4e94-90c0-1abf6215444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_activity" ma:index="15" nillable="true" ma:displayName="_activity" ma:hidden="true" ma:internalName="_activity">
      <xsd:simpleType>
        <xsd:restriction base="dms:Note"/>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SystemTags" ma:index="21"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cff909e-542d-4672-8557-4ef8d9009dce"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BBE1C32-E9FB-4546-8A97-5A6C142FF51B}">
  <ds:schemaRefs>
    <ds:schemaRef ds:uri="http://schemas.microsoft.com/office/2006/documentManagement/types"/>
    <ds:schemaRef ds:uri="http://purl.org/dc/terms/"/>
    <ds:schemaRef ds:uri="http://schemas.microsoft.com/office/2006/metadata/properties"/>
    <ds:schemaRef ds:uri="http://schemas.microsoft.com/office/infopath/2007/PartnerControls"/>
    <ds:schemaRef ds:uri="http://schemas.openxmlformats.org/package/2006/metadata/core-properties"/>
    <ds:schemaRef ds:uri="http://purl.org/dc/dcmitype/"/>
    <ds:schemaRef ds:uri="dcff909e-542d-4672-8557-4ef8d9009dce"/>
    <ds:schemaRef ds:uri="http://purl.org/dc/elements/1.1/"/>
    <ds:schemaRef ds:uri="426b74de-0581-4e94-90c0-1abf6215444e"/>
    <ds:schemaRef ds:uri="http://www.w3.org/XML/1998/namespace"/>
  </ds:schemaRefs>
</ds:datastoreItem>
</file>

<file path=customXml/itemProps2.xml><?xml version="1.0" encoding="utf-8"?>
<ds:datastoreItem xmlns:ds="http://schemas.openxmlformats.org/officeDocument/2006/customXml" ds:itemID="{5716CE1E-95EE-4DE2-A7E0-A7ACFAB80F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26b74de-0581-4e94-90c0-1abf6215444e"/>
    <ds:schemaRef ds:uri="dcff909e-542d-4672-8557-4ef8d9009d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62265F2-8425-47D4-B883-E86218C52976}">
  <ds:schemaRefs>
    <ds:schemaRef ds:uri="http://schemas.microsoft.com/sharepoint/v3/contenttype/forms"/>
  </ds:schemaRefs>
</ds:datastoreItem>
</file>

<file path=docMetadata/LabelInfo.xml><?xml version="1.0" encoding="utf-8"?>
<clbl:labelList xmlns:clbl="http://schemas.microsoft.com/office/2020/mipLabelMetadata">
  <clbl:label id="{b4d7ee1f-4fb3-4f06-9037-2b5b522042ab}" enabled="0" method="" siteId="{b4d7ee1f-4fb3-4f06-9037-2b5b522042ab}" removed="1"/>
</clbl:labelList>
</file>

<file path=docProps/app.xml><?xml version="1.0" encoding="utf-8"?>
<Properties xmlns="http://schemas.openxmlformats.org/officeDocument/2006/extended-properties" xmlns:vt="http://schemas.openxmlformats.org/officeDocument/2006/docPropsVTypes">
  <Template/>
  <TotalTime>140359</TotalTime>
  <Words>290</Words>
  <Application>Microsoft Office PowerPoint</Application>
  <PresentationFormat>Widescreen</PresentationFormat>
  <Paragraphs>30</Paragraphs>
  <Slides>3</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vt:i4>
      </vt:variant>
    </vt:vector>
  </HeadingPairs>
  <TitlesOfParts>
    <vt:vector size="9" baseType="lpstr">
      <vt:lpstr>Arial</vt:lpstr>
      <vt:lpstr>Calibri</vt:lpstr>
      <vt:lpstr>Calibri Light</vt:lpstr>
      <vt:lpstr>Wingdings</vt:lpstr>
      <vt:lpstr>Office Theme</vt:lpstr>
      <vt:lpstr>1_Office Theme</vt:lpstr>
      <vt:lpstr>Electronics &amp; DAQ WG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dc:title>
  <dc:creator>barbosa@jlab.org</dc:creator>
  <cp:lastModifiedBy>Fernando Barbosa</cp:lastModifiedBy>
  <cp:revision>536</cp:revision>
  <dcterms:created xsi:type="dcterms:W3CDTF">2020-03-06T15:05:08Z</dcterms:created>
  <dcterms:modified xsi:type="dcterms:W3CDTF">2025-09-25T12:00:26Z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0x010100C41B1D514388CB41A0EEF7AB490ED85B</vt:lpwstr>
  </property>
</Properties>
</file>