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660" r:id="rId2"/>
    <p:sldId id="661" r:id="rId3"/>
    <p:sldId id="659" r:id="rId4"/>
    <p:sldId id="658" r:id="rId5"/>
    <p:sldId id="662" r:id="rId6"/>
    <p:sldId id="6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nanvo, Kondo (kg6cq)" initials="GK(" lastIdx="1" clrIdx="0">
    <p:extLst>
      <p:ext uri="{19B8F6BF-5375-455C-9EA6-DF929625EA0E}">
        <p15:presenceInfo xmlns:p15="http://schemas.microsoft.com/office/powerpoint/2012/main" userId="S::kg6cq@virginia.edu::cf2a00cd-5d4a-477d-a52f-af039bcf1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AF00"/>
    <a:srgbClr val="00FFFF"/>
    <a:srgbClr val="006600"/>
    <a:srgbClr val="FFDC00"/>
    <a:srgbClr val="C8C800"/>
    <a:srgbClr val="00FFCD"/>
    <a:srgbClr val="D0640A"/>
    <a:srgbClr val="A85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87486-1D3A-4A2E-9E4E-1FC5A98F95B2}" v="11" dt="2025-09-25T12:56:55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5268" autoAdjust="0"/>
  </p:normalViewPr>
  <p:slideViewPr>
    <p:cSldViewPr>
      <p:cViewPr varScale="1">
        <p:scale>
          <a:sx n="82" d="100"/>
          <a:sy n="82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o Gnanvo" userId="138e8ee5-071e-4200-bbe9-20c101fa0b3f" providerId="ADAL" clId="{E73B69E5-95BE-4A34-B276-F5D0B32669F5}"/>
    <pc:docChg chg="undo custSel addSld delSld modSld sldOrd">
      <pc:chgData name="Kondo Gnanvo" userId="138e8ee5-071e-4200-bbe9-20c101fa0b3f" providerId="ADAL" clId="{E73B69E5-95BE-4A34-B276-F5D0B32669F5}" dt="2025-09-25T12:57:02.437" v="533" actId="1035"/>
      <pc:docMkLst>
        <pc:docMk/>
      </pc:docMkLst>
      <pc:sldChg chg="del">
        <pc:chgData name="Kondo Gnanvo" userId="138e8ee5-071e-4200-bbe9-20c101fa0b3f" providerId="ADAL" clId="{E73B69E5-95BE-4A34-B276-F5D0B32669F5}" dt="2025-09-24T23:50:42.738" v="0" actId="47"/>
        <pc:sldMkLst>
          <pc:docMk/>
          <pc:sldMk cId="1847624843" sldId="273"/>
        </pc:sldMkLst>
      </pc:sldChg>
      <pc:sldChg chg="del">
        <pc:chgData name="Kondo Gnanvo" userId="138e8ee5-071e-4200-bbe9-20c101fa0b3f" providerId="ADAL" clId="{E73B69E5-95BE-4A34-B276-F5D0B32669F5}" dt="2025-09-24T23:50:51.041" v="9" actId="47"/>
        <pc:sldMkLst>
          <pc:docMk/>
          <pc:sldMk cId="1513652926" sldId="645"/>
        </pc:sldMkLst>
      </pc:sldChg>
      <pc:sldChg chg="del">
        <pc:chgData name="Kondo Gnanvo" userId="138e8ee5-071e-4200-bbe9-20c101fa0b3f" providerId="ADAL" clId="{E73B69E5-95BE-4A34-B276-F5D0B32669F5}" dt="2025-09-24T23:50:49.879" v="5" actId="47"/>
        <pc:sldMkLst>
          <pc:docMk/>
          <pc:sldMk cId="3119684453" sldId="651"/>
        </pc:sldMkLst>
      </pc:sldChg>
      <pc:sldChg chg="del">
        <pc:chgData name="Kondo Gnanvo" userId="138e8ee5-071e-4200-bbe9-20c101fa0b3f" providerId="ADAL" clId="{E73B69E5-95BE-4A34-B276-F5D0B32669F5}" dt="2025-09-24T23:50:50.538" v="7" actId="47"/>
        <pc:sldMkLst>
          <pc:docMk/>
          <pc:sldMk cId="3420789674" sldId="652"/>
        </pc:sldMkLst>
      </pc:sldChg>
      <pc:sldChg chg="del">
        <pc:chgData name="Kondo Gnanvo" userId="138e8ee5-071e-4200-bbe9-20c101fa0b3f" providerId="ADAL" clId="{E73B69E5-95BE-4A34-B276-F5D0B32669F5}" dt="2025-09-24T23:50:50.900" v="8" actId="47"/>
        <pc:sldMkLst>
          <pc:docMk/>
          <pc:sldMk cId="3211772458" sldId="653"/>
        </pc:sldMkLst>
      </pc:sldChg>
      <pc:sldChg chg="del">
        <pc:chgData name="Kondo Gnanvo" userId="138e8ee5-071e-4200-bbe9-20c101fa0b3f" providerId="ADAL" clId="{E73B69E5-95BE-4A34-B276-F5D0B32669F5}" dt="2025-09-24T23:50:50.397" v="6" actId="47"/>
        <pc:sldMkLst>
          <pc:docMk/>
          <pc:sldMk cId="2373448989" sldId="655"/>
        </pc:sldMkLst>
      </pc:sldChg>
      <pc:sldChg chg="modSp add del mod">
        <pc:chgData name="Kondo Gnanvo" userId="138e8ee5-071e-4200-bbe9-20c101fa0b3f" providerId="ADAL" clId="{E73B69E5-95BE-4A34-B276-F5D0B32669F5}" dt="2025-09-25T12:43:43.795" v="349" actId="47"/>
        <pc:sldMkLst>
          <pc:docMk/>
          <pc:sldMk cId="1078024973" sldId="657"/>
        </pc:sldMkLst>
        <pc:spChg chg="mod">
          <ac:chgData name="Kondo Gnanvo" userId="138e8ee5-071e-4200-bbe9-20c101fa0b3f" providerId="ADAL" clId="{E73B69E5-95BE-4A34-B276-F5D0B32669F5}" dt="2025-09-25T12:33:10.452" v="200" actId="113"/>
          <ac:spMkLst>
            <pc:docMk/>
            <pc:sldMk cId="1078024973" sldId="657"/>
            <ac:spMk id="16" creationId="{4E0DE5F4-9D4E-3498-05E7-FC103116FAF1}"/>
          </ac:spMkLst>
        </pc:spChg>
        <pc:spChg chg="mod">
          <ac:chgData name="Kondo Gnanvo" userId="138e8ee5-071e-4200-bbe9-20c101fa0b3f" providerId="ADAL" clId="{E73B69E5-95BE-4A34-B276-F5D0B32669F5}" dt="2025-09-25T12:33:45.337" v="225" actId="113"/>
          <ac:spMkLst>
            <pc:docMk/>
            <pc:sldMk cId="1078024973" sldId="657"/>
            <ac:spMk id="56" creationId="{5CCC5F2F-023D-6D42-67C8-DFB29A7C31A1}"/>
          </ac:spMkLst>
        </pc:spChg>
      </pc:sldChg>
      <pc:sldChg chg="addSp delSp modSp add mod ord">
        <pc:chgData name="Kondo Gnanvo" userId="138e8ee5-071e-4200-bbe9-20c101fa0b3f" providerId="ADAL" clId="{E73B69E5-95BE-4A34-B276-F5D0B32669F5}" dt="2025-09-25T12:56:51.860" v="521" actId="1076"/>
        <pc:sldMkLst>
          <pc:docMk/>
          <pc:sldMk cId="495497453" sldId="658"/>
        </pc:sldMkLst>
        <pc:spChg chg="add mod">
          <ac:chgData name="Kondo Gnanvo" userId="138e8ee5-071e-4200-bbe9-20c101fa0b3f" providerId="ADAL" clId="{E73B69E5-95BE-4A34-B276-F5D0B32669F5}" dt="2025-09-25T12:56:51.860" v="521" actId="1076"/>
          <ac:spMkLst>
            <pc:docMk/>
            <pc:sldMk cId="495497453" sldId="658"/>
            <ac:spMk id="2" creationId="{B0C4DE10-801B-0D75-72B2-123F50782D6F}"/>
          </ac:spMkLst>
        </pc:spChg>
        <pc:spChg chg="add mod">
          <ac:chgData name="Kondo Gnanvo" userId="138e8ee5-071e-4200-bbe9-20c101fa0b3f" providerId="ADAL" clId="{E73B69E5-95BE-4A34-B276-F5D0B32669F5}" dt="2025-09-25T12:56:51.860" v="521" actId="1076"/>
          <ac:spMkLst>
            <pc:docMk/>
            <pc:sldMk cId="495497453" sldId="658"/>
            <ac:spMk id="3" creationId="{3AD4E35E-1EFA-9865-CA04-E05C7282E2FD}"/>
          </ac:spMkLst>
        </pc:spChg>
        <pc:spChg chg="del">
          <ac:chgData name="Kondo Gnanvo" userId="138e8ee5-071e-4200-bbe9-20c101fa0b3f" providerId="ADAL" clId="{E73B69E5-95BE-4A34-B276-F5D0B32669F5}" dt="2025-09-25T12:35:04.909" v="260" actId="478"/>
          <ac:spMkLst>
            <pc:docMk/>
            <pc:sldMk cId="495497453" sldId="658"/>
            <ac:spMk id="16" creationId="{56CFB466-2939-788A-3E62-528F4E49B1D1}"/>
          </ac:spMkLst>
        </pc:spChg>
        <pc:spChg chg="del">
          <ac:chgData name="Kondo Gnanvo" userId="138e8ee5-071e-4200-bbe9-20c101fa0b3f" providerId="ADAL" clId="{E73B69E5-95BE-4A34-B276-F5D0B32669F5}" dt="2025-09-25T12:35:04.909" v="260" actId="478"/>
          <ac:spMkLst>
            <pc:docMk/>
            <pc:sldMk cId="495497453" sldId="658"/>
            <ac:spMk id="36" creationId="{E3888A4E-6DD9-3E17-372C-6D9A97E5B062}"/>
          </ac:spMkLst>
        </pc:spChg>
        <pc:spChg chg="mod">
          <ac:chgData name="Kondo Gnanvo" userId="138e8ee5-071e-4200-bbe9-20c101fa0b3f" providerId="ADAL" clId="{E73B69E5-95BE-4A34-B276-F5D0B32669F5}" dt="2025-09-25T12:41:27.154" v="329" actId="20577"/>
          <ac:spMkLst>
            <pc:docMk/>
            <pc:sldMk cId="495497453" sldId="658"/>
            <ac:spMk id="56" creationId="{EB1C1A92-D746-7B67-4683-3C20187A8D2D}"/>
          </ac:spMkLst>
        </pc:spChg>
        <pc:grpChg chg="del">
          <ac:chgData name="Kondo Gnanvo" userId="138e8ee5-071e-4200-bbe9-20c101fa0b3f" providerId="ADAL" clId="{E73B69E5-95BE-4A34-B276-F5D0B32669F5}" dt="2025-09-25T12:35:04.909" v="260" actId="478"/>
          <ac:grpSpMkLst>
            <pc:docMk/>
            <pc:sldMk cId="495497453" sldId="658"/>
            <ac:grpSpMk id="32" creationId="{A55EDD2A-A378-E3F0-1664-CE26D2516948}"/>
          </ac:grpSpMkLst>
        </pc:grpChg>
        <pc:grpChg chg="del">
          <ac:chgData name="Kondo Gnanvo" userId="138e8ee5-071e-4200-bbe9-20c101fa0b3f" providerId="ADAL" clId="{E73B69E5-95BE-4A34-B276-F5D0B32669F5}" dt="2025-09-25T12:35:04.909" v="260" actId="478"/>
          <ac:grpSpMkLst>
            <pc:docMk/>
            <pc:sldMk cId="495497453" sldId="658"/>
            <ac:grpSpMk id="33" creationId="{ECF8276B-5166-8EA2-486B-82FB3C5A0E99}"/>
          </ac:grpSpMkLst>
        </pc:grpChg>
        <pc:picChg chg="del">
          <ac:chgData name="Kondo Gnanvo" userId="138e8ee5-071e-4200-bbe9-20c101fa0b3f" providerId="ADAL" clId="{E73B69E5-95BE-4A34-B276-F5D0B32669F5}" dt="2025-09-25T12:35:04.909" v="260" actId="478"/>
          <ac:picMkLst>
            <pc:docMk/>
            <pc:sldMk cId="495497453" sldId="658"/>
            <ac:picMk id="3" creationId="{0C1F8AB0-0DB7-5CF4-FA57-5A5DED5B0B84}"/>
          </ac:picMkLst>
        </pc:picChg>
        <pc:picChg chg="add del mod">
          <ac:chgData name="Kondo Gnanvo" userId="138e8ee5-071e-4200-bbe9-20c101fa0b3f" providerId="ADAL" clId="{E73B69E5-95BE-4A34-B276-F5D0B32669F5}" dt="2025-09-25T12:40:48.657" v="321" actId="478"/>
          <ac:picMkLst>
            <pc:docMk/>
            <pc:sldMk cId="495497453" sldId="658"/>
            <ac:picMk id="4" creationId="{8FD0745E-6D67-1DC9-4B00-41398375BB34}"/>
          </ac:picMkLst>
        </pc:picChg>
        <pc:picChg chg="add mod">
          <ac:chgData name="Kondo Gnanvo" userId="138e8ee5-071e-4200-bbe9-20c101fa0b3f" providerId="ADAL" clId="{E73B69E5-95BE-4A34-B276-F5D0B32669F5}" dt="2025-09-25T12:56:35.433" v="519" actId="1076"/>
          <ac:picMkLst>
            <pc:docMk/>
            <pc:sldMk cId="495497453" sldId="658"/>
            <ac:picMk id="8" creationId="{D34AEECF-6999-0E87-D438-AF86C15999EE}"/>
          </ac:picMkLst>
        </pc:picChg>
        <pc:picChg chg="add del mod">
          <ac:chgData name="Kondo Gnanvo" userId="138e8ee5-071e-4200-bbe9-20c101fa0b3f" providerId="ADAL" clId="{E73B69E5-95BE-4A34-B276-F5D0B32669F5}" dt="2025-09-25T12:40:48.657" v="321" actId="478"/>
          <ac:picMkLst>
            <pc:docMk/>
            <pc:sldMk cId="495497453" sldId="658"/>
            <ac:picMk id="11" creationId="{FE762FBB-5B8E-530B-E5F4-B0BC616239EB}"/>
          </ac:picMkLst>
        </pc:picChg>
        <pc:picChg chg="add mod">
          <ac:chgData name="Kondo Gnanvo" userId="138e8ee5-071e-4200-bbe9-20c101fa0b3f" providerId="ADAL" clId="{E73B69E5-95BE-4A34-B276-F5D0B32669F5}" dt="2025-09-25T12:56:35.433" v="519" actId="1076"/>
          <ac:picMkLst>
            <pc:docMk/>
            <pc:sldMk cId="495497453" sldId="658"/>
            <ac:picMk id="13" creationId="{90B616CF-4FF8-8AD0-D90C-C4A182D265E3}"/>
          </ac:picMkLst>
        </pc:picChg>
        <pc:picChg chg="del">
          <ac:chgData name="Kondo Gnanvo" userId="138e8ee5-071e-4200-bbe9-20c101fa0b3f" providerId="ADAL" clId="{E73B69E5-95BE-4A34-B276-F5D0B32669F5}" dt="2025-09-25T12:35:04.909" v="260" actId="478"/>
          <ac:picMkLst>
            <pc:docMk/>
            <pc:sldMk cId="495497453" sldId="658"/>
            <ac:picMk id="34" creationId="{04689220-2ECD-0B31-A397-41177496C7AC}"/>
          </ac:picMkLst>
        </pc:picChg>
      </pc:sldChg>
      <pc:sldChg chg="del">
        <pc:chgData name="Kondo Gnanvo" userId="138e8ee5-071e-4200-bbe9-20c101fa0b3f" providerId="ADAL" clId="{E73B69E5-95BE-4A34-B276-F5D0B32669F5}" dt="2025-09-24T23:50:42.954" v="1" actId="47"/>
        <pc:sldMkLst>
          <pc:docMk/>
          <pc:sldMk cId="1058853038" sldId="658"/>
        </pc:sldMkLst>
      </pc:sldChg>
      <pc:sldChg chg="del">
        <pc:chgData name="Kondo Gnanvo" userId="138e8ee5-071e-4200-bbe9-20c101fa0b3f" providerId="ADAL" clId="{E73B69E5-95BE-4A34-B276-F5D0B32669F5}" dt="2025-09-24T23:50:43.139" v="2" actId="47"/>
        <pc:sldMkLst>
          <pc:docMk/>
          <pc:sldMk cId="1299379855" sldId="659"/>
        </pc:sldMkLst>
      </pc:sldChg>
      <pc:sldChg chg="addSp delSp modSp add mod">
        <pc:chgData name="Kondo Gnanvo" userId="138e8ee5-071e-4200-bbe9-20c101fa0b3f" providerId="ADAL" clId="{E73B69E5-95BE-4A34-B276-F5D0B32669F5}" dt="2025-09-25T12:57:02.437" v="533" actId="1035"/>
        <pc:sldMkLst>
          <pc:docMk/>
          <pc:sldMk cId="4279050555" sldId="659"/>
        </pc:sldMkLst>
        <pc:spChg chg="add mod">
          <ac:chgData name="Kondo Gnanvo" userId="138e8ee5-071e-4200-bbe9-20c101fa0b3f" providerId="ADAL" clId="{E73B69E5-95BE-4A34-B276-F5D0B32669F5}" dt="2025-09-25T12:56:55.860" v="522"/>
          <ac:spMkLst>
            <pc:docMk/>
            <pc:sldMk cId="4279050555" sldId="659"/>
            <ac:spMk id="2" creationId="{3174E7E9-0F53-C0E8-304F-957101012BC4}"/>
          </ac:spMkLst>
        </pc:spChg>
        <pc:spChg chg="add mod">
          <ac:chgData name="Kondo Gnanvo" userId="138e8ee5-071e-4200-bbe9-20c101fa0b3f" providerId="ADAL" clId="{E73B69E5-95BE-4A34-B276-F5D0B32669F5}" dt="2025-09-25T12:56:55.860" v="522"/>
          <ac:spMkLst>
            <pc:docMk/>
            <pc:sldMk cId="4279050555" sldId="659"/>
            <ac:spMk id="3" creationId="{8B059FA0-7236-5737-F6C4-F49F76F9C17E}"/>
          </ac:spMkLst>
        </pc:spChg>
        <pc:spChg chg="mod">
          <ac:chgData name="Kondo Gnanvo" userId="138e8ee5-071e-4200-bbe9-20c101fa0b3f" providerId="ADAL" clId="{E73B69E5-95BE-4A34-B276-F5D0B32669F5}" dt="2025-09-25T12:39:51.855" v="317" actId="20577"/>
          <ac:spMkLst>
            <pc:docMk/>
            <pc:sldMk cId="4279050555" sldId="659"/>
            <ac:spMk id="56" creationId="{142EFF4F-60C2-B7F5-8016-6A4CB7C0E42D}"/>
          </ac:spMkLst>
        </pc:spChg>
        <pc:picChg chg="mod">
          <ac:chgData name="Kondo Gnanvo" userId="138e8ee5-071e-4200-bbe9-20c101fa0b3f" providerId="ADAL" clId="{E73B69E5-95BE-4A34-B276-F5D0B32669F5}" dt="2025-09-25T12:57:02.437" v="533" actId="1035"/>
          <ac:picMkLst>
            <pc:docMk/>
            <pc:sldMk cId="4279050555" sldId="659"/>
            <ac:picMk id="4" creationId="{23690418-BE15-05A7-AB9A-D9F6FFA72559}"/>
          </ac:picMkLst>
        </pc:picChg>
        <pc:picChg chg="del">
          <ac:chgData name="Kondo Gnanvo" userId="138e8ee5-071e-4200-bbe9-20c101fa0b3f" providerId="ADAL" clId="{E73B69E5-95BE-4A34-B276-F5D0B32669F5}" dt="2025-09-25T12:39:39.676" v="305" actId="478"/>
          <ac:picMkLst>
            <pc:docMk/>
            <pc:sldMk cId="4279050555" sldId="659"/>
            <ac:picMk id="8" creationId="{D5C1C4A5-F9BB-B34F-326C-8936A228928C}"/>
          </ac:picMkLst>
        </pc:picChg>
        <pc:picChg chg="mod">
          <ac:chgData name="Kondo Gnanvo" userId="138e8ee5-071e-4200-bbe9-20c101fa0b3f" providerId="ADAL" clId="{E73B69E5-95BE-4A34-B276-F5D0B32669F5}" dt="2025-09-25T12:57:02.437" v="533" actId="1035"/>
          <ac:picMkLst>
            <pc:docMk/>
            <pc:sldMk cId="4279050555" sldId="659"/>
            <ac:picMk id="11" creationId="{E8F249AD-8E39-B195-297A-D2DFDCA01AEA}"/>
          </ac:picMkLst>
        </pc:picChg>
        <pc:picChg chg="del">
          <ac:chgData name="Kondo Gnanvo" userId="138e8ee5-071e-4200-bbe9-20c101fa0b3f" providerId="ADAL" clId="{E73B69E5-95BE-4A34-B276-F5D0B32669F5}" dt="2025-09-25T12:39:39.676" v="305" actId="478"/>
          <ac:picMkLst>
            <pc:docMk/>
            <pc:sldMk cId="4279050555" sldId="659"/>
            <ac:picMk id="13" creationId="{1F13C9B5-0D43-074B-551A-89E4B902FF4A}"/>
          </ac:picMkLst>
        </pc:picChg>
      </pc:sldChg>
      <pc:sldChg chg="delSp modSp add mod">
        <pc:chgData name="Kondo Gnanvo" userId="138e8ee5-071e-4200-bbe9-20c101fa0b3f" providerId="ADAL" clId="{E73B69E5-95BE-4A34-B276-F5D0B32669F5}" dt="2025-09-25T12:43:48.974" v="350" actId="6549"/>
        <pc:sldMkLst>
          <pc:docMk/>
          <pc:sldMk cId="3875856314" sldId="660"/>
        </pc:sldMkLst>
        <pc:spChg chg="mod">
          <ac:chgData name="Kondo Gnanvo" userId="138e8ee5-071e-4200-bbe9-20c101fa0b3f" providerId="ADAL" clId="{E73B69E5-95BE-4A34-B276-F5D0B32669F5}" dt="2025-09-25T12:43:32.956" v="345" actId="2710"/>
          <ac:spMkLst>
            <pc:docMk/>
            <pc:sldMk cId="3875856314" sldId="660"/>
            <ac:spMk id="16" creationId="{337DF902-3909-942D-6E54-42BFCA22FEC9}"/>
          </ac:spMkLst>
        </pc:spChg>
        <pc:spChg chg="mod">
          <ac:chgData name="Kondo Gnanvo" userId="138e8ee5-071e-4200-bbe9-20c101fa0b3f" providerId="ADAL" clId="{E73B69E5-95BE-4A34-B276-F5D0B32669F5}" dt="2025-09-25T12:43:48.974" v="350" actId="6549"/>
          <ac:spMkLst>
            <pc:docMk/>
            <pc:sldMk cId="3875856314" sldId="660"/>
            <ac:spMk id="56" creationId="{9BBE06E8-C2F6-8BA0-36E6-912EF204F058}"/>
          </ac:spMkLst>
        </pc:spChg>
        <pc:grpChg chg="del">
          <ac:chgData name="Kondo Gnanvo" userId="138e8ee5-071e-4200-bbe9-20c101fa0b3f" providerId="ADAL" clId="{E73B69E5-95BE-4A34-B276-F5D0B32669F5}" dt="2025-09-25T12:42:11.015" v="333" actId="478"/>
          <ac:grpSpMkLst>
            <pc:docMk/>
            <pc:sldMk cId="3875856314" sldId="660"/>
            <ac:grpSpMk id="32" creationId="{A28C49F4-3C88-975C-13E2-0212CA98AE26}"/>
          </ac:grpSpMkLst>
        </pc:grpChg>
        <pc:grpChg chg="del">
          <ac:chgData name="Kondo Gnanvo" userId="138e8ee5-071e-4200-bbe9-20c101fa0b3f" providerId="ADAL" clId="{E73B69E5-95BE-4A34-B276-F5D0B32669F5}" dt="2025-09-25T12:42:11.015" v="333" actId="478"/>
          <ac:grpSpMkLst>
            <pc:docMk/>
            <pc:sldMk cId="3875856314" sldId="660"/>
            <ac:grpSpMk id="33" creationId="{AF415A93-70C6-763F-F78A-404DB46D7301}"/>
          </ac:grpSpMkLst>
        </pc:grpChg>
        <pc:picChg chg="mod">
          <ac:chgData name="Kondo Gnanvo" userId="138e8ee5-071e-4200-bbe9-20c101fa0b3f" providerId="ADAL" clId="{E73B69E5-95BE-4A34-B276-F5D0B32669F5}" dt="2025-09-25T12:43:07.814" v="341" actId="1076"/>
          <ac:picMkLst>
            <pc:docMk/>
            <pc:sldMk cId="3875856314" sldId="660"/>
            <ac:picMk id="3" creationId="{3219F46F-ABDA-177C-AD0C-577D314E9F52}"/>
          </ac:picMkLst>
        </pc:picChg>
      </pc:sldChg>
      <pc:sldChg chg="addSp delSp modSp add mod ord">
        <pc:chgData name="Kondo Gnanvo" userId="138e8ee5-071e-4200-bbe9-20c101fa0b3f" providerId="ADAL" clId="{E73B69E5-95BE-4A34-B276-F5D0B32669F5}" dt="2025-09-25T12:49:54.430" v="454" actId="207"/>
        <pc:sldMkLst>
          <pc:docMk/>
          <pc:sldMk cId="1100795286" sldId="661"/>
        </pc:sldMkLst>
        <pc:spChg chg="del">
          <ac:chgData name="Kondo Gnanvo" userId="138e8ee5-071e-4200-bbe9-20c101fa0b3f" providerId="ADAL" clId="{E73B69E5-95BE-4A34-B276-F5D0B32669F5}" dt="2025-09-25T12:43:59.139" v="351" actId="478"/>
          <ac:spMkLst>
            <pc:docMk/>
            <pc:sldMk cId="1100795286" sldId="661"/>
            <ac:spMk id="16" creationId="{E909075A-7FF6-7A50-591D-7C60B0C9CAC3}"/>
          </ac:spMkLst>
        </pc:spChg>
        <pc:spChg chg="mod topLvl">
          <ac:chgData name="Kondo Gnanvo" userId="138e8ee5-071e-4200-bbe9-20c101fa0b3f" providerId="ADAL" clId="{E73B69E5-95BE-4A34-B276-F5D0B32669F5}" dt="2025-09-25T12:49:54.430" v="454" actId="207"/>
          <ac:spMkLst>
            <pc:docMk/>
            <pc:sldMk cId="1100795286" sldId="661"/>
            <ac:spMk id="22" creationId="{52614CCA-7F6F-5AEF-CE0C-BB6CD0813B00}"/>
          </ac:spMkLst>
        </pc:spChg>
        <pc:spChg chg="del mod">
          <ac:chgData name="Kondo Gnanvo" userId="138e8ee5-071e-4200-bbe9-20c101fa0b3f" providerId="ADAL" clId="{E73B69E5-95BE-4A34-B276-F5D0B32669F5}" dt="2025-09-25T12:49:01.447" v="444" actId="478"/>
          <ac:spMkLst>
            <pc:docMk/>
            <pc:sldMk cId="1100795286" sldId="661"/>
            <ac:spMk id="27" creationId="{E8156F0F-E5E8-6278-CD71-EE1C2575DE4A}"/>
          </ac:spMkLst>
        </pc:spChg>
        <pc:spChg chg="mod">
          <ac:chgData name="Kondo Gnanvo" userId="138e8ee5-071e-4200-bbe9-20c101fa0b3f" providerId="ADAL" clId="{E73B69E5-95BE-4A34-B276-F5D0B32669F5}" dt="2025-09-25T12:44:56.352" v="368" actId="14100"/>
          <ac:spMkLst>
            <pc:docMk/>
            <pc:sldMk cId="1100795286" sldId="661"/>
            <ac:spMk id="29" creationId="{DF7A3186-8C2D-B51C-8BB9-EBE7E6B5FC6A}"/>
          </ac:spMkLst>
        </pc:spChg>
        <pc:spChg chg="mod topLvl">
          <ac:chgData name="Kondo Gnanvo" userId="138e8ee5-071e-4200-bbe9-20c101fa0b3f" providerId="ADAL" clId="{E73B69E5-95BE-4A34-B276-F5D0B32669F5}" dt="2025-09-25T12:49:37.783" v="448" actId="164"/>
          <ac:spMkLst>
            <pc:docMk/>
            <pc:sldMk cId="1100795286" sldId="661"/>
            <ac:spMk id="31" creationId="{7FF079B4-BDB5-6285-064F-0E369378F440}"/>
          </ac:spMkLst>
        </pc:spChg>
        <pc:spChg chg="del">
          <ac:chgData name="Kondo Gnanvo" userId="138e8ee5-071e-4200-bbe9-20c101fa0b3f" providerId="ADAL" clId="{E73B69E5-95BE-4A34-B276-F5D0B32669F5}" dt="2025-09-25T12:49:11.598" v="446" actId="478"/>
          <ac:spMkLst>
            <pc:docMk/>
            <pc:sldMk cId="1100795286" sldId="661"/>
            <ac:spMk id="36" creationId="{72EFD9FD-4427-BAF8-C324-585F0EA1A334}"/>
          </ac:spMkLst>
        </pc:spChg>
        <pc:grpChg chg="add mod">
          <ac:chgData name="Kondo Gnanvo" userId="138e8ee5-071e-4200-bbe9-20c101fa0b3f" providerId="ADAL" clId="{E73B69E5-95BE-4A34-B276-F5D0B32669F5}" dt="2025-09-25T12:49:44.514" v="450" actId="555"/>
          <ac:grpSpMkLst>
            <pc:docMk/>
            <pc:sldMk cId="1100795286" sldId="661"/>
            <ac:grpSpMk id="2" creationId="{C92359FE-B17B-562B-0323-47CB56BBE885}"/>
          </ac:grpSpMkLst>
        </pc:grpChg>
        <pc:grpChg chg="mod">
          <ac:chgData name="Kondo Gnanvo" userId="138e8ee5-071e-4200-bbe9-20c101fa0b3f" providerId="ADAL" clId="{E73B69E5-95BE-4A34-B276-F5D0B32669F5}" dt="2025-09-25T12:49:44.514" v="450" actId="555"/>
          <ac:grpSpMkLst>
            <pc:docMk/>
            <pc:sldMk cId="1100795286" sldId="661"/>
            <ac:grpSpMk id="32" creationId="{52DF6791-32BF-6222-F35A-C3273B4FE488}"/>
          </ac:grpSpMkLst>
        </pc:grpChg>
        <pc:grpChg chg="del mod">
          <ac:chgData name="Kondo Gnanvo" userId="138e8ee5-071e-4200-bbe9-20c101fa0b3f" providerId="ADAL" clId="{E73B69E5-95BE-4A34-B276-F5D0B32669F5}" dt="2025-09-25T12:49:16.382" v="447" actId="165"/>
          <ac:grpSpMkLst>
            <pc:docMk/>
            <pc:sldMk cId="1100795286" sldId="661"/>
            <ac:grpSpMk id="33" creationId="{25F44F4E-9CD4-D98C-3E5E-8D817EDDA277}"/>
          </ac:grpSpMkLst>
        </pc:grpChg>
        <pc:picChg chg="del">
          <ac:chgData name="Kondo Gnanvo" userId="138e8ee5-071e-4200-bbe9-20c101fa0b3f" providerId="ADAL" clId="{E73B69E5-95BE-4A34-B276-F5D0B32669F5}" dt="2025-09-25T12:43:59.139" v="351" actId="478"/>
          <ac:picMkLst>
            <pc:docMk/>
            <pc:sldMk cId="1100795286" sldId="661"/>
            <ac:picMk id="3" creationId="{EEF0095F-C6CB-F1CC-48CD-5AB606C1D3D5}"/>
          </ac:picMkLst>
        </pc:picChg>
        <pc:picChg chg="mod topLvl">
          <ac:chgData name="Kondo Gnanvo" userId="138e8ee5-071e-4200-bbe9-20c101fa0b3f" providerId="ADAL" clId="{E73B69E5-95BE-4A34-B276-F5D0B32669F5}" dt="2025-09-25T12:49:37.783" v="448" actId="164"/>
          <ac:picMkLst>
            <pc:docMk/>
            <pc:sldMk cId="1100795286" sldId="661"/>
            <ac:picMk id="7" creationId="{0BC56B34-4061-B4BC-BEA6-69FD054A8530}"/>
          </ac:picMkLst>
        </pc:picChg>
        <pc:picChg chg="del">
          <ac:chgData name="Kondo Gnanvo" userId="138e8ee5-071e-4200-bbe9-20c101fa0b3f" providerId="ADAL" clId="{E73B69E5-95BE-4A34-B276-F5D0B32669F5}" dt="2025-09-25T12:43:59.139" v="351" actId="478"/>
          <ac:picMkLst>
            <pc:docMk/>
            <pc:sldMk cId="1100795286" sldId="661"/>
            <ac:picMk id="34" creationId="{A561474F-3C7F-BDD0-F910-00F280553D44}"/>
          </ac:picMkLst>
        </pc:picChg>
        <pc:cxnChg chg="mod topLvl">
          <ac:chgData name="Kondo Gnanvo" userId="138e8ee5-071e-4200-bbe9-20c101fa0b3f" providerId="ADAL" clId="{E73B69E5-95BE-4A34-B276-F5D0B32669F5}" dt="2025-09-25T12:49:37.783" v="448" actId="164"/>
          <ac:cxnSpMkLst>
            <pc:docMk/>
            <pc:sldMk cId="1100795286" sldId="661"/>
            <ac:cxnSpMk id="30" creationId="{8270BF77-E326-1136-8832-A61FE51A69F6}"/>
          </ac:cxnSpMkLst>
        </pc:cxnChg>
      </pc:sldChg>
      <pc:sldChg chg="addSp delSp modSp add mod">
        <pc:chgData name="Kondo Gnanvo" userId="138e8ee5-071e-4200-bbe9-20c101fa0b3f" providerId="ADAL" clId="{E73B69E5-95BE-4A34-B276-F5D0B32669F5}" dt="2025-09-25T12:56:24.687" v="518" actId="20577"/>
        <pc:sldMkLst>
          <pc:docMk/>
          <pc:sldMk cId="142111855" sldId="662"/>
        </pc:sldMkLst>
        <pc:spChg chg="add mod">
          <ac:chgData name="Kondo Gnanvo" userId="138e8ee5-071e-4200-bbe9-20c101fa0b3f" providerId="ADAL" clId="{E73B69E5-95BE-4A34-B276-F5D0B32669F5}" dt="2025-09-25T12:50:16.082" v="461" actId="1076"/>
          <ac:spMkLst>
            <pc:docMk/>
            <pc:sldMk cId="142111855" sldId="662"/>
            <ac:spMk id="9" creationId="{32AE3CBF-82A8-CD95-CE91-C68DDB4AF841}"/>
          </ac:spMkLst>
        </pc:spChg>
        <pc:spChg chg="add mod">
          <ac:chgData name="Kondo Gnanvo" userId="138e8ee5-071e-4200-bbe9-20c101fa0b3f" providerId="ADAL" clId="{E73B69E5-95BE-4A34-B276-F5D0B32669F5}" dt="2025-09-25T12:56:24.687" v="518" actId="20577"/>
          <ac:spMkLst>
            <pc:docMk/>
            <pc:sldMk cId="142111855" sldId="662"/>
            <ac:spMk id="11" creationId="{B6263AF7-0381-748B-8AC5-B75BD4175C4A}"/>
          </ac:spMkLst>
        </pc:spChg>
        <pc:spChg chg="add mod">
          <ac:chgData name="Kondo Gnanvo" userId="138e8ee5-071e-4200-bbe9-20c101fa0b3f" providerId="ADAL" clId="{E73B69E5-95BE-4A34-B276-F5D0B32669F5}" dt="2025-09-25T12:56:21.123" v="517" actId="20577"/>
          <ac:spMkLst>
            <pc:docMk/>
            <pc:sldMk cId="142111855" sldId="662"/>
            <ac:spMk id="12" creationId="{57D8E35F-8BB6-1CF8-C4D7-16EFFEA9248C}"/>
          </ac:spMkLst>
        </pc:spChg>
        <pc:spChg chg="mod">
          <ac:chgData name="Kondo Gnanvo" userId="138e8ee5-071e-4200-bbe9-20c101fa0b3f" providerId="ADAL" clId="{E73B69E5-95BE-4A34-B276-F5D0B32669F5}" dt="2025-09-25T12:45:30.204" v="398" actId="6549"/>
          <ac:spMkLst>
            <pc:docMk/>
            <pc:sldMk cId="142111855" sldId="662"/>
            <ac:spMk id="56" creationId="{F79A9C07-A657-B1FA-C3EB-8AEF9AAC3F7B}"/>
          </ac:spMkLst>
        </pc:spChg>
        <pc:picChg chg="add mod">
          <ac:chgData name="Kondo Gnanvo" userId="138e8ee5-071e-4200-bbe9-20c101fa0b3f" providerId="ADAL" clId="{E73B69E5-95BE-4A34-B276-F5D0B32669F5}" dt="2025-09-25T12:50:09.729" v="460" actId="1036"/>
          <ac:picMkLst>
            <pc:docMk/>
            <pc:sldMk cId="142111855" sldId="662"/>
            <ac:picMk id="3" creationId="{A4E4B7F3-23F7-48CE-C51B-BDEAE7A0EBCB}"/>
          </ac:picMkLst>
        </pc:picChg>
        <pc:picChg chg="add mod">
          <ac:chgData name="Kondo Gnanvo" userId="138e8ee5-071e-4200-bbe9-20c101fa0b3f" providerId="ADAL" clId="{E73B69E5-95BE-4A34-B276-F5D0B32669F5}" dt="2025-09-25T12:50:09.729" v="460" actId="1036"/>
          <ac:picMkLst>
            <pc:docMk/>
            <pc:sldMk cId="142111855" sldId="662"/>
            <ac:picMk id="5" creationId="{3FD1B8B6-E448-BB67-E9B8-AA957A259D96}"/>
          </ac:picMkLst>
        </pc:picChg>
        <pc:picChg chg="add mod">
          <ac:chgData name="Kondo Gnanvo" userId="138e8ee5-071e-4200-bbe9-20c101fa0b3f" providerId="ADAL" clId="{E73B69E5-95BE-4A34-B276-F5D0B32669F5}" dt="2025-09-25T12:50:09.729" v="460" actId="1036"/>
          <ac:picMkLst>
            <pc:docMk/>
            <pc:sldMk cId="142111855" sldId="662"/>
            <ac:picMk id="7" creationId="{2224ACB0-2D61-2E46-636F-7AF2ADB4468E}"/>
          </ac:picMkLst>
        </pc:picChg>
        <pc:picChg chg="del">
          <ac:chgData name="Kondo Gnanvo" userId="138e8ee5-071e-4200-bbe9-20c101fa0b3f" providerId="ADAL" clId="{E73B69E5-95BE-4A34-B276-F5D0B32669F5}" dt="2025-09-25T12:45:34.926" v="399" actId="478"/>
          <ac:picMkLst>
            <pc:docMk/>
            <pc:sldMk cId="142111855" sldId="662"/>
            <ac:picMk id="8" creationId="{262A29AF-0BF3-F9CF-9966-5FCC921FC484}"/>
          </ac:picMkLst>
        </pc:picChg>
        <pc:picChg chg="del">
          <ac:chgData name="Kondo Gnanvo" userId="138e8ee5-071e-4200-bbe9-20c101fa0b3f" providerId="ADAL" clId="{E73B69E5-95BE-4A34-B276-F5D0B32669F5}" dt="2025-09-25T12:45:34.926" v="399" actId="478"/>
          <ac:picMkLst>
            <pc:docMk/>
            <pc:sldMk cId="142111855" sldId="662"/>
            <ac:picMk id="13" creationId="{6984113E-6960-A076-D346-66A3DD892C41}"/>
          </ac:picMkLst>
        </pc:picChg>
      </pc:sldChg>
      <pc:sldChg chg="addSp delSp modSp add mod">
        <pc:chgData name="Kondo Gnanvo" userId="138e8ee5-071e-4200-bbe9-20c101fa0b3f" providerId="ADAL" clId="{E73B69E5-95BE-4A34-B276-F5D0B32669F5}" dt="2025-09-25T12:56:08.976" v="512" actId="20577"/>
        <pc:sldMkLst>
          <pc:docMk/>
          <pc:sldMk cId="534180375" sldId="663"/>
        </pc:sldMkLst>
        <pc:spChg chg="del">
          <ac:chgData name="Kondo Gnanvo" userId="138e8ee5-071e-4200-bbe9-20c101fa0b3f" providerId="ADAL" clId="{E73B69E5-95BE-4A34-B276-F5D0B32669F5}" dt="2025-09-25T12:53:04.892" v="503" actId="478"/>
          <ac:spMkLst>
            <pc:docMk/>
            <pc:sldMk cId="534180375" sldId="663"/>
            <ac:spMk id="9" creationId="{79425394-DACB-7969-7F15-C41C82CBACBD}"/>
          </ac:spMkLst>
        </pc:spChg>
        <pc:spChg chg="mod">
          <ac:chgData name="Kondo Gnanvo" userId="138e8ee5-071e-4200-bbe9-20c101fa0b3f" providerId="ADAL" clId="{E73B69E5-95BE-4A34-B276-F5D0B32669F5}" dt="2025-09-25T12:56:08.976" v="512" actId="20577"/>
          <ac:spMkLst>
            <pc:docMk/>
            <pc:sldMk cId="534180375" sldId="663"/>
            <ac:spMk id="11" creationId="{4183933A-9463-1607-C1C0-77DF38818BF5}"/>
          </ac:spMkLst>
        </pc:spChg>
        <pc:spChg chg="mod">
          <ac:chgData name="Kondo Gnanvo" userId="138e8ee5-071e-4200-bbe9-20c101fa0b3f" providerId="ADAL" clId="{E73B69E5-95BE-4A34-B276-F5D0B32669F5}" dt="2025-09-25T12:56:01.457" v="511" actId="20577"/>
          <ac:spMkLst>
            <pc:docMk/>
            <pc:sldMk cId="534180375" sldId="663"/>
            <ac:spMk id="12" creationId="{1AC117E8-A9F0-09F2-2009-1085741498A1}"/>
          </ac:spMkLst>
        </pc:spChg>
        <pc:spChg chg="mod">
          <ac:chgData name="Kondo Gnanvo" userId="138e8ee5-071e-4200-bbe9-20c101fa0b3f" providerId="ADAL" clId="{E73B69E5-95BE-4A34-B276-F5D0B32669F5}" dt="2025-09-25T12:51:09.867" v="491" actId="20577"/>
          <ac:spMkLst>
            <pc:docMk/>
            <pc:sldMk cId="534180375" sldId="663"/>
            <ac:spMk id="56" creationId="{660AE20B-BCCD-6AE2-FAD9-09AD29332B5F}"/>
          </ac:spMkLst>
        </pc:spChg>
        <pc:picChg chg="del">
          <ac:chgData name="Kondo Gnanvo" userId="138e8ee5-071e-4200-bbe9-20c101fa0b3f" providerId="ADAL" clId="{E73B69E5-95BE-4A34-B276-F5D0B32669F5}" dt="2025-09-25T12:51:14.559" v="492" actId="478"/>
          <ac:picMkLst>
            <pc:docMk/>
            <pc:sldMk cId="534180375" sldId="663"/>
            <ac:picMk id="3" creationId="{DAE80CC9-8F28-C44B-C4FC-3FDD8B099D13}"/>
          </ac:picMkLst>
        </pc:picChg>
        <pc:picChg chg="add mod">
          <ac:chgData name="Kondo Gnanvo" userId="138e8ee5-071e-4200-bbe9-20c101fa0b3f" providerId="ADAL" clId="{E73B69E5-95BE-4A34-B276-F5D0B32669F5}" dt="2025-09-25T12:53:17.270" v="507" actId="1076"/>
          <ac:picMkLst>
            <pc:docMk/>
            <pc:sldMk cId="534180375" sldId="663"/>
            <ac:picMk id="4" creationId="{25BE4E93-0E08-95A8-3808-61ADDE9C3716}"/>
          </ac:picMkLst>
        </pc:picChg>
        <pc:picChg chg="del">
          <ac:chgData name="Kondo Gnanvo" userId="138e8ee5-071e-4200-bbe9-20c101fa0b3f" providerId="ADAL" clId="{E73B69E5-95BE-4A34-B276-F5D0B32669F5}" dt="2025-09-25T12:51:14.559" v="492" actId="478"/>
          <ac:picMkLst>
            <pc:docMk/>
            <pc:sldMk cId="534180375" sldId="663"/>
            <ac:picMk id="5" creationId="{4CDB8826-8329-D674-7298-FC3A661BCCA0}"/>
          </ac:picMkLst>
        </pc:picChg>
        <pc:picChg chg="del">
          <ac:chgData name="Kondo Gnanvo" userId="138e8ee5-071e-4200-bbe9-20c101fa0b3f" providerId="ADAL" clId="{E73B69E5-95BE-4A34-B276-F5D0B32669F5}" dt="2025-09-25T12:51:14.559" v="492" actId="478"/>
          <ac:picMkLst>
            <pc:docMk/>
            <pc:sldMk cId="534180375" sldId="663"/>
            <ac:picMk id="7" creationId="{D78FF50A-7529-0CF9-6A6B-06347113924C}"/>
          </ac:picMkLst>
        </pc:picChg>
        <pc:picChg chg="add mod">
          <ac:chgData name="Kondo Gnanvo" userId="138e8ee5-071e-4200-bbe9-20c101fa0b3f" providerId="ADAL" clId="{E73B69E5-95BE-4A34-B276-F5D0B32669F5}" dt="2025-09-25T12:53:22.809" v="510" actId="1076"/>
          <ac:picMkLst>
            <pc:docMk/>
            <pc:sldMk cId="534180375" sldId="663"/>
            <ac:picMk id="8" creationId="{095054CA-2C23-A223-50E0-5BB6D0FF67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416DA-2082-4286-9CC8-7D8B3884267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E3F99-2246-4C7F-82AD-6D3862C70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3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2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RD51 Collaboartion Meeting, 12/04/2023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42D6B6E-1215-4FEB-96CD-07A2BF9987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744" y="1"/>
            <a:ext cx="2048256" cy="6400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6366BD-FB08-4830-ACD5-A2BDC506217A}"/>
              </a:ext>
            </a:extLst>
          </p:cNvPr>
          <p:cNvCxnSpPr>
            <a:cxnSpLocks/>
          </p:cNvCxnSpPr>
          <p:nvPr userDrawn="1"/>
        </p:nvCxnSpPr>
        <p:spPr>
          <a:xfrm>
            <a:off x="1524" y="640080"/>
            <a:ext cx="12188952" cy="0"/>
          </a:xfrm>
          <a:prstGeom prst="line">
            <a:avLst/>
          </a:prstGeom>
          <a:noFill/>
          <a:ln w="25400" cap="flat" cmpd="sng" algn="ctr">
            <a:gradFill>
              <a:gsLst>
                <a:gs pos="0">
                  <a:srgbClr val="00ACDB"/>
                </a:gs>
                <a:gs pos="100000">
                  <a:srgbClr val="DA3525"/>
                </a:gs>
              </a:gsLst>
              <a:lin ang="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876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000" kern="1200" baseline="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20B69-AA9E-07AD-7751-625CB2D9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8">
            <a:extLst>
              <a:ext uri="{FF2B5EF4-FFF2-40B4-BE49-F238E27FC236}">
                <a16:creationId xmlns:a16="http://schemas.microsoft.com/office/drawing/2014/main" id="{FDB293AC-CCDD-56CA-891E-0CFE99CFB7A6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79527" cy="6095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id="{9BBE06E8-C2F6-8BA0-36E6-912EF204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Preliminary JLab 2025 beam test results: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hart, line chart, scatter chart&#10;&#10;AI-generated content may be incorrect.">
            <a:extLst>
              <a:ext uri="{FF2B5EF4-FFF2-40B4-BE49-F238E27FC236}">
                <a16:creationId xmlns:a16="http://schemas.microsoft.com/office/drawing/2014/main" id="{3219F46F-ABDA-177C-AD0C-577D314E9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2230"/>
            <a:ext cx="5486400" cy="46317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7DF902-3909-942D-6E54-42BFCA22FEC9}"/>
              </a:ext>
            </a:extLst>
          </p:cNvPr>
          <p:cNvSpPr txBox="1"/>
          <p:nvPr/>
        </p:nvSpPr>
        <p:spPr>
          <a:xfrm>
            <a:off x="-19665" y="3758098"/>
            <a:ext cx="6268065" cy="263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Efficiency studies with 3 different </a:t>
            </a:r>
            <a:r>
              <a:rPr lang="en-US" sz="16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</a:t>
            </a:r>
            <a:r>
              <a:rPr lang="en-US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-based gas mixture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prototypes: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mm gap 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proto 1)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&amp; 1.5 mm gap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(proto 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Gases: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Ar:CO2:iC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(90:7:3), Ar:CO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(90:10) &amp; Ar:CO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(80:20)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HV scans: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GEM HV, μRWELL HV, drift field &amp; transfer field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Analysis still ongoing some very appealing preliminary 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98% reached for 1.5 mm gap thin-gap prototype with Ar-CO2-iso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96% for 1 mm thin gap reaches 96%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D223CB-49B1-B87A-622B-FBA29FA5C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4166" b="30724"/>
          <a:stretch>
            <a:fillRect/>
          </a:stretch>
        </p:blipFill>
        <p:spPr>
          <a:xfrm>
            <a:off x="34612" y="1009279"/>
            <a:ext cx="5686533" cy="27245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C5CC4E6-596B-94F8-79F4-6E6290852B28}"/>
              </a:ext>
            </a:extLst>
          </p:cNvPr>
          <p:cNvSpPr txBox="1"/>
          <p:nvPr/>
        </p:nvSpPr>
        <p:spPr>
          <a:xfrm>
            <a:off x="58147" y="646427"/>
            <a:ext cx="5714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Thin-gap prototypes in beam test at JLab (June 2025)</a:t>
            </a:r>
          </a:p>
        </p:txBody>
      </p:sp>
    </p:spTree>
    <p:extLst>
      <p:ext uri="{BB962C8B-B14F-4D97-AF65-F5344CB8AC3E}">
        <p14:creationId xmlns:p14="http://schemas.microsoft.com/office/powerpoint/2010/main" val="387585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8237F-8910-9E8A-5A35-2E8CD2A03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8">
            <a:extLst>
              <a:ext uri="{FF2B5EF4-FFF2-40B4-BE49-F238E27FC236}">
                <a16:creationId xmlns:a16="http://schemas.microsoft.com/office/drawing/2014/main" id="{B52F1A20-A76C-8BA8-26B5-B6ABEE0D6A32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79527" cy="6095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id="{EF635AA2-94CA-B4E2-82CC-0DE06B31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Preliminary JLab 2025 beam test results: </a:t>
            </a:r>
            <a:r>
              <a:rPr lang="en-US" sz="2400" dirty="0">
                <a:solidFill>
                  <a:schemeClr val="tx1"/>
                </a:solidFill>
              </a:rPr>
              <a:t>μRWELL HV scans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DF6791-32BF-6222-F35A-C3273B4FE488}"/>
              </a:ext>
            </a:extLst>
          </p:cNvPr>
          <p:cNvGrpSpPr>
            <a:grpSpLocks noChangeAspect="1"/>
          </p:cNvGrpSpPr>
          <p:nvPr/>
        </p:nvGrpSpPr>
        <p:grpSpPr>
          <a:xfrm>
            <a:off x="127926" y="2077064"/>
            <a:ext cx="5714998" cy="4476351"/>
            <a:chOff x="4152900" y="3992880"/>
            <a:chExt cx="3502268" cy="2743200"/>
          </a:xfrm>
        </p:grpSpPr>
        <p:pic>
          <p:nvPicPr>
            <p:cNvPr id="5" name="Picture 4" descr="Chart&#10;&#10;AI-generated content may be incorrect.">
              <a:extLst>
                <a:ext uri="{FF2B5EF4-FFF2-40B4-BE49-F238E27FC236}">
                  <a16:creationId xmlns:a16="http://schemas.microsoft.com/office/drawing/2014/main" id="{5569E484-AF64-C6AB-0054-A41F20EFF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900" y="3992880"/>
              <a:ext cx="3249386" cy="2743200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B66E82-1199-304F-2F69-A912C46216E0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4297680"/>
              <a:ext cx="27432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7A3186-8C2D-B51C-8BB9-EBE7E6B5FC6A}"/>
                </a:ext>
              </a:extLst>
            </p:cNvPr>
            <p:cNvSpPr txBox="1"/>
            <p:nvPr/>
          </p:nvSpPr>
          <p:spPr>
            <a:xfrm>
              <a:off x="7246620" y="4143791"/>
              <a:ext cx="408548" cy="20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96%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614CCA-7F6F-5AEF-CE0C-BB6CD0813B00}"/>
              </a:ext>
            </a:extLst>
          </p:cNvPr>
          <p:cNvSpPr txBox="1"/>
          <p:nvPr/>
        </p:nvSpPr>
        <p:spPr>
          <a:xfrm>
            <a:off x="4953000" y="1166658"/>
            <a:ext cx="24594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:iC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(90:7:3)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2359FE-B17B-562B-0323-47CB56BBE885}"/>
              </a:ext>
            </a:extLst>
          </p:cNvPr>
          <p:cNvGrpSpPr/>
          <p:nvPr/>
        </p:nvGrpSpPr>
        <p:grpSpPr>
          <a:xfrm>
            <a:off x="6418686" y="2213261"/>
            <a:ext cx="5743817" cy="4340154"/>
            <a:chOff x="6418857" y="1583996"/>
            <a:chExt cx="5743817" cy="4340154"/>
          </a:xfrm>
        </p:grpSpPr>
        <p:pic>
          <p:nvPicPr>
            <p:cNvPr id="7" name="Picture 6" descr="A picture containing text, sky&#10;&#10;AI-generated content may be incorrect.">
              <a:extLst>
                <a:ext uri="{FF2B5EF4-FFF2-40B4-BE49-F238E27FC236}">
                  <a16:creationId xmlns:a16="http://schemas.microsoft.com/office/drawing/2014/main" id="{0BC56B34-4061-B4BC-BEA6-69FD054A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857" y="1583996"/>
              <a:ext cx="5141016" cy="4340154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270BF77-E326-1136-8832-A61FE51A69F6}"/>
                </a:ext>
              </a:extLst>
            </p:cNvPr>
            <p:cNvCxnSpPr>
              <a:cxnSpLocks/>
            </p:cNvCxnSpPr>
            <p:nvPr/>
          </p:nvCxnSpPr>
          <p:spPr>
            <a:xfrm>
              <a:off x="7021656" y="1964965"/>
              <a:ext cx="4340154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F079B4-BDB5-6285-064F-0E369378F440}"/>
                </a:ext>
              </a:extLst>
            </p:cNvPr>
            <p:cNvSpPr txBox="1"/>
            <p:nvPr/>
          </p:nvSpPr>
          <p:spPr>
            <a:xfrm>
              <a:off x="11494428" y="1776069"/>
              <a:ext cx="668246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98%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79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0E5F2-E994-8DA1-5231-F62A0000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8">
            <a:extLst>
              <a:ext uri="{FF2B5EF4-FFF2-40B4-BE49-F238E27FC236}">
                <a16:creationId xmlns:a16="http://schemas.microsoft.com/office/drawing/2014/main" id="{24EA1099-54E1-8E8F-F544-8886904B10A1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79527" cy="6095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id="{142EFF4F-60C2-B7F5-8016-6A4CB7C0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Preliminary JLab 2025 beam test results: </a:t>
            </a:r>
            <a:r>
              <a:rPr lang="en-US" sz="2400" dirty="0">
                <a:solidFill>
                  <a:schemeClr val="tx1"/>
                </a:solidFill>
              </a:rPr>
              <a:t>GEM HV scans – Proto 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23690418-BE15-05A7-AB9A-D9F6FFA72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1676400"/>
            <a:ext cx="5486400" cy="4631734"/>
          </a:xfrm>
          <a:prstGeom prst="rect">
            <a:avLst/>
          </a:prstGeom>
        </p:spPr>
      </p:pic>
      <p:pic>
        <p:nvPicPr>
          <p:cNvPr id="11" name="Picture 10" descr="Chart, line chart&#10;&#10;AI-generated content may be incorrect.">
            <a:extLst>
              <a:ext uri="{FF2B5EF4-FFF2-40B4-BE49-F238E27FC236}">
                <a16:creationId xmlns:a16="http://schemas.microsoft.com/office/drawing/2014/main" id="{E8F249AD-8E39-B195-297A-D2DFDCA01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42" y="2057400"/>
            <a:ext cx="5486400" cy="4631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74E7E9-0F53-C0E8-304F-957101012BC4}"/>
              </a:ext>
            </a:extLst>
          </p:cNvPr>
          <p:cNvSpPr txBox="1"/>
          <p:nvPr/>
        </p:nvSpPr>
        <p:spPr>
          <a:xfrm>
            <a:off x="7620000" y="1185215"/>
            <a:ext cx="24594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(90:10)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59FA0-7236-5737-F6C4-F49F76F9C17E}"/>
              </a:ext>
            </a:extLst>
          </p:cNvPr>
          <p:cNvSpPr txBox="1"/>
          <p:nvPr/>
        </p:nvSpPr>
        <p:spPr>
          <a:xfrm>
            <a:off x="1533705" y="1212502"/>
            <a:ext cx="24594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(80:20)</a:t>
            </a:r>
          </a:p>
        </p:txBody>
      </p:sp>
    </p:spTree>
    <p:extLst>
      <p:ext uri="{BB962C8B-B14F-4D97-AF65-F5344CB8AC3E}">
        <p14:creationId xmlns:p14="http://schemas.microsoft.com/office/powerpoint/2010/main" val="427905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16ACE-F049-03B3-379D-E6E5717BF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8">
            <a:extLst>
              <a:ext uri="{FF2B5EF4-FFF2-40B4-BE49-F238E27FC236}">
                <a16:creationId xmlns:a16="http://schemas.microsoft.com/office/drawing/2014/main" id="{71B7EC0B-EE94-A9B8-E438-FE4093BCB314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79527" cy="6095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id="{EB1C1A92-D746-7B67-4683-3C20187A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Preliminary JLab 2025 beam test results: </a:t>
            </a:r>
            <a:r>
              <a:rPr lang="en-US" sz="2400" dirty="0">
                <a:solidFill>
                  <a:schemeClr val="tx1"/>
                </a:solidFill>
              </a:rPr>
              <a:t>GEM HV scans – Proto 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D34AEECF-6999-0E87-D438-AF86C1599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5486400" cy="4631734"/>
          </a:xfrm>
          <a:prstGeom prst="rect">
            <a:avLst/>
          </a:prstGeom>
        </p:spPr>
      </p:pic>
      <p:pic>
        <p:nvPicPr>
          <p:cNvPr id="13" name="Picture 12" descr="Chart, line chart&#10;&#10;AI-generated content may be incorrect.">
            <a:extLst>
              <a:ext uri="{FF2B5EF4-FFF2-40B4-BE49-F238E27FC236}">
                <a16:creationId xmlns:a16="http://schemas.microsoft.com/office/drawing/2014/main" id="{90B616CF-4FF8-8AD0-D90C-C4A182D26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57400"/>
            <a:ext cx="5486400" cy="4631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C4DE10-801B-0D75-72B2-123F50782D6F}"/>
              </a:ext>
            </a:extLst>
          </p:cNvPr>
          <p:cNvSpPr txBox="1"/>
          <p:nvPr/>
        </p:nvSpPr>
        <p:spPr>
          <a:xfrm>
            <a:off x="8067495" y="1420513"/>
            <a:ext cx="24594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(90:10)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4E35E-1EFA-9865-CA04-E05C7282E2FD}"/>
              </a:ext>
            </a:extLst>
          </p:cNvPr>
          <p:cNvSpPr txBox="1"/>
          <p:nvPr/>
        </p:nvSpPr>
        <p:spPr>
          <a:xfrm>
            <a:off x="1981200" y="1447800"/>
            <a:ext cx="24594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(80:20)</a:t>
            </a:r>
          </a:p>
        </p:txBody>
      </p:sp>
    </p:spTree>
    <p:extLst>
      <p:ext uri="{BB962C8B-B14F-4D97-AF65-F5344CB8AC3E}">
        <p14:creationId xmlns:p14="http://schemas.microsoft.com/office/powerpoint/2010/main" val="49549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C7056-6943-6992-416F-E58BE72D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8">
            <a:extLst>
              <a:ext uri="{FF2B5EF4-FFF2-40B4-BE49-F238E27FC236}">
                <a16:creationId xmlns:a16="http://schemas.microsoft.com/office/drawing/2014/main" id="{42B21F03-D767-3C2E-7833-102F4A61A8BC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79527" cy="6095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id="{F79A9C07-A657-B1FA-C3EB-8AEF9AAC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Preliminary JLab 2025 beam test results: </a:t>
            </a:r>
            <a:r>
              <a:rPr lang="en-US" sz="2400" dirty="0">
                <a:solidFill>
                  <a:schemeClr val="tx1"/>
                </a:solidFill>
              </a:rPr>
              <a:t>Transfer field scans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4B7F3-23F7-48CE-C51B-BDEAE7A0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2623755"/>
            <a:ext cx="4023360" cy="3396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D1B8B6-E448-BB67-E9B8-AA957A259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1403995"/>
            <a:ext cx="4023360" cy="3396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4ACB0-2D61-2E46-636F-7AF2ADB44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1395"/>
            <a:ext cx="4023360" cy="3396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AE3CBF-82A8-CD95-CE91-C68DDB4AF841}"/>
              </a:ext>
            </a:extLst>
          </p:cNvPr>
          <p:cNvSpPr txBox="1"/>
          <p:nvPr/>
        </p:nvSpPr>
        <p:spPr>
          <a:xfrm>
            <a:off x="8950609" y="902018"/>
            <a:ext cx="24594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:iC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(90:7:3)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63AF7-0381-748B-8AC5-B75BD4175C4A}"/>
              </a:ext>
            </a:extLst>
          </p:cNvPr>
          <p:cNvSpPr txBox="1"/>
          <p:nvPr/>
        </p:nvSpPr>
        <p:spPr>
          <a:xfrm>
            <a:off x="5105400" y="2131610"/>
            <a:ext cx="24594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(90:10)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D8E35F-8BB6-1CF8-C4D7-16EFFEA9248C}"/>
              </a:ext>
            </a:extLst>
          </p:cNvPr>
          <p:cNvSpPr txBox="1"/>
          <p:nvPr/>
        </p:nvSpPr>
        <p:spPr>
          <a:xfrm>
            <a:off x="990600" y="2957503"/>
            <a:ext cx="24594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(80:20)</a:t>
            </a:r>
          </a:p>
        </p:txBody>
      </p:sp>
    </p:spTree>
    <p:extLst>
      <p:ext uri="{BB962C8B-B14F-4D97-AF65-F5344CB8AC3E}">
        <p14:creationId xmlns:p14="http://schemas.microsoft.com/office/powerpoint/2010/main" val="14211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B6418-A451-C58E-85C7-FEB2FF0C9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8">
            <a:extLst>
              <a:ext uri="{FF2B5EF4-FFF2-40B4-BE49-F238E27FC236}">
                <a16:creationId xmlns:a16="http://schemas.microsoft.com/office/drawing/2014/main" id="{3672B1C1-1A1E-58AB-12AC-F7799AA0091F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79527" cy="6095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id="{660AE20B-BCCD-6AE2-FAD9-09AD2933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Preliminary JLab 2025 beam test results: </a:t>
            </a:r>
            <a:r>
              <a:rPr lang="en-US" sz="2400" dirty="0">
                <a:solidFill>
                  <a:schemeClr val="tx1"/>
                </a:solidFill>
              </a:rPr>
              <a:t>Drift field scans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3933A-9463-1607-C1C0-77DF38818BF5}"/>
              </a:ext>
            </a:extLst>
          </p:cNvPr>
          <p:cNvSpPr txBox="1"/>
          <p:nvPr/>
        </p:nvSpPr>
        <p:spPr>
          <a:xfrm>
            <a:off x="7620000" y="1185215"/>
            <a:ext cx="24594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(90:10)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117E8-A9F0-09F2-2009-1085741498A1}"/>
              </a:ext>
            </a:extLst>
          </p:cNvPr>
          <p:cNvSpPr txBox="1"/>
          <p:nvPr/>
        </p:nvSpPr>
        <p:spPr>
          <a:xfrm>
            <a:off x="1533705" y="1212502"/>
            <a:ext cx="24594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Ar:CO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(80:20)</a:t>
            </a:r>
          </a:p>
        </p:txBody>
      </p:sp>
      <p:pic>
        <p:nvPicPr>
          <p:cNvPr id="4" name="Picture 3" descr="Chart, line chart&#10;&#10;AI-generated content may be incorrect.">
            <a:extLst>
              <a:ext uri="{FF2B5EF4-FFF2-40B4-BE49-F238E27FC236}">
                <a16:creationId xmlns:a16="http://schemas.microsoft.com/office/drawing/2014/main" id="{25BE4E93-0E08-95A8-3808-61ADDE9C3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167"/>
            <a:ext cx="5486400" cy="4631735"/>
          </a:xfrm>
          <a:prstGeom prst="rect">
            <a:avLst/>
          </a:prstGeom>
        </p:spPr>
      </p:pic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095054CA-2C23-A223-50E0-5BB6D0FF6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2600"/>
            <a:ext cx="5486400" cy="46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8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19409</TotalTime>
  <Words>235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Preliminary JLab 2025 beam test results:</vt:lpstr>
      <vt:lpstr>Preliminary JLab 2025 beam test results: μRWELL HV scans</vt:lpstr>
      <vt:lpstr>Preliminary JLab 2025 beam test results: GEM HV scans – Proto 1</vt:lpstr>
      <vt:lpstr>Preliminary JLab 2025 beam test results: GEM HV scans – Proto 2</vt:lpstr>
      <vt:lpstr>Preliminary JLab 2025 beam test results: Transfer field scans</vt:lpstr>
      <vt:lpstr>Preliminary JLab 2025 beam test results: Drift field scans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kgnanvo</dc:creator>
  <cp:lastModifiedBy>Kondo Gnanvo</cp:lastModifiedBy>
  <cp:revision>1972</cp:revision>
  <dcterms:created xsi:type="dcterms:W3CDTF">2013-04-08T15:33:27Z</dcterms:created>
  <dcterms:modified xsi:type="dcterms:W3CDTF">2025-09-25T12:57:07Z</dcterms:modified>
</cp:coreProperties>
</file>