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84" r:id="rId3"/>
    <p:sldId id="285" r:id="rId4"/>
    <p:sldId id="289" r:id="rId5"/>
    <p:sldId id="286" r:id="rId6"/>
    <p:sldId id="28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1" d="100"/>
          <a:sy n="111" d="100"/>
        </p:scale>
        <p:origin x="9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29/09/2025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CD69C7BD-DE25-4A7D-B8FD-3B655D133894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259632" y="609329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+mj-lt"/>
              </a:rPr>
              <a:t>www.cea.fr</a:t>
            </a: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17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26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1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18" name="ZoneTexte 17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+mj-lt"/>
                </a:rPr>
                <a:t>www.cea.fr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7641-E7A3-4100-BA2C-F39C1B3862A5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E1F-676B-4ADE-AA34-AD2D284B57C0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/>
              <a:t> Graphique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0844-8493-4FD9-BC54-1BE3EE13C2EF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EIC/EPIC 3I meeting | 29.09.2025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 Visuel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06297CD6-70C0-4544-BF45-D794B05D250F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EIC/EPIC 3I meeting | 29.09.2025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5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7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8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6" name="ZoneTexte 25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+mj-lt"/>
                </a:rPr>
                <a:t>www.cea.fr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/>
              <a:t>Nom événement | Prénom Nom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6BAFD8D0-C726-4B45-B875-6ABC34D35B06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1" y="-12700"/>
            <a:ext cx="3347864" cy="6870700"/>
            <a:chOff x="1" y="-12700"/>
            <a:chExt cx="3347864" cy="6870700"/>
          </a:xfrm>
        </p:grpSpPr>
        <p:grpSp>
          <p:nvGrpSpPr>
            <p:cNvPr id="20" name="Groupe 16"/>
            <p:cNvGrpSpPr/>
            <p:nvPr userDrawn="1"/>
          </p:nvGrpSpPr>
          <p:grpSpPr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25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</p:spPr>
          </p:pic>
          <p:pic>
            <p:nvPicPr>
              <p:cNvPr id="26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</p:spPr>
          </p:pic>
        </p:grpSp>
        <p:sp>
          <p:nvSpPr>
            <p:cNvPr id="24" name="ZoneTexte 23"/>
            <p:cNvSpPr txBox="1"/>
            <p:nvPr userDrawn="1"/>
          </p:nvSpPr>
          <p:spPr>
            <a:xfrm>
              <a:off x="1412032" y="6245696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  <a:latin typeface="+mj-lt"/>
                </a:rPr>
                <a:t>www.cea.fr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524C-12B8-44DD-9CC0-BC18BFD585FB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EIC/EPIC 3I meeting | 29.09.2025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895D-CEC9-424C-8EA9-35D4762F4EB0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1CF-B645-4A5A-8241-B7CE5D32000E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07CB46-470E-4D76-9E4C-696E2BF1936F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2A4C56-E907-4892-8B92-417A8542E94C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AA7E-7E1E-4F1F-9506-E567F1507DED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Visuel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44624"/>
            <a:ext cx="7236464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32C284A7-7E80-4241-8CC5-D3DA2EF21EF2}" type="datetime4">
              <a:rPr lang="fr-FR" smtClean="0"/>
              <a:t>29 septembre 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/>
              <a:t>EIC/EPIC 3I meeting | 29.09.2025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S:\CHARTE - LOGOS 2012\Fond dégradé Logo CEA 2012.jpg"/>
          <p:cNvPicPr preferRelativeResize="0"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954000"/>
          </a:xfrm>
          <a:prstGeom prst="rect">
            <a:avLst/>
          </a:prstGeom>
          <a:noFill/>
        </p:spPr>
      </p:pic>
      <p:pic>
        <p:nvPicPr>
          <p:cNvPr id="14" name="Picture 3" descr="S:\CHARTE - LOGOS 2012\Logo\Logo anglais\CEA_GB_logotype_4c_defonce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309" y="44624"/>
            <a:ext cx="1045006" cy="85067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CyMBal</a:t>
            </a:r>
            <a:r>
              <a:rPr lang="fr-FR" dirty="0"/>
              <a:t> Update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29.09.2025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u="sng" dirty="0"/>
              <a:t>Seraphin Vetter</a:t>
            </a:r>
            <a:r>
              <a:rPr lang="en-US" sz="2000" dirty="0"/>
              <a:t>, Alain </a:t>
            </a:r>
            <a:r>
              <a:rPr lang="en-US" sz="2000" dirty="0" err="1"/>
              <a:t>Delbart</a:t>
            </a:r>
            <a:r>
              <a:rPr lang="en-US" sz="2000" dirty="0"/>
              <a:t>, for the CEA/Saclay IRFU team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CE44E-1043-4E8F-AE1F-1904A455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Envelope from July 2025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48412D-218A-45EA-9027-72BEE8C6C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is the only data that I work with</a:t>
            </a:r>
          </a:p>
          <a:p>
            <a:r>
              <a:rPr lang="en-US" dirty="0">
                <a:solidFill>
                  <a:schemeClr val="tx1"/>
                </a:solidFill>
              </a:rPr>
              <a:t>Is there a newer updated version?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2C15AA-D503-4E62-8B9B-6491CF41CB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9E3E85-D4F0-44C6-9795-61865075C06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CE92F5-2BDF-470E-A960-50B4A57C4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6" b="1620"/>
          <a:stretch/>
        </p:blipFill>
        <p:spPr>
          <a:xfrm>
            <a:off x="268089" y="2420888"/>
            <a:ext cx="5339899" cy="43334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040C909-E07D-48B1-8221-F1DB44828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56" t="12201" r="2170" b="5901"/>
          <a:stretch/>
        </p:blipFill>
        <p:spPr>
          <a:xfrm>
            <a:off x="5735435" y="2924944"/>
            <a:ext cx="3140476" cy="30814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B38A04B-B3BF-4EF7-885B-6FC9603E3C9C}"/>
              </a:ext>
            </a:extLst>
          </p:cNvPr>
          <p:cNvSpPr txBox="1"/>
          <p:nvPr/>
        </p:nvSpPr>
        <p:spPr>
          <a:xfrm>
            <a:off x="5575658" y="236599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CyMBal</a:t>
            </a:r>
            <a:r>
              <a:rPr lang="en-US" dirty="0"/>
              <a:t> Envelope 560-615??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0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B10E74F-0A66-4A88-8340-AFAC90C57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37"/>
          <a:stretch/>
        </p:blipFill>
        <p:spPr>
          <a:xfrm>
            <a:off x="4007696" y="2276872"/>
            <a:ext cx="4591957" cy="413079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A2DA322-3DBD-42F0-9974-73AEF763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CyMBal</a:t>
            </a:r>
            <a:r>
              <a:rPr lang="en-US" dirty="0"/>
              <a:t> tiles cooling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C11F34-00C0-4A47-826F-1240A4B7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 know roughly where to put the boards and cooling</a:t>
            </a:r>
          </a:p>
          <a:p>
            <a:r>
              <a:rPr lang="en-US" dirty="0">
                <a:solidFill>
                  <a:schemeClr val="tx1"/>
                </a:solidFill>
              </a:rPr>
              <a:t>Design is just a first sketch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275786-721D-4024-B2CB-F4B676E79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B82C7-D7BE-4A3E-B4AF-7A752FACE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B2EDEA-C945-4999-A5EB-92CED987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70"/>
          <a:stretch/>
        </p:blipFill>
        <p:spPr>
          <a:xfrm>
            <a:off x="0" y="2754479"/>
            <a:ext cx="3928316" cy="29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7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DA322-3DBD-42F0-9974-73AEF763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CyMBal</a:t>
            </a:r>
            <a:r>
              <a:rPr lang="en-US" dirty="0"/>
              <a:t> tiles cooling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C11F34-00C0-4A47-826F-1240A4B7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fr-FR" dirty="0">
                <a:solidFill>
                  <a:schemeClr val="tx1"/>
                </a:solidFill>
              </a:rPr>
              <a:t>3l/min, Tin 22 </a:t>
            </a:r>
            <a:r>
              <a:rPr lang="fr-FR" dirty="0" err="1">
                <a:solidFill>
                  <a:schemeClr val="tx1"/>
                </a:solidFill>
              </a:rPr>
              <a:t>degC</a:t>
            </a:r>
            <a:r>
              <a:rPr lang="fr-FR" dirty="0">
                <a:solidFill>
                  <a:schemeClr val="tx1"/>
                </a:solidFill>
              </a:rPr>
              <a:t>, Tout 22.13 </a:t>
            </a:r>
            <a:r>
              <a:rPr lang="fr-FR" dirty="0" err="1">
                <a:solidFill>
                  <a:schemeClr val="tx1"/>
                </a:solidFill>
              </a:rPr>
              <a:t>degC</a:t>
            </a:r>
            <a:endParaRPr lang="fr-FR" dirty="0">
              <a:solidFill>
                <a:schemeClr val="tx1"/>
              </a:solidFill>
            </a:endParaRPr>
          </a:p>
          <a:p>
            <a:pPr marL="0"/>
            <a:r>
              <a:rPr lang="fr-FR" dirty="0">
                <a:solidFill>
                  <a:schemeClr val="tx1"/>
                </a:solidFill>
              </a:rPr>
              <a:t>Pressure Drop 0.044 bar </a:t>
            </a:r>
          </a:p>
          <a:p>
            <a:pPr marL="0"/>
            <a:r>
              <a:rPr lang="fr-FR" dirty="0" err="1">
                <a:solidFill>
                  <a:schemeClr val="tx1"/>
                </a:solidFill>
              </a:rPr>
              <a:t>Aluminum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275786-721D-4024-B2CB-F4B676E79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B82C7-D7BE-4A3E-B4AF-7A752FACE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792E79-E57A-4323-A707-3F8ECFF40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8" r="2456" b="4014"/>
          <a:stretch/>
        </p:blipFill>
        <p:spPr>
          <a:xfrm>
            <a:off x="4108567" y="1844824"/>
            <a:ext cx="5035433" cy="223797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A745A5D-9846-4D5F-863C-33DDB173B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3"/>
          <a:stretch/>
        </p:blipFill>
        <p:spPr>
          <a:xfrm>
            <a:off x="107504" y="3758748"/>
            <a:ext cx="6768752" cy="29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DA322-3DBD-42F0-9974-73AEF763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CyMBal</a:t>
            </a:r>
            <a:r>
              <a:rPr lang="en-US" dirty="0"/>
              <a:t> </a:t>
            </a:r>
            <a:r>
              <a:rPr lang="en-US" dirty="0" err="1"/>
              <a:t>Evelope</a:t>
            </a:r>
            <a:r>
              <a:rPr lang="en-US" dirty="0"/>
              <a:t> questions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C11F34-00C0-4A47-826F-1240A4B7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there a newer version?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Envelope diameters?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Can we use the space in red?</a:t>
            </a:r>
          </a:p>
          <a:p>
            <a:pPr marL="1476375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Cables and Tubes will connect there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 have to find some space for a DC-DC board</a:t>
            </a:r>
          </a:p>
          <a:p>
            <a:pPr marL="1476375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Maybe in the red area or the Service tray?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275786-721D-4024-B2CB-F4B676E79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B82C7-D7BE-4A3E-B4AF-7A752FACE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EIC/EPIC 3I meeting | 29.09.2025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A52A1B-CFEE-49E2-A637-B6E625B16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61" t="4227" r="884"/>
          <a:stretch/>
        </p:blipFill>
        <p:spPr>
          <a:xfrm>
            <a:off x="107504" y="3645024"/>
            <a:ext cx="4575616" cy="314079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9F39142-5438-47FA-AD1F-14DAC565F6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3" t="11439" r="13740" b="4508"/>
          <a:stretch/>
        </p:blipFill>
        <p:spPr>
          <a:xfrm>
            <a:off x="4875085" y="3601839"/>
            <a:ext cx="3888432" cy="31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9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DA322-3DBD-42F0-9974-73AEF763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cymbal attach to?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C11F34-00C0-4A47-826F-1240A4B7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 started thinking about how to mount </a:t>
            </a:r>
            <a:r>
              <a:rPr lang="en-US" dirty="0" err="1">
                <a:solidFill>
                  <a:schemeClr val="tx1"/>
                </a:solidFill>
              </a:rPr>
              <a:t>CyMBal</a:t>
            </a:r>
            <a:r>
              <a:rPr lang="en-US" dirty="0">
                <a:solidFill>
                  <a:schemeClr val="tx1"/>
                </a:solidFill>
              </a:rPr>
              <a:t> .</a:t>
            </a:r>
          </a:p>
          <a:p>
            <a:endParaRPr lang="en-US" sz="700" dirty="0">
              <a:solidFill>
                <a:schemeClr val="tx1"/>
              </a:solidFill>
            </a:endParaRP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Where does </a:t>
            </a:r>
            <a:r>
              <a:rPr lang="en-US" dirty="0" err="1">
                <a:solidFill>
                  <a:schemeClr val="tx1"/>
                </a:solidFill>
              </a:rPr>
              <a:t>CyMBal</a:t>
            </a:r>
            <a:r>
              <a:rPr lang="en-US" dirty="0">
                <a:solidFill>
                  <a:schemeClr val="tx1"/>
                </a:solidFill>
              </a:rPr>
              <a:t> attach to?</a:t>
            </a:r>
          </a:p>
          <a:p>
            <a:pPr marL="1476375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Directly to the rails?</a:t>
            </a:r>
          </a:p>
          <a:p>
            <a:pPr marL="1476375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TOF?</a:t>
            </a:r>
          </a:p>
          <a:p>
            <a:pPr marL="1476375" lvl="4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service tray?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Who is in charge of the rail design?</a:t>
            </a:r>
          </a:p>
          <a:p>
            <a:pPr marL="1266825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Is there any more information on the rails?</a:t>
            </a:r>
          </a:p>
          <a:p>
            <a:pPr marL="1476375" lvl="4" indent="-342900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275786-721D-4024-B2CB-F4B676E791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B82C7-D7BE-4A3E-B4AF-7A752FACE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EIC/EPIC 3I meeting | 29.09.2025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997C59-F7E5-4217-B97C-58348F648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28"/>
          <a:stretch/>
        </p:blipFill>
        <p:spPr>
          <a:xfrm>
            <a:off x="179512" y="3941772"/>
            <a:ext cx="5760640" cy="28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72903"/>
      </p:ext>
    </p:extLst>
  </p:cSld>
  <p:clrMapOvr>
    <a:masterClrMapping/>
  </p:clrMapOvr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CEA VA</Template>
  <TotalTime>1484</TotalTime>
  <Words>235</Words>
  <Application>Microsoft Office PowerPoint</Application>
  <PresentationFormat>Affichage à l'écran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CEA VA</vt:lpstr>
      <vt:lpstr>CyMBal Update</vt:lpstr>
      <vt:lpstr>Envelope from July 2025</vt:lpstr>
      <vt:lpstr>CyMBal tiles cooling</vt:lpstr>
      <vt:lpstr>CyMBal tiles cooling</vt:lpstr>
      <vt:lpstr>CyMBal Evelope questions</vt:lpstr>
      <vt:lpstr>Where does cymbal attach to?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BM205129</dc:creator>
  <cp:lastModifiedBy>VETTER Seraphin</cp:lastModifiedBy>
  <cp:revision>58</cp:revision>
  <dcterms:created xsi:type="dcterms:W3CDTF">2012-10-30T13:30:24Z</dcterms:created>
  <dcterms:modified xsi:type="dcterms:W3CDTF">2025-09-29T14:04:29Z</dcterms:modified>
</cp:coreProperties>
</file>