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68" d="100"/>
          <a:sy n="68" d="100"/>
        </p:scale>
        <p:origin x="77" y="25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AF077493-7402-4150-8F85-F702C17DAA82}"/>
    <pc:docChg chg="custSel delSld modSld">
      <pc:chgData name="Fernando Barbosa" userId="26e508f0-5e45-4ff3-9cbc-2459c82fe5c2" providerId="ADAL" clId="{AF077493-7402-4150-8F85-F702C17DAA82}" dt="2025-10-02T12:34:38.165" v="307" actId="20577"/>
      <pc:docMkLst>
        <pc:docMk/>
      </pc:docMkLst>
      <pc:sldChg chg="modSp mod">
        <pc:chgData name="Fernando Barbosa" userId="26e508f0-5e45-4ff3-9cbc-2459c82fe5c2" providerId="ADAL" clId="{AF077493-7402-4150-8F85-F702C17DAA82}" dt="2025-10-02T12:34:38.165" v="307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AF077493-7402-4150-8F85-F702C17DAA82}" dt="2025-10-02T12:34:38.165" v="307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 mod">
        <pc:chgData name="Fernando Barbosa" userId="26e508f0-5e45-4ff3-9cbc-2459c82fe5c2" providerId="ADAL" clId="{AF077493-7402-4150-8F85-F702C17DAA82}" dt="2025-10-02T12:28:57.847" v="12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AF077493-7402-4150-8F85-F702C17DAA82}" dt="2025-10-02T12:28:57.847" v="12" actId="20577"/>
          <ac:spMkLst>
            <pc:docMk/>
            <pc:sldMk cId="700661312" sldId="316"/>
            <ac:spMk id="3" creationId="{00000000-0000-0000-0000-000000000000}"/>
          </ac:spMkLst>
        </pc:spChg>
      </pc:sldChg>
      <pc:sldChg chg="del">
        <pc:chgData name="Fernando Barbosa" userId="26e508f0-5e45-4ff3-9cbc-2459c82fe5c2" providerId="ADAL" clId="{AF077493-7402-4150-8F85-F702C17DAA82}" dt="2025-10-02T12:29:03.783" v="13" actId="47"/>
        <pc:sldMkLst>
          <pc:docMk/>
          <pc:sldMk cId="2512907648" sldId="3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10/2/2025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 October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Today: ASICs &amp; Electronics Monthly Updates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Our proposal for the 36 </a:t>
            </a:r>
            <a:r>
              <a:rPr lang="en-US" sz="2000" dirty="0" err="1">
                <a:latin typeface="Calibri" panose="020F0502020204030204"/>
              </a:rPr>
              <a:t>ch</a:t>
            </a:r>
            <a:r>
              <a:rPr lang="en-US" sz="2000" dirty="0">
                <a:latin typeface="Calibri" panose="020F0502020204030204"/>
              </a:rPr>
              <a:t> CALOROC ASIC has been accepted by the </a:t>
            </a:r>
            <a:r>
              <a:rPr lang="en-US" sz="2000">
                <a:latin typeface="Calibri" panose="020F0502020204030204"/>
              </a:rPr>
              <a:t>TIC.</a:t>
            </a:r>
            <a:endParaRPr lang="en-US" sz="2000" dirty="0">
              <a:latin typeface="Calibri" panose="020F0502020204030204"/>
            </a:endParaRP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000" dirty="0">
              <a:latin typeface="Calibri" panose="020F0502020204030204"/>
            </a:endParaRPr>
          </a:p>
          <a:p>
            <a:pPr lvl="1">
              <a:defRPr/>
            </a:pPr>
            <a:endParaRPr lang="en-US" sz="2000" dirty="0">
              <a:latin typeface="Calibri" panose="020F0502020204030204"/>
            </a:endParaRPr>
          </a:p>
          <a:p>
            <a:pPr lvl="1">
              <a:defRPr/>
            </a:pPr>
            <a:r>
              <a:rPr lang="en-US" sz="2000" u="sng" dirty="0">
                <a:latin typeface="Calibri" panose="020F0502020204030204"/>
              </a:rPr>
              <a:t>Upcoming:</a:t>
            </a:r>
            <a:endParaRPr lang="en-US" sz="2000" dirty="0">
              <a:latin typeface="Calibri" panose="020F0502020204030204"/>
            </a:endParaRP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>
                <a:latin typeface="Calibri" panose="020F0502020204030204"/>
              </a:rPr>
              <a:t>November 2025 – Director’s/CD-2 Assessment Review.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>
              <a:latin typeface="Calibri" panose="020F0502020204030204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/>
              <a:t>Welcome &amp; News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30519D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140365</TotalTime>
  <Words>49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537</cp:revision>
  <dcterms:created xsi:type="dcterms:W3CDTF">2020-03-06T15:05:08Z</dcterms:created>
  <dcterms:modified xsi:type="dcterms:W3CDTF">2025-10-02T12:34:38Z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