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sldIdLst>
    <p:sldId id="4758" r:id="rId5"/>
    <p:sldId id="4807" r:id="rId6"/>
    <p:sldId id="4818" r:id="rId7"/>
    <p:sldId id="4819" r:id="rId8"/>
    <p:sldId id="4820" r:id="rId9"/>
    <p:sldId id="4822" r:id="rId10"/>
    <p:sldId id="4821" r:id="rId11"/>
    <p:sldId id="4809" r:id="rId12"/>
    <p:sldId id="47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DC6BD-56BD-4D5E-800E-870F6D4DC334}" v="2" dt="2025-10-06T14:45:33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ece-Moyer, Nathaniel" userId="6f9a67ee-08a4-4a4f-adf6-9abd166d5074" providerId="ADAL" clId="{69C43243-C232-45FD-9886-B5952979BEFE}"/>
    <pc:docChg chg="undo custSel addSld delSld modSld sldOrd">
      <pc:chgData name="Speece-Moyer, Nathaniel" userId="6f9a67ee-08a4-4a4f-adf6-9abd166d5074" providerId="ADAL" clId="{69C43243-C232-45FD-9886-B5952979BEFE}" dt="2025-10-06T15:53:04.206" v="3515" actId="20577"/>
      <pc:docMkLst>
        <pc:docMk/>
      </pc:docMkLst>
      <pc:sldChg chg="modSp mod">
        <pc:chgData name="Speece-Moyer, Nathaniel" userId="6f9a67ee-08a4-4a4f-adf6-9abd166d5074" providerId="ADAL" clId="{69C43243-C232-45FD-9886-B5952979BEFE}" dt="2025-10-06T14:10:19.035" v="11" actId="27636"/>
        <pc:sldMkLst>
          <pc:docMk/>
          <pc:sldMk cId="4134062534" sldId="4758"/>
        </pc:sldMkLst>
        <pc:spChg chg="mod">
          <ac:chgData name="Speece-Moyer, Nathaniel" userId="6f9a67ee-08a4-4a4f-adf6-9abd166d5074" providerId="ADAL" clId="{69C43243-C232-45FD-9886-B5952979BEFE}" dt="2025-10-06T14:10:19.035" v="11" actId="27636"/>
          <ac:spMkLst>
            <pc:docMk/>
            <pc:sldMk cId="4134062534" sldId="4758"/>
            <ac:spMk id="11" creationId="{99059204-FF2B-03A6-FAB7-9DE25E7F11DA}"/>
          </ac:spMkLst>
        </pc:spChg>
      </pc:sldChg>
      <pc:sldChg chg="modSp mod">
        <pc:chgData name="Speece-Moyer, Nathaniel" userId="6f9a67ee-08a4-4a4f-adf6-9abd166d5074" providerId="ADAL" clId="{69C43243-C232-45FD-9886-B5952979BEFE}" dt="2025-10-06T15:53:04.206" v="3515" actId="20577"/>
        <pc:sldMkLst>
          <pc:docMk/>
          <pc:sldMk cId="3787515772" sldId="4759"/>
        </pc:sldMkLst>
        <pc:spChg chg="mod">
          <ac:chgData name="Speece-Moyer, Nathaniel" userId="6f9a67ee-08a4-4a4f-adf6-9abd166d5074" providerId="ADAL" clId="{69C43243-C232-45FD-9886-B5952979BEFE}" dt="2025-10-06T15:53:04.206" v="3515" actId="20577"/>
          <ac:spMkLst>
            <pc:docMk/>
            <pc:sldMk cId="3787515772" sldId="4759"/>
            <ac:spMk id="2" creationId="{7DAA801C-0B2B-47C7-8528-62EECE13F617}"/>
          </ac:spMkLst>
        </pc:spChg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3942448262" sldId="4806"/>
        </pc:sldMkLst>
      </pc:sldChg>
      <pc:sldChg chg="addSp delSp modSp mod">
        <pc:chgData name="Speece-Moyer, Nathaniel" userId="6f9a67ee-08a4-4a4f-adf6-9abd166d5074" providerId="ADAL" clId="{69C43243-C232-45FD-9886-B5952979BEFE}" dt="2025-10-06T15:48:52.929" v="3496" actId="20577"/>
        <pc:sldMkLst>
          <pc:docMk/>
          <pc:sldMk cId="2731140323" sldId="4807"/>
        </pc:sldMkLst>
        <pc:spChg chg="mod">
          <ac:chgData name="Speece-Moyer, Nathaniel" userId="6f9a67ee-08a4-4a4f-adf6-9abd166d5074" providerId="ADAL" clId="{69C43243-C232-45FD-9886-B5952979BEFE}" dt="2025-10-06T15:48:52.929" v="3496" actId="20577"/>
          <ac:spMkLst>
            <pc:docMk/>
            <pc:sldMk cId="2731140323" sldId="4807"/>
            <ac:spMk id="3" creationId="{37CD854A-A917-7BEA-79C1-68D8C1C037BB}"/>
          </ac:spMkLst>
        </pc:spChg>
        <pc:spChg chg="mod">
          <ac:chgData name="Speece-Moyer, Nathaniel" userId="6f9a67ee-08a4-4a4f-adf6-9abd166d5074" providerId="ADAL" clId="{69C43243-C232-45FD-9886-B5952979BEFE}" dt="2025-10-06T15:48:25.157" v="3454" actId="14100"/>
          <ac:spMkLst>
            <pc:docMk/>
            <pc:sldMk cId="2731140323" sldId="4807"/>
            <ac:spMk id="6" creationId="{FFED979F-E75C-E0D1-E941-0640A301BBF0}"/>
          </ac:spMkLst>
        </pc:spChg>
        <pc:picChg chg="del">
          <ac:chgData name="Speece-Moyer, Nathaniel" userId="6f9a67ee-08a4-4a4f-adf6-9abd166d5074" providerId="ADAL" clId="{69C43243-C232-45FD-9886-B5952979BEFE}" dt="2025-10-06T14:32:26.677" v="1602" actId="478"/>
          <ac:picMkLst>
            <pc:docMk/>
            <pc:sldMk cId="2731140323" sldId="4807"/>
            <ac:picMk id="5" creationId="{D06ED362-89C4-7942-16E9-612A501F38FE}"/>
          </ac:picMkLst>
        </pc:picChg>
        <pc:picChg chg="add mod">
          <ac:chgData name="Speece-Moyer, Nathaniel" userId="6f9a67ee-08a4-4a4f-adf6-9abd166d5074" providerId="ADAL" clId="{69C43243-C232-45FD-9886-B5952979BEFE}" dt="2025-10-06T14:34:28.501" v="1605" actId="1076"/>
          <ac:picMkLst>
            <pc:docMk/>
            <pc:sldMk cId="2731140323" sldId="4807"/>
            <ac:picMk id="7" creationId="{36B9CE99-66BF-EA12-CCA5-B57043AE7B81}"/>
          </ac:picMkLst>
        </pc:picChg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2036089410" sldId="4808"/>
        </pc:sldMkLst>
      </pc:sldChg>
      <pc:sldChg chg="modSp mod">
        <pc:chgData name="Speece-Moyer, Nathaniel" userId="6f9a67ee-08a4-4a4f-adf6-9abd166d5074" providerId="ADAL" clId="{69C43243-C232-45FD-9886-B5952979BEFE}" dt="2025-10-06T15:52:57.391" v="3514" actId="20577"/>
        <pc:sldMkLst>
          <pc:docMk/>
          <pc:sldMk cId="1836998602" sldId="4809"/>
        </pc:sldMkLst>
        <pc:spChg chg="mod">
          <ac:chgData name="Speece-Moyer, Nathaniel" userId="6f9a67ee-08a4-4a4f-adf6-9abd166d5074" providerId="ADAL" clId="{69C43243-C232-45FD-9886-B5952979BEFE}" dt="2025-10-06T15:52:57.391" v="3514" actId="20577"/>
          <ac:spMkLst>
            <pc:docMk/>
            <pc:sldMk cId="1836998602" sldId="4809"/>
            <ac:spMk id="3" creationId="{2B5AFA61-BBD7-C813-7E47-EF831A12842D}"/>
          </ac:spMkLst>
        </pc:spChg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2956230135" sldId="4810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855685686" sldId="4811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2083747907" sldId="4812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3203162773" sldId="4813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3071233120" sldId="4814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4081617512" sldId="4815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2071940612" sldId="4816"/>
        </pc:sldMkLst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1950861331" sldId="4817"/>
        </pc:sldMkLst>
      </pc:sldChg>
      <pc:sldChg chg="addSp delSp modSp mod">
        <pc:chgData name="Speece-Moyer, Nathaniel" userId="6f9a67ee-08a4-4a4f-adf6-9abd166d5074" providerId="ADAL" clId="{69C43243-C232-45FD-9886-B5952979BEFE}" dt="2025-10-06T14:53:59.417" v="3402" actId="20577"/>
        <pc:sldMkLst>
          <pc:docMk/>
          <pc:sldMk cId="1613957570" sldId="4818"/>
        </pc:sldMkLst>
        <pc:spChg chg="add del mod">
          <ac:chgData name="Speece-Moyer, Nathaniel" userId="6f9a67ee-08a4-4a4f-adf6-9abd166d5074" providerId="ADAL" clId="{69C43243-C232-45FD-9886-B5952979BEFE}" dt="2025-10-06T14:53:59.417" v="3402" actId="20577"/>
          <ac:spMkLst>
            <pc:docMk/>
            <pc:sldMk cId="1613957570" sldId="4818"/>
            <ac:spMk id="10" creationId="{359A8EC0-BAB6-3933-2478-9C8DA70AECF0}"/>
          </ac:spMkLst>
        </pc:spChg>
        <pc:spChg chg="mod">
          <ac:chgData name="Speece-Moyer, Nathaniel" userId="6f9a67ee-08a4-4a4f-adf6-9abd166d5074" providerId="ADAL" clId="{69C43243-C232-45FD-9886-B5952979BEFE}" dt="2025-10-06T14:53:26.189" v="3401" actId="1076"/>
          <ac:spMkLst>
            <pc:docMk/>
            <pc:sldMk cId="1613957570" sldId="4818"/>
            <ac:spMk id="11" creationId="{163DFD5E-DF09-1223-887A-61F47DAB259D}"/>
          </ac:spMkLst>
        </pc:spChg>
        <pc:picChg chg="add del mod">
          <ac:chgData name="Speece-Moyer, Nathaniel" userId="6f9a67ee-08a4-4a4f-adf6-9abd166d5074" providerId="ADAL" clId="{69C43243-C232-45FD-9886-B5952979BEFE}" dt="2025-10-06T14:41:55.030" v="2308" actId="478"/>
          <ac:picMkLst>
            <pc:docMk/>
            <pc:sldMk cId="1613957570" sldId="4818"/>
            <ac:picMk id="4" creationId="{809F0F48-20BA-F1B2-1511-50CE02837DF1}"/>
          </ac:picMkLst>
        </pc:picChg>
        <pc:picChg chg="del mod">
          <ac:chgData name="Speece-Moyer, Nathaniel" userId="6f9a67ee-08a4-4a4f-adf6-9abd166d5074" providerId="ADAL" clId="{69C43243-C232-45FD-9886-B5952979BEFE}" dt="2025-10-06T14:40:04.060" v="2295" actId="478"/>
          <ac:picMkLst>
            <pc:docMk/>
            <pc:sldMk cId="1613957570" sldId="4818"/>
            <ac:picMk id="6" creationId="{66861442-59F1-C0C4-015F-3355AE6D8822}"/>
          </ac:picMkLst>
        </pc:picChg>
        <pc:picChg chg="add mod">
          <ac:chgData name="Speece-Moyer, Nathaniel" userId="6f9a67ee-08a4-4a4f-adf6-9abd166d5074" providerId="ADAL" clId="{69C43243-C232-45FD-9886-B5952979BEFE}" dt="2025-10-06T14:53:23.573" v="3400" actId="1076"/>
          <ac:picMkLst>
            <pc:docMk/>
            <pc:sldMk cId="1613957570" sldId="4818"/>
            <ac:picMk id="7" creationId="{8D8469C9-AB78-F5FC-9DA9-7D29A53221E5}"/>
          </ac:picMkLst>
        </pc:picChg>
        <pc:picChg chg="del">
          <ac:chgData name="Speece-Moyer, Nathaniel" userId="6f9a67ee-08a4-4a4f-adf6-9abd166d5074" providerId="ADAL" clId="{69C43243-C232-45FD-9886-B5952979BEFE}" dt="2025-10-06T14:40:12.189" v="2300" actId="478"/>
          <ac:picMkLst>
            <pc:docMk/>
            <pc:sldMk cId="1613957570" sldId="4818"/>
            <ac:picMk id="9" creationId="{2DCA633B-235C-3EF9-6A0D-20254656BDCA}"/>
          </ac:picMkLst>
        </pc:picChg>
        <pc:picChg chg="add mod">
          <ac:chgData name="Speece-Moyer, Nathaniel" userId="6f9a67ee-08a4-4a4f-adf6-9abd166d5074" providerId="ADAL" clId="{69C43243-C232-45FD-9886-B5952979BEFE}" dt="2025-10-06T14:42:00.180" v="2311" actId="1076"/>
          <ac:picMkLst>
            <pc:docMk/>
            <pc:sldMk cId="1613957570" sldId="4818"/>
            <ac:picMk id="12" creationId="{207152E8-9256-0A72-98D6-17CB3F8BC27D}"/>
          </ac:picMkLst>
        </pc:picChg>
      </pc:sldChg>
      <pc:sldChg chg="addSp delSp modSp add mod">
        <pc:chgData name="Speece-Moyer, Nathaniel" userId="6f9a67ee-08a4-4a4f-adf6-9abd166d5074" providerId="ADAL" clId="{69C43243-C232-45FD-9886-B5952979BEFE}" dt="2025-10-06T14:46:38.004" v="2736" actId="1076"/>
        <pc:sldMkLst>
          <pc:docMk/>
          <pc:sldMk cId="1227839212" sldId="4819"/>
        </pc:sldMkLst>
        <pc:spChg chg="mod">
          <ac:chgData name="Speece-Moyer, Nathaniel" userId="6f9a67ee-08a4-4a4f-adf6-9abd166d5074" providerId="ADAL" clId="{69C43243-C232-45FD-9886-B5952979BEFE}" dt="2025-10-06T14:46:38.004" v="2736" actId="1076"/>
          <ac:spMkLst>
            <pc:docMk/>
            <pc:sldMk cId="1227839212" sldId="4819"/>
            <ac:spMk id="10" creationId="{18E5151B-1B93-2C16-71D0-D72551FDAA77}"/>
          </ac:spMkLst>
        </pc:spChg>
        <pc:spChg chg="mod">
          <ac:chgData name="Speece-Moyer, Nathaniel" userId="6f9a67ee-08a4-4a4f-adf6-9abd166d5074" providerId="ADAL" clId="{69C43243-C232-45FD-9886-B5952979BEFE}" dt="2025-10-06T14:46:34.668" v="2735" actId="1076"/>
          <ac:spMkLst>
            <pc:docMk/>
            <pc:sldMk cId="1227839212" sldId="4819"/>
            <ac:spMk id="11" creationId="{4E26E405-9ECE-0BEA-304B-8D13FC952C79}"/>
          </ac:spMkLst>
        </pc:spChg>
        <pc:picChg chg="add mod">
          <ac:chgData name="Speece-Moyer, Nathaniel" userId="6f9a67ee-08a4-4a4f-adf6-9abd166d5074" providerId="ADAL" clId="{69C43243-C232-45FD-9886-B5952979BEFE}" dt="2025-10-06T14:43:05.548" v="2355" actId="1076"/>
          <ac:picMkLst>
            <pc:docMk/>
            <pc:sldMk cId="1227839212" sldId="4819"/>
            <ac:picMk id="4" creationId="{32C41BE1-4CDF-51C8-C315-3A3555392C78}"/>
          </ac:picMkLst>
        </pc:picChg>
        <pc:picChg chg="add del mod">
          <ac:chgData name="Speece-Moyer, Nathaniel" userId="6f9a67ee-08a4-4a4f-adf6-9abd166d5074" providerId="ADAL" clId="{69C43243-C232-45FD-9886-B5952979BEFE}" dt="2025-10-06T14:45:47.469" v="2651" actId="478"/>
          <ac:picMkLst>
            <pc:docMk/>
            <pc:sldMk cId="1227839212" sldId="4819"/>
            <ac:picMk id="6" creationId="{643BECE7-49CE-2F72-283D-0AE051367E95}"/>
          </ac:picMkLst>
        </pc:picChg>
        <pc:picChg chg="del">
          <ac:chgData name="Speece-Moyer, Nathaniel" userId="6f9a67ee-08a4-4a4f-adf6-9abd166d5074" providerId="ADAL" clId="{69C43243-C232-45FD-9886-B5952979BEFE}" dt="2025-10-06T14:42:51.724" v="2347" actId="478"/>
          <ac:picMkLst>
            <pc:docMk/>
            <pc:sldMk cId="1227839212" sldId="4819"/>
            <ac:picMk id="7" creationId="{C0F5C8A3-BDA1-62DE-200B-32286A0B75E5}"/>
          </ac:picMkLst>
        </pc:picChg>
        <pc:picChg chg="del mod">
          <ac:chgData name="Speece-Moyer, Nathaniel" userId="6f9a67ee-08a4-4a4f-adf6-9abd166d5074" providerId="ADAL" clId="{69C43243-C232-45FD-9886-B5952979BEFE}" dt="2025-10-06T14:43:16.173" v="2358" actId="478"/>
          <ac:picMkLst>
            <pc:docMk/>
            <pc:sldMk cId="1227839212" sldId="4819"/>
            <ac:picMk id="12" creationId="{377DBD8D-E2C3-76D2-E2E1-02AF57FF1133}"/>
          </ac:picMkLst>
        </pc:picChg>
      </pc:sldChg>
      <pc:sldChg chg="del">
        <pc:chgData name="Speece-Moyer, Nathaniel" userId="6f9a67ee-08a4-4a4f-adf6-9abd166d5074" providerId="ADAL" clId="{69C43243-C232-45FD-9886-B5952979BEFE}" dt="2025-10-06T14:30:35.889" v="1545" actId="47"/>
        <pc:sldMkLst>
          <pc:docMk/>
          <pc:sldMk cId="2651452271" sldId="4819"/>
        </pc:sldMkLst>
      </pc:sldChg>
      <pc:sldChg chg="addSp delSp modSp add mod">
        <pc:chgData name="Speece-Moyer, Nathaniel" userId="6f9a67ee-08a4-4a4f-adf6-9abd166d5074" providerId="ADAL" clId="{69C43243-C232-45FD-9886-B5952979BEFE}" dt="2025-10-06T14:55:00.962" v="3427" actId="1076"/>
        <pc:sldMkLst>
          <pc:docMk/>
          <pc:sldMk cId="1599576809" sldId="4820"/>
        </pc:sldMkLst>
        <pc:spChg chg="mod">
          <ac:chgData name="Speece-Moyer, Nathaniel" userId="6f9a67ee-08a4-4a4f-adf6-9abd166d5074" providerId="ADAL" clId="{69C43243-C232-45FD-9886-B5952979BEFE}" dt="2025-10-06T14:45:27.102" v="2644" actId="6549"/>
          <ac:spMkLst>
            <pc:docMk/>
            <pc:sldMk cId="1599576809" sldId="4820"/>
            <ac:spMk id="10" creationId="{7902EC9E-4EB7-C460-1336-C4492DE19FD6}"/>
          </ac:spMkLst>
        </pc:spChg>
        <pc:spChg chg="mod">
          <ac:chgData name="Speece-Moyer, Nathaniel" userId="6f9a67ee-08a4-4a4f-adf6-9abd166d5074" providerId="ADAL" clId="{69C43243-C232-45FD-9886-B5952979BEFE}" dt="2025-10-06T14:55:00.962" v="3427" actId="1076"/>
          <ac:spMkLst>
            <pc:docMk/>
            <pc:sldMk cId="1599576809" sldId="4820"/>
            <ac:spMk id="11" creationId="{673F9B6B-8DD6-B893-0787-B6B330A788AB}"/>
          </ac:spMkLst>
        </pc:spChg>
        <pc:picChg chg="del">
          <ac:chgData name="Speece-Moyer, Nathaniel" userId="6f9a67ee-08a4-4a4f-adf6-9abd166d5074" providerId="ADAL" clId="{69C43243-C232-45FD-9886-B5952979BEFE}" dt="2025-10-06T14:44:48.532" v="2599" actId="478"/>
          <ac:picMkLst>
            <pc:docMk/>
            <pc:sldMk cId="1599576809" sldId="4820"/>
            <ac:picMk id="4" creationId="{2DE382C9-7CB9-73A8-D845-7DF945367BFC}"/>
          </ac:picMkLst>
        </pc:picChg>
        <pc:picChg chg="add mod">
          <ac:chgData name="Speece-Moyer, Nathaniel" userId="6f9a67ee-08a4-4a4f-adf6-9abd166d5074" providerId="ADAL" clId="{69C43243-C232-45FD-9886-B5952979BEFE}" dt="2025-10-06T14:54:56.058" v="3425" actId="1076"/>
          <ac:picMkLst>
            <pc:docMk/>
            <pc:sldMk cId="1599576809" sldId="4820"/>
            <ac:picMk id="5" creationId="{0F5C6EF1-CDFF-AA80-8E14-105A4874C3FE}"/>
          </ac:picMkLst>
        </pc:picChg>
        <pc:picChg chg="del">
          <ac:chgData name="Speece-Moyer, Nathaniel" userId="6f9a67ee-08a4-4a4f-adf6-9abd166d5074" providerId="ADAL" clId="{69C43243-C232-45FD-9886-B5952979BEFE}" dt="2025-10-06T14:44:49.909" v="2600" actId="478"/>
          <ac:picMkLst>
            <pc:docMk/>
            <pc:sldMk cId="1599576809" sldId="4820"/>
            <ac:picMk id="6" creationId="{EBF9542E-4D50-9464-605A-25966D0BFB8E}"/>
          </ac:picMkLst>
        </pc:picChg>
        <pc:picChg chg="add del mod">
          <ac:chgData name="Speece-Moyer, Nathaniel" userId="6f9a67ee-08a4-4a4f-adf6-9abd166d5074" providerId="ADAL" clId="{69C43243-C232-45FD-9886-B5952979BEFE}" dt="2025-10-06T14:45:54.838" v="2655" actId="478"/>
          <ac:picMkLst>
            <pc:docMk/>
            <pc:sldMk cId="1599576809" sldId="4820"/>
            <ac:picMk id="7" creationId="{02C732B8-2385-F88D-F498-F40138C3FC87}"/>
          </ac:picMkLst>
        </pc:picChg>
      </pc:sldChg>
      <pc:sldChg chg="addSp delSp modSp add mod">
        <pc:chgData name="Speece-Moyer, Nathaniel" userId="6f9a67ee-08a4-4a4f-adf6-9abd166d5074" providerId="ADAL" clId="{69C43243-C232-45FD-9886-B5952979BEFE}" dt="2025-10-06T15:52:35.794" v="3508" actId="27636"/>
        <pc:sldMkLst>
          <pc:docMk/>
          <pc:sldMk cId="1174088310" sldId="4821"/>
        </pc:sldMkLst>
        <pc:spChg chg="mod">
          <ac:chgData name="Speece-Moyer, Nathaniel" userId="6f9a67ee-08a4-4a4f-adf6-9abd166d5074" providerId="ADAL" clId="{69C43243-C232-45FD-9886-B5952979BEFE}" dt="2025-10-06T14:46:48.894" v="2780" actId="20577"/>
          <ac:spMkLst>
            <pc:docMk/>
            <pc:sldMk cId="1174088310" sldId="4821"/>
            <ac:spMk id="2" creationId="{76BF1C37-84C2-C344-686C-3E632F88D110}"/>
          </ac:spMkLst>
        </pc:spChg>
        <pc:spChg chg="mod">
          <ac:chgData name="Speece-Moyer, Nathaniel" userId="6f9a67ee-08a4-4a4f-adf6-9abd166d5074" providerId="ADAL" clId="{69C43243-C232-45FD-9886-B5952979BEFE}" dt="2025-10-06T15:52:35.794" v="3508" actId="27636"/>
          <ac:spMkLst>
            <pc:docMk/>
            <pc:sldMk cId="1174088310" sldId="4821"/>
            <ac:spMk id="11" creationId="{446356D4-D01F-8F2E-597A-D1CCF56C44F4}"/>
          </ac:spMkLst>
        </pc:spChg>
        <pc:picChg chg="add mod">
          <ac:chgData name="Speece-Moyer, Nathaniel" userId="6f9a67ee-08a4-4a4f-adf6-9abd166d5074" providerId="ADAL" clId="{69C43243-C232-45FD-9886-B5952979BEFE}" dt="2025-10-06T14:48:37.299" v="3047" actId="1076"/>
          <ac:picMkLst>
            <pc:docMk/>
            <pc:sldMk cId="1174088310" sldId="4821"/>
            <ac:picMk id="4" creationId="{E6E9B144-ED55-FCE9-D278-768C9F68316E}"/>
          </ac:picMkLst>
        </pc:picChg>
        <pc:picChg chg="del">
          <ac:chgData name="Speece-Moyer, Nathaniel" userId="6f9a67ee-08a4-4a4f-adf6-9abd166d5074" providerId="ADAL" clId="{69C43243-C232-45FD-9886-B5952979BEFE}" dt="2025-10-06T14:46:50.645" v="2781" actId="478"/>
          <ac:picMkLst>
            <pc:docMk/>
            <pc:sldMk cId="1174088310" sldId="4821"/>
            <ac:picMk id="5" creationId="{83112E90-B83A-4544-1E31-5A5E41B2CA65}"/>
          </ac:picMkLst>
        </pc:picChg>
        <pc:picChg chg="add mod">
          <ac:chgData name="Speece-Moyer, Nathaniel" userId="6f9a67ee-08a4-4a4f-adf6-9abd166d5074" providerId="ADAL" clId="{69C43243-C232-45FD-9886-B5952979BEFE}" dt="2025-10-06T14:48:34.166" v="3046" actId="1076"/>
          <ac:picMkLst>
            <pc:docMk/>
            <pc:sldMk cId="1174088310" sldId="4821"/>
            <ac:picMk id="7" creationId="{4AE1E695-3AF7-4E39-0E4A-85CE2CE43BEE}"/>
          </ac:picMkLst>
        </pc:picChg>
      </pc:sldChg>
      <pc:sldChg chg="addSp delSp modSp add mod ord">
        <pc:chgData name="Speece-Moyer, Nathaniel" userId="6f9a67ee-08a4-4a4f-adf6-9abd166d5074" providerId="ADAL" clId="{69C43243-C232-45FD-9886-B5952979BEFE}" dt="2025-10-06T15:52:19.583" v="3506" actId="1076"/>
        <pc:sldMkLst>
          <pc:docMk/>
          <pc:sldMk cId="1435479497" sldId="4822"/>
        </pc:sldMkLst>
        <pc:spChg chg="mod">
          <ac:chgData name="Speece-Moyer, Nathaniel" userId="6f9a67ee-08a4-4a4f-adf6-9abd166d5074" providerId="ADAL" clId="{69C43243-C232-45FD-9886-B5952979BEFE}" dt="2025-10-06T15:52:19.583" v="3506" actId="1076"/>
          <ac:spMkLst>
            <pc:docMk/>
            <pc:sldMk cId="1435479497" sldId="4822"/>
            <ac:spMk id="11" creationId="{EC56988F-6D90-5B18-058B-D5B965AB2FF1}"/>
          </ac:spMkLst>
        </pc:spChg>
        <pc:picChg chg="del">
          <ac:chgData name="Speece-Moyer, Nathaniel" userId="6f9a67ee-08a4-4a4f-adf6-9abd166d5074" providerId="ADAL" clId="{69C43243-C232-45FD-9886-B5952979BEFE}" dt="2025-10-06T14:48:46.541" v="3051" actId="478"/>
          <ac:picMkLst>
            <pc:docMk/>
            <pc:sldMk cId="1435479497" sldId="4822"/>
            <ac:picMk id="4" creationId="{7CB4EC1A-63AF-480F-66BC-0D0AF1B99C6B}"/>
          </ac:picMkLst>
        </pc:picChg>
        <pc:picChg chg="add del mod">
          <ac:chgData name="Speece-Moyer, Nathaniel" userId="6f9a67ee-08a4-4a4f-adf6-9abd166d5074" providerId="ADAL" clId="{69C43243-C232-45FD-9886-B5952979BEFE}" dt="2025-10-06T14:51:09.710" v="3237" actId="478"/>
          <ac:picMkLst>
            <pc:docMk/>
            <pc:sldMk cId="1435479497" sldId="4822"/>
            <ac:picMk id="5" creationId="{EDCABEC6-A922-D77D-2EAA-8BD7C8C7C45D}"/>
          </ac:picMkLst>
        </pc:picChg>
        <pc:picChg chg="del">
          <ac:chgData name="Speece-Moyer, Nathaniel" userId="6f9a67ee-08a4-4a4f-adf6-9abd166d5074" providerId="ADAL" clId="{69C43243-C232-45FD-9886-B5952979BEFE}" dt="2025-10-06T14:48:45.222" v="3050" actId="478"/>
          <ac:picMkLst>
            <pc:docMk/>
            <pc:sldMk cId="1435479497" sldId="4822"/>
            <ac:picMk id="7" creationId="{938470A0-90F4-8579-B188-439CC93CA2A6}"/>
          </ac:picMkLst>
        </pc:picChg>
        <pc:picChg chg="add mod">
          <ac:chgData name="Speece-Moyer, Nathaniel" userId="6f9a67ee-08a4-4a4f-adf6-9abd166d5074" providerId="ADAL" clId="{69C43243-C232-45FD-9886-B5952979BEFE}" dt="2025-10-06T14:56:31.627" v="3450" actId="1076"/>
          <ac:picMkLst>
            <pc:docMk/>
            <pc:sldMk cId="1435479497" sldId="4822"/>
            <ac:picMk id="8" creationId="{AF493054-26D5-E853-989A-3911C15D3915}"/>
          </ac:picMkLst>
        </pc:picChg>
        <pc:picChg chg="add mod">
          <ac:chgData name="Speece-Moyer, Nathaniel" userId="6f9a67ee-08a4-4a4f-adf6-9abd166d5074" providerId="ADAL" clId="{69C43243-C232-45FD-9886-B5952979BEFE}" dt="2025-10-06T15:52:17.839" v="3505" actId="1076"/>
          <ac:picMkLst>
            <pc:docMk/>
            <pc:sldMk cId="1435479497" sldId="4822"/>
            <ac:picMk id="12" creationId="{7746C670-74A0-8933-1716-034ED3894E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1389482"/>
          </a:xfrm>
        </p:spPr>
        <p:txBody>
          <a:bodyPr>
            <a:normAutofit fontScale="90000"/>
          </a:bodyPr>
          <a:lstStyle/>
          <a:p>
            <a:r>
              <a:rPr lang="en-US" dirty="0"/>
              <a:t>Cradle, Barrel HCAL &amp; Moving Mechanism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Nathaniel Speece-Moyer (BNL)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EIC Experimental Equipment Mechanical Engineering Round Table 10/6/25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739F2-6DF0-145E-8B4A-F80A6715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B35C-57B0-2391-9096-1E41553D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and Moving Mechanism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D854A-A917-7BEA-79C1-68D8C1C03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842" y="797695"/>
            <a:ext cx="6699118" cy="52626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b="1" dirty="0"/>
              <a:t>Updates</a:t>
            </a:r>
          </a:p>
          <a:p>
            <a:pPr lvl="1"/>
            <a:r>
              <a:rPr lang="en-US" sz="1600" dirty="0"/>
              <a:t>Continuing to work on updating the CAD model with simplified fasteners for FEA analysis, split surfaces near welds and fasteners to make it easier to refine meshes in critical areas.</a:t>
            </a:r>
          </a:p>
          <a:p>
            <a:pPr lvl="1"/>
            <a:r>
              <a:rPr lang="en-US" sz="1600" dirty="0"/>
              <a:t>Added in cutout to access roller bolts.</a:t>
            </a:r>
          </a:p>
          <a:p>
            <a:pPr lvl="1"/>
            <a:r>
              <a:rPr lang="en-US" sz="1600" dirty="0"/>
              <a:t>Need to re-examine the lifting heights of pistons, layout of rollers, air bearing heights, and contact surfaces based on survey data and new requirements.</a:t>
            </a:r>
          </a:p>
          <a:p>
            <a:pPr lvl="1"/>
            <a:r>
              <a:rPr lang="en-US" sz="1600" dirty="0"/>
              <a:t>Cradle had been designed assuming 170 in from the floor to beam center.</a:t>
            </a:r>
          </a:p>
          <a:p>
            <a:pPr lvl="1"/>
            <a:r>
              <a:rPr lang="en-US" sz="1600" dirty="0"/>
              <a:t>Top of rails to beam center is 169.52 in (minimum) to 169.8 in (max). based on survey data as of 9/30/25.</a:t>
            </a:r>
          </a:p>
          <a:p>
            <a:pPr lvl="1"/>
            <a:r>
              <a:rPr lang="en-US" sz="1600" dirty="0"/>
              <a:t>The height from the rail to beam center to use for the cradle design will be 169.75 in per Rahul on 9/30/25.</a:t>
            </a:r>
          </a:p>
          <a:p>
            <a:pPr marL="914400" lvl="2" indent="0">
              <a:buNone/>
            </a:pPr>
            <a:r>
              <a:rPr lang="en-US" sz="1400" dirty="0"/>
              <a:t>Additional specs per Rahul on 9/30/25:</a:t>
            </a:r>
          </a:p>
          <a:p>
            <a:pPr lvl="2"/>
            <a:r>
              <a:rPr lang="en-US" sz="1400" dirty="0"/>
              <a:t>The pistons must lift the assembly a nominal 1 in. </a:t>
            </a:r>
          </a:p>
          <a:p>
            <a:pPr lvl="2"/>
            <a:r>
              <a:rPr lang="en-US" sz="1400" dirty="0"/>
              <a:t>Pistons must lift the cradle by 1.5 in then lower down.</a:t>
            </a:r>
          </a:p>
          <a:p>
            <a:pPr lvl="1"/>
            <a:r>
              <a:rPr lang="en-US" sz="1600" dirty="0"/>
              <a:t>Need to look at the above and verify that it all fits within current constraints or can easily be accommodated.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ED979F-E75C-E0D1-E941-0640A301BBF0}"/>
              </a:ext>
            </a:extLst>
          </p:cNvPr>
          <p:cNvSpPr txBox="1">
            <a:spLocks/>
          </p:cNvSpPr>
          <p:nvPr/>
        </p:nvSpPr>
        <p:spPr>
          <a:xfrm>
            <a:off x="6830006" y="4309199"/>
            <a:ext cx="4624611" cy="62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/>
              <a:t>Current cradle design, based off </a:t>
            </a:r>
            <a:r>
              <a:rPr lang="en-US" sz="1600" dirty="0" err="1"/>
              <a:t>sPHENIX</a:t>
            </a:r>
            <a:r>
              <a:rPr lang="en-US" sz="1600" dirty="0"/>
              <a:t> cradle.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9CE99-66BF-EA12-CCA5-B57043AE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21" y="1138913"/>
            <a:ext cx="4886598" cy="3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9FD65-8B6A-EE33-58B3-1C07F3471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77CE-28B3-40B2-3D94-9F2612B5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and Moving Mechanism Updates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9A8EC0-BAB6-3933-2478-9C8DA70AECF0}"/>
              </a:ext>
            </a:extLst>
          </p:cNvPr>
          <p:cNvSpPr txBox="1">
            <a:spLocks/>
          </p:cNvSpPr>
          <p:nvPr/>
        </p:nvSpPr>
        <p:spPr>
          <a:xfrm>
            <a:off x="5668767" y="4103915"/>
            <a:ext cx="5732993" cy="525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Welded lower platform sections (2x) placed on roller support beams and bolted in place.</a:t>
            </a:r>
          </a:p>
          <a:p>
            <a:pPr lvl="1"/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3DFD5E-DF09-1223-887A-61F47DAB259D}"/>
              </a:ext>
            </a:extLst>
          </p:cNvPr>
          <p:cNvSpPr txBox="1">
            <a:spLocks/>
          </p:cNvSpPr>
          <p:nvPr/>
        </p:nvSpPr>
        <p:spPr>
          <a:xfrm>
            <a:off x="351715" y="4159682"/>
            <a:ext cx="5545231" cy="52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Roller support beams set down first on rails.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469C9-AB78-F5FC-9DA9-7D29A532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" y="1317378"/>
            <a:ext cx="4998549" cy="2655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152E8-9256-0A72-98D6-17CB3F8B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46" y="1096297"/>
            <a:ext cx="5276637" cy="26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65CA-F5AD-F5C4-AE4D-FF2C223DB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E40F-260A-19B1-2B27-0AA6819A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and Moving Mechanism Updates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E5151B-1B93-2C16-71D0-D72551FDAA77}"/>
              </a:ext>
            </a:extLst>
          </p:cNvPr>
          <p:cNvSpPr txBox="1">
            <a:spLocks/>
          </p:cNvSpPr>
          <p:nvPr/>
        </p:nvSpPr>
        <p:spPr>
          <a:xfrm>
            <a:off x="5812971" y="4939423"/>
            <a:ext cx="6010366" cy="95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HCAL pedestal sections attached and bolted in place.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Some braces from </a:t>
            </a:r>
            <a:r>
              <a:rPr lang="en-US" sz="1600" dirty="0" err="1"/>
              <a:t>sPHENIX</a:t>
            </a:r>
            <a:r>
              <a:rPr lang="en-US" sz="1600" dirty="0"/>
              <a:t> can be re-used to help with assembly but are not shown in the model.  </a:t>
            </a:r>
          </a:p>
          <a:p>
            <a:pPr lvl="1"/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E26E405-9ECE-0BEA-304B-8D13FC952C79}"/>
              </a:ext>
            </a:extLst>
          </p:cNvPr>
          <p:cNvSpPr txBox="1">
            <a:spLocks/>
          </p:cNvSpPr>
          <p:nvPr/>
        </p:nvSpPr>
        <p:spPr>
          <a:xfrm>
            <a:off x="967537" y="4845223"/>
            <a:ext cx="4117648" cy="52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Top plates attached, bolted.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41BE1-4CDF-51C8-C315-3A355539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2" y="1681014"/>
            <a:ext cx="5186559" cy="2685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BECE7-49CE-2F72-283D-0AE05136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18" y="840636"/>
            <a:ext cx="5545231" cy="3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D1FD1-5E04-3A48-7E57-E0620361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DE52-F272-3F2C-C898-D5398124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and Moving Mechanism Updates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02EC9E-4EB7-C460-1336-C4492DE19FD6}"/>
              </a:ext>
            </a:extLst>
          </p:cNvPr>
          <p:cNvSpPr txBox="1">
            <a:spLocks/>
          </p:cNvSpPr>
          <p:nvPr/>
        </p:nvSpPr>
        <p:spPr>
          <a:xfrm>
            <a:off x="5812971" y="5060177"/>
            <a:ext cx="6010366" cy="95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  </a:t>
            </a:r>
          </a:p>
          <a:p>
            <a:pPr lvl="1"/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3F9B6B-8DD6-B893-0787-B6B330A788AB}"/>
              </a:ext>
            </a:extLst>
          </p:cNvPr>
          <p:cNvSpPr txBox="1">
            <a:spLocks/>
          </p:cNvSpPr>
          <p:nvPr/>
        </p:nvSpPr>
        <p:spPr>
          <a:xfrm>
            <a:off x="155510" y="2078040"/>
            <a:ext cx="4542225" cy="82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Vertical braces attached, bolted.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HCAL can  be assembled on the pedestals.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C6EF1-CDFF-AA80-8E14-105A4874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678" y="1105960"/>
            <a:ext cx="7024167" cy="46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A2D4-7782-E0F3-30EC-CCD340B2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5949-56F8-0A7C-4EB2-5C75949E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roller bolts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FFD3E4-7449-8B9A-F577-66CFBF07DDB8}"/>
              </a:ext>
            </a:extLst>
          </p:cNvPr>
          <p:cNvSpPr txBox="1">
            <a:spLocks/>
          </p:cNvSpPr>
          <p:nvPr/>
        </p:nvSpPr>
        <p:spPr>
          <a:xfrm>
            <a:off x="5812971" y="5060177"/>
            <a:ext cx="6010366" cy="95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  </a:t>
            </a:r>
          </a:p>
          <a:p>
            <a:pPr lvl="1"/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56988F-6D90-5B18-058B-D5B965AB2FF1}"/>
              </a:ext>
            </a:extLst>
          </p:cNvPr>
          <p:cNvSpPr txBox="1">
            <a:spLocks/>
          </p:cNvSpPr>
          <p:nvPr/>
        </p:nvSpPr>
        <p:spPr>
          <a:xfrm>
            <a:off x="288471" y="4708208"/>
            <a:ext cx="5879064" cy="138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 dirty="0"/>
              <a:t>The outer roller plate bolts can be easily accessed from underneath.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 dirty="0"/>
              <a:t>The inner set will likely need access from the top due to low clearance of cradle, being 38.5 in from outside.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93054-26D5-E853-989A-3911C15D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11" y="676894"/>
            <a:ext cx="4961050" cy="5166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6C670-74A0-8933-1716-034ED389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57" y="764621"/>
            <a:ext cx="3853367" cy="38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3F83-9280-E674-8424-309D0973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1C37-84C2-C344-686C-3E632F88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roller bolts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B1461C-CBB3-427E-D2A6-79BBCEF3FD49}"/>
              </a:ext>
            </a:extLst>
          </p:cNvPr>
          <p:cNvSpPr txBox="1">
            <a:spLocks/>
          </p:cNvSpPr>
          <p:nvPr/>
        </p:nvSpPr>
        <p:spPr>
          <a:xfrm>
            <a:off x="5812971" y="5060177"/>
            <a:ext cx="6010366" cy="95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  </a:t>
            </a:r>
          </a:p>
          <a:p>
            <a:pPr lvl="1"/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6356D4-D01F-8F2E-597A-D1CCF56C44F4}"/>
              </a:ext>
            </a:extLst>
          </p:cNvPr>
          <p:cNvSpPr txBox="1">
            <a:spLocks/>
          </p:cNvSpPr>
          <p:nvPr/>
        </p:nvSpPr>
        <p:spPr>
          <a:xfrm>
            <a:off x="571500" y="5345822"/>
            <a:ext cx="6920982" cy="82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Concept for access holes for bolts used to attach roller mounting plates.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More work is needed: Bolt head clearance, number of bolts, etc.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9B144-ED55-FCE9-D278-768C9F683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3" y="905938"/>
            <a:ext cx="4964001" cy="4354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1E695-3AF7-4E39-0E4A-85CE2CE4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879738"/>
            <a:ext cx="5944536" cy="39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CFE53-42B9-484D-D6CF-D32CF112D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7601-246F-9962-CCF9-5556F15D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AFA61-BBD7-C813-7E47-EF831A128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014631"/>
            <a:ext cx="10917704" cy="4962525"/>
          </a:xfrm>
        </p:spPr>
        <p:txBody>
          <a:bodyPr>
            <a:normAutofit/>
          </a:bodyPr>
          <a:lstStyle/>
          <a:p>
            <a:r>
              <a:rPr lang="en-US" sz="1800" dirty="0"/>
              <a:t>Per discussion on 9/30, need to complete FEA analysis on overall cradle, followed by designs of the following:</a:t>
            </a:r>
            <a:endParaRPr lang="en-US" sz="1400" dirty="0"/>
          </a:p>
          <a:p>
            <a:pPr lvl="1"/>
            <a:r>
              <a:rPr lang="en-US" sz="1400" dirty="0"/>
              <a:t>Seismic anchors</a:t>
            </a:r>
          </a:p>
          <a:p>
            <a:pPr lvl="2"/>
            <a:r>
              <a:rPr lang="en-US" sz="1200" dirty="0"/>
              <a:t>Design spec is they must withstand ¼ g </a:t>
            </a:r>
          </a:p>
          <a:p>
            <a:pPr lvl="1"/>
            <a:r>
              <a:rPr lang="en-US" sz="1400" dirty="0"/>
              <a:t>Fixed stops</a:t>
            </a:r>
          </a:p>
          <a:p>
            <a:pPr lvl="1"/>
            <a:r>
              <a:rPr lang="en-US" sz="1400" dirty="0"/>
              <a:t>Linkages to platforms</a:t>
            </a:r>
          </a:p>
          <a:p>
            <a:pPr lvl="1"/>
            <a:endParaRPr lang="en-US" sz="1400" dirty="0"/>
          </a:p>
          <a:p>
            <a:r>
              <a:rPr lang="en-US" sz="1800" dirty="0"/>
              <a:t>Additional work:</a:t>
            </a:r>
          </a:p>
          <a:p>
            <a:pPr lvl="1"/>
            <a:r>
              <a:rPr lang="en-US" sz="1400" dirty="0"/>
              <a:t>Detector platform (need to get input from magnet group on magnet force requirements, which will affect steel)</a:t>
            </a:r>
          </a:p>
          <a:p>
            <a:pPr lvl="1"/>
            <a:r>
              <a:rPr lang="en-US" sz="1400" dirty="0"/>
              <a:t>Interfaces between north and south platforms, detector platform.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699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5724</TotalTime>
  <Words>458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BNL</vt:lpstr>
      <vt:lpstr>Cradle, Barrel HCAL &amp; Moving Mechanism </vt:lpstr>
      <vt:lpstr>Cradle and Moving Mechanism Updates</vt:lpstr>
      <vt:lpstr>Cradle and Moving Mechanism Updates</vt:lpstr>
      <vt:lpstr>Cradle and Moving Mechanism Updates</vt:lpstr>
      <vt:lpstr>Cradle and Moving Mechanism Updates</vt:lpstr>
      <vt:lpstr>Access to roller bolts</vt:lpstr>
      <vt:lpstr>Access to roller bolts</vt:lpstr>
      <vt:lpstr>Summary and Next Steps</vt:lpstr>
      <vt:lpstr>Questions &amp; Comments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Speece-Moyer, Nathaniel</cp:lastModifiedBy>
  <cp:revision>94</cp:revision>
  <dcterms:created xsi:type="dcterms:W3CDTF">2023-09-12T20:43:32Z</dcterms:created>
  <dcterms:modified xsi:type="dcterms:W3CDTF">2025-10-06T15:53:06Z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