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FD945-E1BA-B0F4-817C-66AC865B9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C15088-0BF9-9CB2-C2F9-8E831DCA4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AB3B0-5F1E-458E-46AE-93B7E4F0B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7F407-A7AF-C558-D5D2-AEC7FDC8D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1074E-9315-0642-06B9-9DB17340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1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9D114-C944-9DAC-DE5E-73F898E1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845668-6F33-AF20-E032-C7C404E89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EB0C7-C8A0-89F8-1C0A-7225BF31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AE17E-364C-F5E4-1FF2-B2A81297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40C7-A222-407C-F9B7-558C4EA09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1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7EC6D-BF3E-6D30-BE62-9A8C5AF64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6E5E3-2D85-47A1-EE2B-385320A43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349B0-E2E1-C939-5CEF-14F2550B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1857C-6A03-694C-A138-0A5B969F2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20403-63DE-3D9E-68A3-B579D1A31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1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1096F-8CD3-6269-E26F-82F306344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8EF90-D075-96C5-C45A-4B471466F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1B454-FD57-B6CF-AF4C-E9F019CB9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1F197-EE72-2006-E21E-FB2C8557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35C5C-182B-57C7-9F90-38E6E465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1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EB99-0727-85E1-51E6-A964C75A6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0B5CB-238B-172B-DD08-64698F551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CF559-6404-A334-6881-3A7B2731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D49D1-04D1-C897-C212-BFFDDFCEB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708B5-4BF6-6573-8379-979D6316B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EE25B-3F49-69E9-F583-706EDFDC9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64115-434A-E87B-4137-DF89EC209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DAC47-10D5-BEE8-6D3E-299B99DF4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B93F3-52C7-D738-6F8A-773251A5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A48C4-5DAA-B637-8B58-A844F7F1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6CBA-8829-7BC3-2194-F8279E82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BD83F-04EB-60AF-0FED-E2E26ED0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67AD7-5FDB-B9DE-044B-1A7AC706D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FF2B9-914A-EB5F-7D50-B5E4B4B60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E9363F-15A8-B1E6-264C-B92A36148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275D00-2F11-E8F0-95D4-127D102D6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6A5B9B-6057-6D6D-BD1A-A5525A36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0D7A5-32F7-CF4F-F1A2-CA103F0E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A8F8A-C7F2-E57B-D380-BD80C1C2F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24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D0C99-8A48-E6C6-B718-31A96E7B0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F7A97-24B9-4EEC-CE29-8C9747AC2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ABD72-0CD6-DBA9-130B-16EC72B61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704CFA-DEAE-FFCE-C4E4-AEFA9EAE1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9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D38A82-E5D5-FF59-0C3E-46F9E9D67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09DFB3-5E16-24A7-418E-AF5E145CC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38EF4-9EAE-D6A1-FC86-F8FA04AC8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8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3026E-B903-419D-D062-74A0BFFEF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9913A-6F64-7C37-2153-017124006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B4CA19-C413-13C7-6B69-91645EC87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9D01D-EB2A-6BCF-D5EA-55909F82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B0468-C467-9B04-EE12-3A3BBAAFD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8C6B8-9F8A-8CE6-3D1A-9DCD4C1D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5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61618-C8A9-1A94-671C-22E879B25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6E25C0-8C2B-AF9B-25AE-635AC2BB8B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0DB84-08D1-4208-75FB-FFF9CFFEF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4E63E-C597-BDC7-4811-D4FBCE84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F4174-BC36-EB70-6E9A-0878FA4C5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9E518-B8E3-7657-5191-189C9A0BA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5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0F54B0-D5AB-D1B2-C718-D9017E0FA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32459-59ED-42F5-7314-DB696D856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DCE8A-3ECC-97DF-09EC-8ED3C619B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4D5A0-597F-4D0C-AFDE-98EF412D06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519A6-A583-11FA-5D0F-491896404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3CD58-88C0-9694-5538-F35C862DB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31BDB-19A3-4F7A-A9B9-9B5BC1C5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5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EEDEB44-72E2-986A-6B11-1AF84696E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533" y="1414924"/>
            <a:ext cx="8096250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484B4C-B4E7-51C6-2100-12152247A06C}"/>
              </a:ext>
            </a:extLst>
          </p:cNvPr>
          <p:cNvSpPr txBox="1"/>
          <p:nvPr/>
        </p:nvSpPr>
        <p:spPr>
          <a:xfrm>
            <a:off x="2798334" y="501445"/>
            <a:ext cx="65953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STAR Twenty-Five Year Celebration</a:t>
            </a:r>
          </a:p>
        </p:txBody>
      </p:sp>
    </p:spTree>
    <p:extLst>
      <p:ext uri="{BB962C8B-B14F-4D97-AF65-F5344CB8AC3E}">
        <p14:creationId xmlns:p14="http://schemas.microsoft.com/office/powerpoint/2010/main" val="2423530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85232A-F096-2314-DACA-106AE03E6080}"/>
              </a:ext>
            </a:extLst>
          </p:cNvPr>
          <p:cNvSpPr txBox="1"/>
          <p:nvPr/>
        </p:nvSpPr>
        <p:spPr>
          <a:xfrm>
            <a:off x="1052051" y="1927123"/>
            <a:ext cx="1045741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4381 Citations</a:t>
            </a:r>
          </a:p>
          <a:p>
            <a:endParaRPr lang="en-US" sz="2400" dirty="0"/>
          </a:p>
          <a:p>
            <a:r>
              <a:rPr lang="en-US" sz="2400" dirty="0"/>
              <a:t>It is the 136</a:t>
            </a:r>
            <a:r>
              <a:rPr lang="en-US" sz="2400" baseline="30000" dirty="0"/>
              <a:t>th</a:t>
            </a:r>
            <a:r>
              <a:rPr lang="en-US" sz="2400" dirty="0"/>
              <a:t> most cited paper of all time on Inspire.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It is 41</a:t>
            </a:r>
            <a:r>
              <a:rPr lang="en-US" sz="2400" baseline="30000" dirty="0"/>
              <a:t>st</a:t>
            </a:r>
            <a:r>
              <a:rPr lang="en-US" sz="2400" dirty="0"/>
              <a:t> in the list of papers in the past 20 years.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It is the second most highly cited </a:t>
            </a:r>
            <a:r>
              <a:rPr lang="en-US" sz="2400" dirty="0" err="1"/>
              <a:t>nucl</a:t>
            </a:r>
            <a:r>
              <a:rPr lang="en-US" sz="2400" dirty="0"/>
              <a:t>-ex paper (behind SNO neutrino oscillations).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497A83-5E7C-8DF5-E34C-6E1CF827C097}"/>
              </a:ext>
            </a:extLst>
          </p:cNvPr>
          <p:cNvSpPr txBox="1"/>
          <p:nvPr/>
        </p:nvSpPr>
        <p:spPr>
          <a:xfrm>
            <a:off x="3490452" y="698090"/>
            <a:ext cx="4234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STAR Whitepaper</a:t>
            </a:r>
          </a:p>
        </p:txBody>
      </p:sp>
    </p:spTree>
    <p:extLst>
      <p:ext uri="{BB962C8B-B14F-4D97-AF65-F5344CB8AC3E}">
        <p14:creationId xmlns:p14="http://schemas.microsoft.com/office/powerpoint/2010/main" val="3403610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rosali.hallman59@gmail.com</dc:creator>
  <cp:lastModifiedBy>rosali.hallman59@gmail.com</cp:lastModifiedBy>
  <cp:revision>2</cp:revision>
  <dcterms:created xsi:type="dcterms:W3CDTF">2025-12-17T00:47:29Z</dcterms:created>
  <dcterms:modified xsi:type="dcterms:W3CDTF">2025-12-17T13:03:56Z</dcterms:modified>
</cp:coreProperties>
</file>