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8" r:id="rId6"/>
    <p:sldId id="2147469547" r:id="rId7"/>
    <p:sldId id="297" r:id="rId8"/>
    <p:sldId id="5775" r:id="rId9"/>
    <p:sldId id="260" r:id="rId10"/>
    <p:sldId id="3608" r:id="rId11"/>
    <p:sldId id="6199" r:id="rId12"/>
    <p:sldId id="6201" r:id="rId13"/>
    <p:sldId id="3596" r:id="rId14"/>
    <p:sldId id="3597" r:id="rId15"/>
    <p:sldId id="6203" r:id="rId16"/>
    <p:sldId id="6205" r:id="rId17"/>
    <p:sldId id="2147469548" r:id="rId18"/>
    <p:sldId id="2147469544" r:id="rId19"/>
    <p:sldId id="2147469542" r:id="rId20"/>
    <p:sldId id="3595" r:id="rId21"/>
    <p:sldId id="2147469554" r:id="rId22"/>
    <p:sldId id="214746955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44524-29D0-46EC-A381-896C3BBDA96A}" v="2" dt="2025-12-16T00:50:18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869" y="8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verino, Freddy F" userId="ed487047-75b5-4393-8643-f4f8c80e301b" providerId="ADAL" clId="{02F44524-29D0-46EC-A381-896C3BBDA96A}"/>
    <pc:docChg chg="modSld">
      <pc:chgData name="Severino, Freddy F" userId="ed487047-75b5-4393-8643-f4f8c80e301b" providerId="ADAL" clId="{02F44524-29D0-46EC-A381-896C3BBDA96A}" dt="2025-12-16T00:50:18.790" v="1" actId="20577"/>
      <pc:docMkLst>
        <pc:docMk/>
      </pc:docMkLst>
      <pc:sldChg chg="modSp">
        <pc:chgData name="Severino, Freddy F" userId="ed487047-75b5-4393-8643-f4f8c80e301b" providerId="ADAL" clId="{02F44524-29D0-46EC-A381-896C3BBDA96A}" dt="2025-12-16T00:50:18.790" v="1" actId="20577"/>
        <pc:sldMkLst>
          <pc:docMk/>
          <pc:sldMk cId="1038666349" sldId="2147469554"/>
        </pc:sldMkLst>
        <pc:spChg chg="mod">
          <ac:chgData name="Severino, Freddy F" userId="ed487047-75b5-4393-8643-f4f8c80e301b" providerId="ADAL" clId="{02F44524-29D0-46EC-A381-896C3BBDA96A}" dt="2025-12-16T00:50:18.790" v="1" actId="20577"/>
          <ac:spMkLst>
            <pc:docMk/>
            <pc:sldMk cId="1038666349" sldId="2147469554"/>
            <ac:spMk id="3" creationId="{66298AAA-E4FF-6A4D-5BD8-5BEB361750EE}"/>
          </ac:spMkLst>
        </pc:spChg>
      </pc:sldChg>
    </pc:docChg>
  </pc:docChgLst>
  <pc:docChgLst>
    <pc:chgData name="Severino, Freddy F" userId="ed487047-75b5-4393-8643-f4f8c80e301b" providerId="ADAL" clId="{105D1A06-2BA3-4C65-9C72-41A4970762E5}"/>
    <pc:docChg chg="undo custSel addSld modSld sldOrd">
      <pc:chgData name="Severino, Freddy F" userId="ed487047-75b5-4393-8643-f4f8c80e301b" providerId="ADAL" clId="{105D1A06-2BA3-4C65-9C72-41A4970762E5}" dt="2025-12-14T23:02:26.477" v="709" actId="5793"/>
      <pc:docMkLst>
        <pc:docMk/>
      </pc:docMkLst>
      <pc:sldChg chg="modSp">
        <pc:chgData name="Severino, Freddy F" userId="ed487047-75b5-4393-8643-f4f8c80e301b" providerId="ADAL" clId="{105D1A06-2BA3-4C65-9C72-41A4970762E5}" dt="2025-12-14T20:58:05.613" v="205" actId="14100"/>
        <pc:sldMkLst>
          <pc:docMk/>
          <pc:sldMk cId="2695920119" sldId="3595"/>
        </pc:sldMkLst>
        <pc:spChg chg="mod">
          <ac:chgData name="Severino, Freddy F" userId="ed487047-75b5-4393-8643-f4f8c80e301b" providerId="ADAL" clId="{105D1A06-2BA3-4C65-9C72-41A4970762E5}" dt="2025-12-14T20:52:24.013" v="139" actId="20577"/>
          <ac:spMkLst>
            <pc:docMk/>
            <pc:sldMk cId="2695920119" sldId="3595"/>
            <ac:spMk id="2" creationId="{8A9D6064-249A-354F-5171-6E9C6C700476}"/>
          </ac:spMkLst>
        </pc:spChg>
        <pc:spChg chg="mod">
          <ac:chgData name="Severino, Freddy F" userId="ed487047-75b5-4393-8643-f4f8c80e301b" providerId="ADAL" clId="{105D1A06-2BA3-4C65-9C72-41A4970762E5}" dt="2025-12-14T20:58:05.613" v="205" actId="14100"/>
          <ac:spMkLst>
            <pc:docMk/>
            <pc:sldMk cId="2695920119" sldId="3595"/>
            <ac:spMk id="3" creationId="{67450298-A453-B26A-3072-AF1A1B57FC92}"/>
          </ac:spMkLst>
        </pc:spChg>
      </pc:sldChg>
    </pc:docChg>
  </pc:docChgLst>
  <pc:docChgLst>
    <pc:chgData name="Severino, Freddy F" userId="ed487047-75b5-4393-8643-f4f8c80e301b" providerId="ADAL" clId="{EA7DCCC3-9D09-4499-AD5E-C9906648AB8D}"/>
    <pc:docChg chg="undo custSel addSld delSld modSld sldOrd addMainMaster delMainMaster modMainMaster">
      <pc:chgData name="Severino, Freddy F" userId="ed487047-75b5-4393-8643-f4f8c80e301b" providerId="ADAL" clId="{EA7DCCC3-9D09-4499-AD5E-C9906648AB8D}" dt="2025-12-15T22:14:32.145" v="4654" actId="20577"/>
      <pc:docMkLst>
        <pc:docMk/>
      </pc:docMkLst>
      <pc:sldChg chg="modSp mod">
        <pc:chgData name="Severino, Freddy F" userId="ed487047-75b5-4393-8643-f4f8c80e301b" providerId="ADAL" clId="{EA7DCCC3-9D09-4499-AD5E-C9906648AB8D}" dt="2025-12-15T22:07:02.004" v="4637" actId="6549"/>
        <pc:sldMkLst>
          <pc:docMk/>
          <pc:sldMk cId="2246755923" sldId="256"/>
        </pc:sldMkLst>
        <pc:spChg chg="mod">
          <ac:chgData name="Severino, Freddy F" userId="ed487047-75b5-4393-8643-f4f8c80e301b" providerId="ADAL" clId="{EA7DCCC3-9D09-4499-AD5E-C9906648AB8D}" dt="2025-12-15T21:27:48.358" v="4467" actId="20577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Severino, Freddy F" userId="ed487047-75b5-4393-8643-f4f8c80e301b" providerId="ADAL" clId="{EA7DCCC3-9D09-4499-AD5E-C9906648AB8D}" dt="2025-12-15T22:07:02.004" v="4637" actId="6549"/>
          <ac:spMkLst>
            <pc:docMk/>
            <pc:sldMk cId="2246755923" sldId="256"/>
            <ac:spMk id="3" creationId="{FDB0E14B-6889-F849-8A8C-D01D7C36038D}"/>
          </ac:spMkLst>
        </pc:spChg>
      </pc:sldChg>
      <pc:sldChg chg="modSp mod">
        <pc:chgData name="Severino, Freddy F" userId="ed487047-75b5-4393-8643-f4f8c80e301b" providerId="ADAL" clId="{EA7DCCC3-9D09-4499-AD5E-C9906648AB8D}" dt="2025-12-15T21:29:20.116" v="4477" actId="20577"/>
        <pc:sldMkLst>
          <pc:docMk/>
          <pc:sldMk cId="1450208605" sldId="258"/>
        </pc:sldMkLst>
        <pc:spChg chg="mod">
          <ac:chgData name="Severino, Freddy F" userId="ed487047-75b5-4393-8643-f4f8c80e301b" providerId="ADAL" clId="{EA7DCCC3-9D09-4499-AD5E-C9906648AB8D}" dt="2025-12-15T21:29:20.116" v="4477" actId="20577"/>
          <ac:spMkLst>
            <pc:docMk/>
            <pc:sldMk cId="1450208605" sldId="258"/>
            <ac:spMk id="3" creationId="{46791335-CDC5-719E-0099-F7E44038E02F}"/>
          </ac:spMkLst>
        </pc:spChg>
      </pc:sldChg>
      <pc:sldChg chg="delSp modSp mod">
        <pc:chgData name="Severino, Freddy F" userId="ed487047-75b5-4393-8643-f4f8c80e301b" providerId="ADAL" clId="{EA7DCCC3-9D09-4499-AD5E-C9906648AB8D}" dt="2025-12-15T22:12:56.079" v="4653" actId="1076"/>
        <pc:sldMkLst>
          <pc:docMk/>
          <pc:sldMk cId="1326796979" sldId="260"/>
        </pc:sldMkLst>
        <pc:spChg chg="mod">
          <ac:chgData name="Severino, Freddy F" userId="ed487047-75b5-4393-8643-f4f8c80e301b" providerId="ADAL" clId="{EA7DCCC3-9D09-4499-AD5E-C9906648AB8D}" dt="2025-12-15T22:12:56.079" v="4653" actId="1076"/>
          <ac:spMkLst>
            <pc:docMk/>
            <pc:sldMk cId="1326796979" sldId="260"/>
            <ac:spMk id="10" creationId="{BD9430DB-7A70-4428-84F5-4DC97C2DE286}"/>
          </ac:spMkLst>
        </pc:spChg>
      </pc:sldChg>
      <pc:sldChg chg="addSp delSp modSp mod">
        <pc:chgData name="Severino, Freddy F" userId="ed487047-75b5-4393-8643-f4f8c80e301b" providerId="ADAL" clId="{EA7DCCC3-9D09-4499-AD5E-C9906648AB8D}" dt="2025-12-15T21:33:17.682" v="4487" actId="20577"/>
        <pc:sldMkLst>
          <pc:docMk/>
          <pc:sldMk cId="2469018750" sldId="297"/>
        </pc:sldMkLst>
        <pc:spChg chg="mod">
          <ac:chgData name="Severino, Freddy F" userId="ed487047-75b5-4393-8643-f4f8c80e301b" providerId="ADAL" clId="{EA7DCCC3-9D09-4499-AD5E-C9906648AB8D}" dt="2025-12-15T21:33:17.682" v="4487" actId="20577"/>
          <ac:spMkLst>
            <pc:docMk/>
            <pc:sldMk cId="2469018750" sldId="297"/>
            <ac:spMk id="3" creationId="{B6B73288-8FA1-435D-B000-8989F5A7F029}"/>
          </ac:spMkLst>
        </pc:spChg>
        <pc:spChg chg="mod">
          <ac:chgData name="Severino, Freddy F" userId="ed487047-75b5-4393-8643-f4f8c80e301b" providerId="ADAL" clId="{EA7DCCC3-9D09-4499-AD5E-C9906648AB8D}" dt="2025-12-15T21:31:43.338" v="4478"/>
          <ac:spMkLst>
            <pc:docMk/>
            <pc:sldMk cId="2469018750" sldId="297"/>
            <ac:spMk id="6" creationId="{8B95BEDB-0240-4D62-A847-5648A5A577A8}"/>
          </ac:spMkLst>
        </pc:spChg>
        <pc:spChg chg="mod">
          <ac:chgData name="Severino, Freddy F" userId="ed487047-75b5-4393-8643-f4f8c80e301b" providerId="ADAL" clId="{EA7DCCC3-9D09-4499-AD5E-C9906648AB8D}" dt="2025-12-10T14:11:59.212" v="1870" actId="1076"/>
          <ac:spMkLst>
            <pc:docMk/>
            <pc:sldMk cId="2469018750" sldId="297"/>
            <ac:spMk id="9" creationId="{BC32EAE8-E2D8-47F4-AF7E-D0E289D9CD67}"/>
          </ac:spMkLst>
        </pc:spChg>
        <pc:picChg chg="add mod ord">
          <ac:chgData name="Severino, Freddy F" userId="ed487047-75b5-4393-8643-f4f8c80e301b" providerId="ADAL" clId="{EA7DCCC3-9D09-4499-AD5E-C9906648AB8D}" dt="2025-12-10T14:25:10.952" v="1981" actId="1076"/>
          <ac:picMkLst>
            <pc:docMk/>
            <pc:sldMk cId="2469018750" sldId="297"/>
            <ac:picMk id="4" creationId="{7AE74293-F565-F09D-F44C-28052BE04519}"/>
          </ac:picMkLst>
        </pc:picChg>
        <pc:picChg chg="add mod ord">
          <ac:chgData name="Severino, Freddy F" userId="ed487047-75b5-4393-8643-f4f8c80e301b" providerId="ADAL" clId="{EA7DCCC3-9D09-4499-AD5E-C9906648AB8D}" dt="2025-12-10T14:25:08.994" v="1980" actId="1076"/>
          <ac:picMkLst>
            <pc:docMk/>
            <pc:sldMk cId="2469018750" sldId="297"/>
            <ac:picMk id="7" creationId="{12648123-7CF1-6839-DB0A-37B8DDBE6784}"/>
          </ac:picMkLst>
        </pc:picChg>
      </pc:sldChg>
      <pc:sldChg chg="del ord">
        <pc:chgData name="Severino, Freddy F" userId="ed487047-75b5-4393-8643-f4f8c80e301b" providerId="ADAL" clId="{EA7DCCC3-9D09-4499-AD5E-C9906648AB8D}" dt="2025-12-15T16:53:52.638" v="4458" actId="2696"/>
        <pc:sldMkLst>
          <pc:docMk/>
          <pc:sldMk cId="3475711111" sldId="299"/>
        </pc:sldMkLst>
      </pc:sldChg>
      <pc:sldChg chg="addSp delSp modSp add del mod ord addAnim delAnim">
        <pc:chgData name="Severino, Freddy F" userId="ed487047-75b5-4393-8643-f4f8c80e301b" providerId="ADAL" clId="{EA7DCCC3-9D09-4499-AD5E-C9906648AB8D}" dt="2025-12-15T15:48:14.477" v="4427" actId="47"/>
        <pc:sldMkLst>
          <pc:docMk/>
          <pc:sldMk cId="602382254" sldId="305"/>
        </pc:sldMkLst>
      </pc:sldChg>
      <pc:sldChg chg="delSp modSp add del mod ord">
        <pc:chgData name="Severino, Freddy F" userId="ed487047-75b5-4393-8643-f4f8c80e301b" providerId="ADAL" clId="{EA7DCCC3-9D09-4499-AD5E-C9906648AB8D}" dt="2025-12-15T15:48:04.127" v="4425" actId="47"/>
        <pc:sldMkLst>
          <pc:docMk/>
          <pc:sldMk cId="306750098" sldId="325"/>
        </pc:sldMkLst>
      </pc:sldChg>
      <pc:sldChg chg="addSp delSp modSp mod chgLayout">
        <pc:chgData name="Severino, Freddy F" userId="ed487047-75b5-4393-8643-f4f8c80e301b" providerId="ADAL" clId="{EA7DCCC3-9D09-4499-AD5E-C9906648AB8D}" dt="2025-12-15T16:27:10.625" v="4453" actId="12"/>
        <pc:sldMkLst>
          <pc:docMk/>
          <pc:sldMk cId="2695920119" sldId="3595"/>
        </pc:sldMkLst>
        <pc:spChg chg="mod ord">
          <ac:chgData name="Severino, Freddy F" userId="ed487047-75b5-4393-8643-f4f8c80e301b" providerId="ADAL" clId="{EA7DCCC3-9D09-4499-AD5E-C9906648AB8D}" dt="2025-12-15T16:10:34.200" v="4434" actId="6264"/>
          <ac:spMkLst>
            <pc:docMk/>
            <pc:sldMk cId="2695920119" sldId="3595"/>
            <ac:spMk id="2" creationId="{8A9D6064-249A-354F-5171-6E9C6C700476}"/>
          </ac:spMkLst>
        </pc:spChg>
        <pc:spChg chg="mod ord">
          <ac:chgData name="Severino, Freddy F" userId="ed487047-75b5-4393-8643-f4f8c80e301b" providerId="ADAL" clId="{EA7DCCC3-9D09-4499-AD5E-C9906648AB8D}" dt="2025-12-15T16:27:10.625" v="4453" actId="12"/>
          <ac:spMkLst>
            <pc:docMk/>
            <pc:sldMk cId="2695920119" sldId="3595"/>
            <ac:spMk id="3" creationId="{67450298-A453-B26A-3072-AF1A1B57FC92}"/>
          </ac:spMkLst>
        </pc:spChg>
        <pc:spChg chg="mod ord">
          <ac:chgData name="Severino, Freddy F" userId="ed487047-75b5-4393-8643-f4f8c80e301b" providerId="ADAL" clId="{EA7DCCC3-9D09-4499-AD5E-C9906648AB8D}" dt="2025-12-15T16:10:34.200" v="4434" actId="6264"/>
          <ac:spMkLst>
            <pc:docMk/>
            <pc:sldMk cId="2695920119" sldId="3595"/>
            <ac:spMk id="4" creationId="{F7D40B30-39F3-2183-6049-88FDC666FD0E}"/>
          </ac:spMkLst>
        </pc:spChg>
        <pc:spChg chg="add del mod">
          <ac:chgData name="Severino, Freddy F" userId="ed487047-75b5-4393-8643-f4f8c80e301b" providerId="ADAL" clId="{EA7DCCC3-9D09-4499-AD5E-C9906648AB8D}" dt="2025-12-15T16:10:34.200" v="4434" actId="6264"/>
          <ac:spMkLst>
            <pc:docMk/>
            <pc:sldMk cId="2695920119" sldId="3595"/>
            <ac:spMk id="5" creationId="{3C5973EE-8533-EC97-797B-A5F863DA675D}"/>
          </ac:spMkLst>
        </pc:spChg>
        <pc:spChg chg="add del mod">
          <ac:chgData name="Severino, Freddy F" userId="ed487047-75b5-4393-8643-f4f8c80e301b" providerId="ADAL" clId="{EA7DCCC3-9D09-4499-AD5E-C9906648AB8D}" dt="2025-12-15T16:10:34.200" v="4434" actId="6264"/>
          <ac:spMkLst>
            <pc:docMk/>
            <pc:sldMk cId="2695920119" sldId="3595"/>
            <ac:spMk id="6" creationId="{A73CC765-B30D-8AF1-8575-84202495F74F}"/>
          </ac:spMkLst>
        </pc:spChg>
        <pc:spChg chg="add del mod">
          <ac:chgData name="Severino, Freddy F" userId="ed487047-75b5-4393-8643-f4f8c80e301b" providerId="ADAL" clId="{EA7DCCC3-9D09-4499-AD5E-C9906648AB8D}" dt="2025-12-15T16:10:34.200" v="4434" actId="6264"/>
          <ac:spMkLst>
            <pc:docMk/>
            <pc:sldMk cId="2695920119" sldId="3595"/>
            <ac:spMk id="7" creationId="{F3DE5909-113E-A316-299D-12A47BB6B0F7}"/>
          </ac:spMkLst>
        </pc:spChg>
      </pc:sldChg>
      <pc:sldChg chg="delSp modSp mod">
        <pc:chgData name="Severino, Freddy F" userId="ed487047-75b5-4393-8643-f4f8c80e301b" providerId="ADAL" clId="{EA7DCCC3-9D09-4499-AD5E-C9906648AB8D}" dt="2025-12-10T21:08:56.049" v="3186" actId="478"/>
        <pc:sldMkLst>
          <pc:docMk/>
          <pc:sldMk cId="57690205" sldId="3596"/>
        </pc:sldMkLst>
        <pc:spChg chg="mod">
          <ac:chgData name="Severino, Freddy F" userId="ed487047-75b5-4393-8643-f4f8c80e301b" providerId="ADAL" clId="{EA7DCCC3-9D09-4499-AD5E-C9906648AB8D}" dt="2025-12-10T20:57:00.402" v="3170" actId="207"/>
          <ac:spMkLst>
            <pc:docMk/>
            <pc:sldMk cId="57690205" sldId="3596"/>
            <ac:spMk id="11" creationId="{B254D2AB-0B04-438E-A51D-AEB2C94BBC80}"/>
          </ac:spMkLst>
        </pc:spChg>
        <pc:picChg chg="mod">
          <ac:chgData name="Severino, Freddy F" userId="ed487047-75b5-4393-8643-f4f8c80e301b" providerId="ADAL" clId="{EA7DCCC3-9D09-4499-AD5E-C9906648AB8D}" dt="2025-12-10T18:12:39.351" v="2451" actId="1037"/>
          <ac:picMkLst>
            <pc:docMk/>
            <pc:sldMk cId="57690205" sldId="3596"/>
            <ac:picMk id="7" creationId="{78FC3285-31BD-D24E-7D8E-D2FCB62A1A4A}"/>
          </ac:picMkLst>
        </pc:picChg>
      </pc:sldChg>
      <pc:sldChg chg="delSp modSp mod">
        <pc:chgData name="Severino, Freddy F" userId="ed487047-75b5-4393-8643-f4f8c80e301b" providerId="ADAL" clId="{EA7DCCC3-9D09-4499-AD5E-C9906648AB8D}" dt="2025-12-10T21:09:01.402" v="3187" actId="478"/>
        <pc:sldMkLst>
          <pc:docMk/>
          <pc:sldMk cId="1552055342" sldId="3597"/>
        </pc:sldMkLst>
      </pc:sldChg>
      <pc:sldChg chg="delSp modSp mod">
        <pc:chgData name="Severino, Freddy F" userId="ed487047-75b5-4393-8643-f4f8c80e301b" providerId="ADAL" clId="{EA7DCCC3-9D09-4499-AD5E-C9906648AB8D}" dt="2025-12-15T21:49:40.888" v="4563" actId="20577"/>
        <pc:sldMkLst>
          <pc:docMk/>
          <pc:sldMk cId="486067917" sldId="3608"/>
        </pc:sldMkLst>
        <pc:spChg chg="mod">
          <ac:chgData name="Severino, Freddy F" userId="ed487047-75b5-4393-8643-f4f8c80e301b" providerId="ADAL" clId="{EA7DCCC3-9D09-4499-AD5E-C9906648AB8D}" dt="2025-12-15T21:49:40.888" v="4563" actId="20577"/>
          <ac:spMkLst>
            <pc:docMk/>
            <pc:sldMk cId="486067917" sldId="3608"/>
            <ac:spMk id="3" creationId="{B9680BEE-A70F-8414-FD4B-6201475D6DE3}"/>
          </ac:spMkLst>
        </pc:spChg>
        <pc:spChg chg="mod">
          <ac:chgData name="Severino, Freddy F" userId="ed487047-75b5-4393-8643-f4f8c80e301b" providerId="ADAL" clId="{EA7DCCC3-9D09-4499-AD5E-C9906648AB8D}" dt="2025-12-10T20:49:59.421" v="3149" actId="6549"/>
          <ac:spMkLst>
            <pc:docMk/>
            <pc:sldMk cId="486067917" sldId="3608"/>
            <ac:spMk id="11" creationId="{9DB5EB4D-4F7E-4FF6-9905-7DC665B46E66}"/>
          </ac:spMkLst>
        </pc:spChg>
      </pc:sldChg>
      <pc:sldChg chg="delSp modSp mod ord">
        <pc:chgData name="Severino, Freddy F" userId="ed487047-75b5-4393-8643-f4f8c80e301b" providerId="ADAL" clId="{EA7DCCC3-9D09-4499-AD5E-C9906648AB8D}" dt="2025-12-15T21:43:54.091" v="4536" actId="20577"/>
        <pc:sldMkLst>
          <pc:docMk/>
          <pc:sldMk cId="2563275597" sldId="5775"/>
        </pc:sldMkLst>
        <pc:spChg chg="mod">
          <ac:chgData name="Severino, Freddy F" userId="ed487047-75b5-4393-8643-f4f8c80e301b" providerId="ADAL" clId="{EA7DCCC3-9D09-4499-AD5E-C9906648AB8D}" dt="2025-12-10T20:19:18.793" v="3094" actId="20577"/>
          <ac:spMkLst>
            <pc:docMk/>
            <pc:sldMk cId="2563275597" sldId="5775"/>
            <ac:spMk id="3" creationId="{B6B73288-8FA1-435D-B000-8989F5A7F029}"/>
          </ac:spMkLst>
        </pc:spChg>
        <pc:spChg chg="mod">
          <ac:chgData name="Severino, Freddy F" userId="ed487047-75b5-4393-8643-f4f8c80e301b" providerId="ADAL" clId="{EA7DCCC3-9D09-4499-AD5E-C9906648AB8D}" dt="2025-12-15T21:43:54.091" v="4536" actId="20577"/>
          <ac:spMkLst>
            <pc:docMk/>
            <pc:sldMk cId="2563275597" sldId="5775"/>
            <ac:spMk id="6" creationId="{8B95BEDB-0240-4D62-A847-5648A5A577A8}"/>
          </ac:spMkLst>
        </pc:spChg>
        <pc:picChg chg="mod">
          <ac:chgData name="Severino, Freddy F" userId="ed487047-75b5-4393-8643-f4f8c80e301b" providerId="ADAL" clId="{EA7DCCC3-9D09-4499-AD5E-C9906648AB8D}" dt="2025-12-15T21:41:56.103" v="4532" actId="1038"/>
          <ac:picMkLst>
            <pc:docMk/>
            <pc:sldMk cId="2563275597" sldId="5775"/>
            <ac:picMk id="10" creationId="{7EA3FA64-1F22-4D0A-93B4-E37CB0C683AC}"/>
          </ac:picMkLst>
        </pc:picChg>
      </pc:sldChg>
      <pc:sldChg chg="delSp modSp mod">
        <pc:chgData name="Severino, Freddy F" userId="ed487047-75b5-4393-8643-f4f8c80e301b" providerId="ADAL" clId="{EA7DCCC3-9D09-4499-AD5E-C9906648AB8D}" dt="2025-12-15T22:14:32.145" v="4654" actId="20577"/>
        <pc:sldMkLst>
          <pc:docMk/>
          <pc:sldMk cId="687541048" sldId="6199"/>
        </pc:sldMkLst>
        <pc:spChg chg="mod">
          <ac:chgData name="Severino, Freddy F" userId="ed487047-75b5-4393-8643-f4f8c80e301b" providerId="ADAL" clId="{EA7DCCC3-9D09-4499-AD5E-C9906648AB8D}" dt="2025-12-15T22:14:32.145" v="4654" actId="20577"/>
          <ac:spMkLst>
            <pc:docMk/>
            <pc:sldMk cId="687541048" sldId="6199"/>
            <ac:spMk id="3" creationId="{B9680BEE-A70F-8414-FD4B-6201475D6DE3}"/>
          </ac:spMkLst>
        </pc:spChg>
      </pc:sldChg>
      <pc:sldChg chg="delSp modSp mod">
        <pc:chgData name="Severino, Freddy F" userId="ed487047-75b5-4393-8643-f4f8c80e301b" providerId="ADAL" clId="{EA7DCCC3-9D09-4499-AD5E-C9906648AB8D}" dt="2025-12-10T21:08:47.931" v="3185" actId="478"/>
        <pc:sldMkLst>
          <pc:docMk/>
          <pc:sldMk cId="1587603546" sldId="6201"/>
        </pc:sldMkLst>
        <pc:spChg chg="mod">
          <ac:chgData name="Severino, Freddy F" userId="ed487047-75b5-4393-8643-f4f8c80e301b" providerId="ADAL" clId="{EA7DCCC3-9D09-4499-AD5E-C9906648AB8D}" dt="2025-12-10T20:57:29.080" v="3171" actId="207"/>
          <ac:spMkLst>
            <pc:docMk/>
            <pc:sldMk cId="1587603546" sldId="6201"/>
            <ac:spMk id="3" creationId="{B9680BEE-A70F-8414-FD4B-6201475D6DE3}"/>
          </ac:spMkLst>
        </pc:spChg>
        <pc:spChg chg="mod">
          <ac:chgData name="Severino, Freddy F" userId="ed487047-75b5-4393-8643-f4f8c80e301b" providerId="ADAL" clId="{EA7DCCC3-9D09-4499-AD5E-C9906648AB8D}" dt="2025-12-10T20:53:44.067" v="3163" actId="14100"/>
          <ac:spMkLst>
            <pc:docMk/>
            <pc:sldMk cId="1587603546" sldId="6201"/>
            <ac:spMk id="9" creationId="{03434D32-9798-43A1-8792-24B5DA4B7CF6}"/>
          </ac:spMkLst>
        </pc:spChg>
      </pc:sldChg>
      <pc:sldChg chg="delSp modSp mod">
        <pc:chgData name="Severino, Freddy F" userId="ed487047-75b5-4393-8643-f4f8c80e301b" providerId="ADAL" clId="{EA7DCCC3-9D09-4499-AD5E-C9906648AB8D}" dt="2025-12-10T21:09:05.739" v="3188" actId="478"/>
        <pc:sldMkLst>
          <pc:docMk/>
          <pc:sldMk cId="37527788" sldId="6203"/>
        </pc:sldMkLst>
      </pc:sldChg>
      <pc:sldChg chg="delSp modSp mod">
        <pc:chgData name="Severino, Freddy F" userId="ed487047-75b5-4393-8643-f4f8c80e301b" providerId="ADAL" clId="{EA7DCCC3-9D09-4499-AD5E-C9906648AB8D}" dt="2025-12-10T21:09:11.114" v="3189" actId="478"/>
        <pc:sldMkLst>
          <pc:docMk/>
          <pc:sldMk cId="2487293414" sldId="6205"/>
        </pc:sldMkLst>
        <pc:graphicFrameChg chg="mod">
          <ac:chgData name="Severino, Freddy F" userId="ed487047-75b5-4393-8643-f4f8c80e301b" providerId="ADAL" clId="{EA7DCCC3-9D09-4499-AD5E-C9906648AB8D}" dt="2025-12-10T20:45:37.047" v="3125" actId="1076"/>
          <ac:graphicFrameMkLst>
            <pc:docMk/>
            <pc:sldMk cId="2487293414" sldId="6205"/>
            <ac:graphicFrameMk id="9" creationId="{D59E55F9-E71B-4D1A-AFC9-6C6E5F2E155B}"/>
          </ac:graphicFrameMkLst>
        </pc:graphicFrameChg>
      </pc:sldChg>
      <pc:sldChg chg="addSp modSp del mod">
        <pc:chgData name="Severino, Freddy F" userId="ed487047-75b5-4393-8643-f4f8c80e301b" providerId="ADAL" clId="{EA7DCCC3-9D09-4499-AD5E-C9906648AB8D}" dt="2025-12-15T15:47:01.099" v="4419" actId="47"/>
        <pc:sldMkLst>
          <pc:docMk/>
          <pc:sldMk cId="3746065422" sldId="2147469529"/>
        </pc:sldMkLst>
        <pc:picChg chg="add mod">
          <ac:chgData name="Severino, Freddy F" userId="ed487047-75b5-4393-8643-f4f8c80e301b" providerId="ADAL" clId="{EA7DCCC3-9D09-4499-AD5E-C9906648AB8D}" dt="2025-12-15T15:10:15.500" v="4340" actId="962"/>
          <ac:picMkLst>
            <pc:docMk/>
            <pc:sldMk cId="3746065422" sldId="2147469529"/>
            <ac:picMk id="5" creationId="{EF7762C5-D51A-FE80-B7B4-08A79279031F}"/>
          </ac:picMkLst>
        </pc:picChg>
      </pc:sldChg>
      <pc:sldChg chg="delSp modSp del mod ord">
        <pc:chgData name="Severino, Freddy F" userId="ed487047-75b5-4393-8643-f4f8c80e301b" providerId="ADAL" clId="{EA7DCCC3-9D09-4499-AD5E-C9906648AB8D}" dt="2025-12-15T15:48:01.039" v="4424" actId="47"/>
        <pc:sldMkLst>
          <pc:docMk/>
          <pc:sldMk cId="3502632491" sldId="2147469531"/>
        </pc:sldMkLst>
      </pc:sldChg>
      <pc:sldChg chg="delSp del mod">
        <pc:chgData name="Severino, Freddy F" userId="ed487047-75b5-4393-8643-f4f8c80e301b" providerId="ADAL" clId="{EA7DCCC3-9D09-4499-AD5E-C9906648AB8D}" dt="2025-12-15T15:46:32.020" v="4418" actId="47"/>
        <pc:sldMkLst>
          <pc:docMk/>
          <pc:sldMk cId="2806054683" sldId="2147469533"/>
        </pc:sldMkLst>
      </pc:sldChg>
      <pc:sldChg chg="addSp delSp modSp add mod ord">
        <pc:chgData name="Severino, Freddy F" userId="ed487047-75b5-4393-8643-f4f8c80e301b" providerId="ADAL" clId="{EA7DCCC3-9D09-4499-AD5E-C9906648AB8D}" dt="2025-12-15T16:26:22.987" v="4449" actId="12"/>
        <pc:sldMkLst>
          <pc:docMk/>
          <pc:sldMk cId="651949844" sldId="2147469542"/>
        </pc:sldMkLst>
        <pc:spChg chg="mod">
          <ac:chgData name="Severino, Freddy F" userId="ed487047-75b5-4393-8643-f4f8c80e301b" providerId="ADAL" clId="{EA7DCCC3-9D09-4499-AD5E-C9906648AB8D}" dt="2025-12-10T19:34:41.119" v="3048" actId="14100"/>
          <ac:spMkLst>
            <pc:docMk/>
            <pc:sldMk cId="651949844" sldId="2147469542"/>
            <ac:spMk id="2" creationId="{C865E4F1-2E14-6D6C-CC79-CBEDD063CD65}"/>
          </ac:spMkLst>
        </pc:spChg>
        <pc:spChg chg="add mod">
          <ac:chgData name="Severino, Freddy F" userId="ed487047-75b5-4393-8643-f4f8c80e301b" providerId="ADAL" clId="{EA7DCCC3-9D09-4499-AD5E-C9906648AB8D}" dt="2025-12-15T16:26:22.987" v="4449" actId="12"/>
          <ac:spMkLst>
            <pc:docMk/>
            <pc:sldMk cId="651949844" sldId="2147469542"/>
            <ac:spMk id="5" creationId="{319BBF9F-BEA7-B5E4-5CF2-12AAE6E9191C}"/>
          </ac:spMkLst>
        </pc:spChg>
      </pc:sldChg>
      <pc:sldChg chg="addSp delSp modSp new mod ord">
        <pc:chgData name="Severino, Freddy F" userId="ed487047-75b5-4393-8643-f4f8c80e301b" providerId="ADAL" clId="{EA7DCCC3-9D09-4499-AD5E-C9906648AB8D}" dt="2025-12-10T20:46:12.662" v="3129" actId="6549"/>
        <pc:sldMkLst>
          <pc:docMk/>
          <pc:sldMk cId="3990202447" sldId="2147469544"/>
        </pc:sldMkLst>
        <pc:spChg chg="mod">
          <ac:chgData name="Severino, Freddy F" userId="ed487047-75b5-4393-8643-f4f8c80e301b" providerId="ADAL" clId="{EA7DCCC3-9D09-4499-AD5E-C9906648AB8D}" dt="2025-12-10T19:41:21.996" v="3052" actId="14100"/>
          <ac:spMkLst>
            <pc:docMk/>
            <pc:sldMk cId="3990202447" sldId="2147469544"/>
            <ac:spMk id="2" creationId="{20ADFB3A-58F0-0673-2645-3278B2EFD0A8}"/>
          </ac:spMkLst>
        </pc:spChg>
        <pc:spChg chg="add mod">
          <ac:chgData name="Severino, Freddy F" userId="ed487047-75b5-4393-8643-f4f8c80e301b" providerId="ADAL" clId="{EA7DCCC3-9D09-4499-AD5E-C9906648AB8D}" dt="2025-12-10T20:46:12.662" v="3129" actId="6549"/>
          <ac:spMkLst>
            <pc:docMk/>
            <pc:sldMk cId="3990202447" sldId="2147469544"/>
            <ac:spMk id="19" creationId="{7BE5D32A-A74B-4261-C193-BCB3F49CE840}"/>
          </ac:spMkLst>
        </pc:spChg>
        <pc:picChg chg="add mod modCrop">
          <ac:chgData name="Severino, Freddy F" userId="ed487047-75b5-4393-8643-f4f8c80e301b" providerId="ADAL" clId="{EA7DCCC3-9D09-4499-AD5E-C9906648AB8D}" dt="2025-12-10T18:39:15.207" v="2612" actId="14100"/>
          <ac:picMkLst>
            <pc:docMk/>
            <pc:sldMk cId="3990202447" sldId="2147469544"/>
            <ac:picMk id="12" creationId="{F6F190B0-EA00-1FDE-27FC-6F806E6D3661}"/>
          </ac:picMkLst>
        </pc:picChg>
        <pc:picChg chg="add mod ord modCrop">
          <ac:chgData name="Severino, Freddy F" userId="ed487047-75b5-4393-8643-f4f8c80e301b" providerId="ADAL" clId="{EA7DCCC3-9D09-4499-AD5E-C9906648AB8D}" dt="2025-12-10T18:39:23.205" v="2614" actId="14100"/>
          <ac:picMkLst>
            <pc:docMk/>
            <pc:sldMk cId="3990202447" sldId="2147469544"/>
            <ac:picMk id="16" creationId="{10BE1B9A-B2DD-9188-BFB6-E2E78F0AE235}"/>
          </ac:picMkLst>
        </pc:picChg>
        <pc:picChg chg="add mod modCrop">
          <ac:chgData name="Severino, Freddy F" userId="ed487047-75b5-4393-8643-f4f8c80e301b" providerId="ADAL" clId="{EA7DCCC3-9D09-4499-AD5E-C9906648AB8D}" dt="2025-12-10T20:41:32.491" v="3121" actId="1076"/>
          <ac:picMkLst>
            <pc:docMk/>
            <pc:sldMk cId="3990202447" sldId="2147469544"/>
            <ac:picMk id="18" creationId="{B187EE41-46E7-7B77-82E3-8DD5CEDE648C}"/>
          </ac:picMkLst>
        </pc:picChg>
      </pc:sldChg>
      <pc:sldChg chg="addSp delSp modSp new del mod ord">
        <pc:chgData name="Severino, Freddy F" userId="ed487047-75b5-4393-8643-f4f8c80e301b" providerId="ADAL" clId="{EA7DCCC3-9D09-4499-AD5E-C9906648AB8D}" dt="2025-12-15T15:48:07.500" v="4426" actId="47"/>
        <pc:sldMkLst>
          <pc:docMk/>
          <pc:sldMk cId="2820048919" sldId="2147469545"/>
        </pc:sldMkLst>
      </pc:sldChg>
      <pc:sldChg chg="addSp delSp modSp add mod ord">
        <pc:chgData name="Severino, Freddy F" userId="ed487047-75b5-4393-8643-f4f8c80e301b" providerId="ADAL" clId="{EA7DCCC3-9D09-4499-AD5E-C9906648AB8D}" dt="2025-12-10T21:08:17.091" v="3179" actId="478"/>
        <pc:sldMkLst>
          <pc:docMk/>
          <pc:sldMk cId="2357601809" sldId="2147469547"/>
        </pc:sldMkLst>
        <pc:spChg chg="mod">
          <ac:chgData name="Severino, Freddy F" userId="ed487047-75b5-4393-8643-f4f8c80e301b" providerId="ADAL" clId="{EA7DCCC3-9D09-4499-AD5E-C9906648AB8D}" dt="2025-12-10T14:23:30.310" v="1965" actId="20577"/>
          <ac:spMkLst>
            <pc:docMk/>
            <pc:sldMk cId="2357601809" sldId="2147469547"/>
            <ac:spMk id="3" creationId="{F967C4B1-26C4-7065-9C3F-5CB42800EDE5}"/>
          </ac:spMkLst>
        </pc:spChg>
        <pc:spChg chg="mod">
          <ac:chgData name="Severino, Freddy F" userId="ed487047-75b5-4393-8643-f4f8c80e301b" providerId="ADAL" clId="{EA7DCCC3-9D09-4499-AD5E-C9906648AB8D}" dt="2025-12-10T14:19:41.379" v="1921" actId="6549"/>
          <ac:spMkLst>
            <pc:docMk/>
            <pc:sldMk cId="2357601809" sldId="2147469547"/>
            <ac:spMk id="6" creationId="{22C7BCCA-B2FB-4027-8854-A8BBEF79C3EE}"/>
          </ac:spMkLst>
        </pc:spChg>
        <pc:spChg chg="mod">
          <ac:chgData name="Severino, Freddy F" userId="ed487047-75b5-4393-8643-f4f8c80e301b" providerId="ADAL" clId="{EA7DCCC3-9D09-4499-AD5E-C9906648AB8D}" dt="2025-12-10T14:19:39.871" v="1917" actId="1076"/>
          <ac:spMkLst>
            <pc:docMk/>
            <pc:sldMk cId="2357601809" sldId="2147469547"/>
            <ac:spMk id="9" creationId="{13834EAA-6FBC-0457-88DB-6574CEFBCBBD}"/>
          </ac:spMkLst>
        </pc:spChg>
        <pc:picChg chg="mod">
          <ac:chgData name="Severino, Freddy F" userId="ed487047-75b5-4393-8643-f4f8c80e301b" providerId="ADAL" clId="{EA7DCCC3-9D09-4499-AD5E-C9906648AB8D}" dt="2025-12-10T14:19:40.989" v="1920" actId="1076"/>
          <ac:picMkLst>
            <pc:docMk/>
            <pc:sldMk cId="2357601809" sldId="2147469547"/>
            <ac:picMk id="8" creationId="{0CD6B97A-DCE5-78BC-6F37-9D2BDFEFAA0A}"/>
          </ac:picMkLst>
        </pc:picChg>
        <pc:cxnChg chg="mod">
          <ac:chgData name="Severino, Freddy F" userId="ed487047-75b5-4393-8643-f4f8c80e301b" providerId="ADAL" clId="{EA7DCCC3-9D09-4499-AD5E-C9906648AB8D}" dt="2025-12-10T14:19:39.498" v="1916" actId="1076"/>
          <ac:cxnSpMkLst>
            <pc:docMk/>
            <pc:sldMk cId="2357601809" sldId="2147469547"/>
            <ac:cxnSpMk id="10" creationId="{47489B78-DDF8-15F5-4FFA-777D3D39969B}"/>
          </ac:cxnSpMkLst>
        </pc:cxnChg>
      </pc:sldChg>
      <pc:sldChg chg="modSp add mod ord">
        <pc:chgData name="Severino, Freddy F" userId="ed487047-75b5-4393-8643-f4f8c80e301b" providerId="ADAL" clId="{EA7DCCC3-9D09-4499-AD5E-C9906648AB8D}" dt="2025-12-15T16:53:27.728" v="4457"/>
        <pc:sldMkLst>
          <pc:docMk/>
          <pc:sldMk cId="1853118646" sldId="2147469548"/>
        </pc:sldMkLst>
        <pc:spChg chg="mod">
          <ac:chgData name="Severino, Freddy F" userId="ed487047-75b5-4393-8643-f4f8c80e301b" providerId="ADAL" clId="{EA7DCCC3-9D09-4499-AD5E-C9906648AB8D}" dt="2025-12-10T20:47:09.662" v="3133" actId="20577"/>
          <ac:spMkLst>
            <pc:docMk/>
            <pc:sldMk cId="1853118646" sldId="2147469548"/>
            <ac:spMk id="2" creationId="{90CFB99C-47EE-3A62-B8DD-B682725B7008}"/>
          </ac:spMkLst>
        </pc:spChg>
        <pc:graphicFrameChg chg="mod modGraphic">
          <ac:chgData name="Severino, Freddy F" userId="ed487047-75b5-4393-8643-f4f8c80e301b" providerId="ADAL" clId="{EA7DCCC3-9D09-4499-AD5E-C9906648AB8D}" dt="2025-12-10T18:35:16.972" v="2604" actId="2165"/>
          <ac:graphicFrameMkLst>
            <pc:docMk/>
            <pc:sldMk cId="1853118646" sldId="2147469548"/>
            <ac:graphicFrameMk id="5" creationId="{0B472F1F-AD1E-003E-4F40-0FDDC8118AD6}"/>
          </ac:graphicFrameMkLst>
        </pc:graphicFrameChg>
      </pc:sldChg>
      <pc:sldChg chg="modSp del mod">
        <pc:chgData name="Severino, Freddy F" userId="ed487047-75b5-4393-8643-f4f8c80e301b" providerId="ADAL" clId="{EA7DCCC3-9D09-4499-AD5E-C9906648AB8D}" dt="2025-12-15T15:38:08.266" v="4353" actId="47"/>
        <pc:sldMkLst>
          <pc:docMk/>
          <pc:sldMk cId="1992989923" sldId="2147469549"/>
        </pc:sldMkLst>
        <pc:spChg chg="mod">
          <ac:chgData name="Severino, Freddy F" userId="ed487047-75b5-4393-8643-f4f8c80e301b" providerId="ADAL" clId="{EA7DCCC3-9D09-4499-AD5E-C9906648AB8D}" dt="2025-12-15T14:51:53.353" v="4322" actId="20577"/>
          <ac:spMkLst>
            <pc:docMk/>
            <pc:sldMk cId="1992989923" sldId="2147469549"/>
            <ac:spMk id="2" creationId="{BFBEC824-DC0B-42E1-82EF-09AA4112CD3D}"/>
          </ac:spMkLst>
        </pc:spChg>
        <pc:spChg chg="mod">
          <ac:chgData name="Severino, Freddy F" userId="ed487047-75b5-4393-8643-f4f8c80e301b" providerId="ADAL" clId="{EA7DCCC3-9D09-4499-AD5E-C9906648AB8D}" dt="2025-12-15T14:50:41.955" v="4315" actId="20577"/>
          <ac:spMkLst>
            <pc:docMk/>
            <pc:sldMk cId="1992989923" sldId="2147469549"/>
            <ac:spMk id="3" creationId="{1F87F3EE-333E-47F0-9931-19C5527293CB}"/>
          </ac:spMkLst>
        </pc:spChg>
      </pc:sldChg>
      <pc:sldChg chg="del">
        <pc:chgData name="Severino, Freddy F" userId="ed487047-75b5-4393-8643-f4f8c80e301b" providerId="ADAL" clId="{EA7DCCC3-9D09-4499-AD5E-C9906648AB8D}" dt="2025-12-15T15:47:36.823" v="4422" actId="47"/>
        <pc:sldMkLst>
          <pc:docMk/>
          <pc:sldMk cId="2555610386" sldId="2147469550"/>
        </pc:sldMkLst>
      </pc:sldChg>
      <pc:sldChg chg="del">
        <pc:chgData name="Severino, Freddy F" userId="ed487047-75b5-4393-8643-f4f8c80e301b" providerId="ADAL" clId="{EA7DCCC3-9D09-4499-AD5E-C9906648AB8D}" dt="2025-12-15T15:47:52.635" v="4423" actId="47"/>
        <pc:sldMkLst>
          <pc:docMk/>
          <pc:sldMk cId="856021518" sldId="2147469551"/>
        </pc:sldMkLst>
      </pc:sldChg>
      <pc:sldChg chg="del">
        <pc:chgData name="Severino, Freddy F" userId="ed487047-75b5-4393-8643-f4f8c80e301b" providerId="ADAL" clId="{EA7DCCC3-9D09-4499-AD5E-C9906648AB8D}" dt="2025-12-15T15:47:04.511" v="4420" actId="47"/>
        <pc:sldMkLst>
          <pc:docMk/>
          <pc:sldMk cId="3767003611" sldId="2147469552"/>
        </pc:sldMkLst>
      </pc:sldChg>
      <pc:sldChg chg="del">
        <pc:chgData name="Severino, Freddy F" userId="ed487047-75b5-4393-8643-f4f8c80e301b" providerId="ADAL" clId="{EA7DCCC3-9D09-4499-AD5E-C9906648AB8D}" dt="2025-12-15T15:47:16.712" v="4421" actId="47"/>
        <pc:sldMkLst>
          <pc:docMk/>
          <pc:sldMk cId="1448817562" sldId="2147469553"/>
        </pc:sldMkLst>
      </pc:sldChg>
      <pc:sldChg chg="modSp new mod">
        <pc:chgData name="Severino, Freddy F" userId="ed487047-75b5-4393-8643-f4f8c80e301b" providerId="ADAL" clId="{EA7DCCC3-9D09-4499-AD5E-C9906648AB8D}" dt="2025-12-15T21:23:29.986" v="4461" actId="20577"/>
        <pc:sldMkLst>
          <pc:docMk/>
          <pc:sldMk cId="1038666349" sldId="2147469554"/>
        </pc:sldMkLst>
        <pc:spChg chg="mod">
          <ac:chgData name="Severino, Freddy F" userId="ed487047-75b5-4393-8643-f4f8c80e301b" providerId="ADAL" clId="{EA7DCCC3-9D09-4499-AD5E-C9906648AB8D}" dt="2025-12-15T16:09:55.178" v="4429" actId="14100"/>
          <ac:spMkLst>
            <pc:docMk/>
            <pc:sldMk cId="1038666349" sldId="2147469554"/>
            <ac:spMk id="2" creationId="{4592C09F-62F5-5FD1-23E3-1ADEB7FFAD89}"/>
          </ac:spMkLst>
        </pc:spChg>
        <pc:spChg chg="mod">
          <ac:chgData name="Severino, Freddy F" userId="ed487047-75b5-4393-8643-f4f8c80e301b" providerId="ADAL" clId="{EA7DCCC3-9D09-4499-AD5E-C9906648AB8D}" dt="2025-12-15T21:23:29.986" v="4461" actId="20577"/>
          <ac:spMkLst>
            <pc:docMk/>
            <pc:sldMk cId="1038666349" sldId="2147469554"/>
            <ac:spMk id="3" creationId="{66298AAA-E4FF-6A4D-5BD8-5BEB361750EE}"/>
          </ac:spMkLst>
        </pc:spChg>
      </pc:sldChg>
      <pc:sldChg chg="delSp modSp new mod">
        <pc:chgData name="Severino, Freddy F" userId="ed487047-75b5-4393-8643-f4f8c80e301b" providerId="ADAL" clId="{EA7DCCC3-9D09-4499-AD5E-C9906648AB8D}" dt="2025-12-15T22:09:09.128" v="4647" actId="478"/>
        <pc:sldMkLst>
          <pc:docMk/>
          <pc:sldMk cId="2998094312" sldId="2147469555"/>
        </pc:sldMkLst>
        <pc:spChg chg="mod">
          <ac:chgData name="Severino, Freddy F" userId="ed487047-75b5-4393-8643-f4f8c80e301b" providerId="ADAL" clId="{EA7DCCC3-9D09-4499-AD5E-C9906648AB8D}" dt="2025-12-15T22:07:48.950" v="4646" actId="20577"/>
          <ac:spMkLst>
            <pc:docMk/>
            <pc:sldMk cId="2998094312" sldId="2147469555"/>
            <ac:spMk id="2" creationId="{04246C00-7AC3-4DEE-3FEC-9446123A1A84}"/>
          </ac:spMkLst>
        </pc:spChg>
        <pc:spChg chg="del">
          <ac:chgData name="Severino, Freddy F" userId="ed487047-75b5-4393-8643-f4f8c80e301b" providerId="ADAL" clId="{EA7DCCC3-9D09-4499-AD5E-C9906648AB8D}" dt="2025-12-15T22:09:09.128" v="4647" actId="478"/>
          <ac:spMkLst>
            <pc:docMk/>
            <pc:sldMk cId="2998094312" sldId="2147469555"/>
            <ac:spMk id="3" creationId="{FB849BC1-9137-2201-5EF8-7B50952B2DEC}"/>
          </ac:spMkLst>
        </pc:spChg>
      </pc:sldChg>
      <pc:sldMasterChg chg="modSp mod modSldLayout">
        <pc:chgData name="Severino, Freddy F" userId="ed487047-75b5-4393-8643-f4f8c80e301b" providerId="ADAL" clId="{EA7DCCC3-9D09-4499-AD5E-C9906648AB8D}" dt="2025-12-10T13:27:31.132" v="1701" actId="1076"/>
        <pc:sldMasterMkLst>
          <pc:docMk/>
          <pc:sldMasterMk cId="544521178" sldId="2147483660"/>
        </pc:sldMasterMkLst>
        <pc:spChg chg="mod">
          <ac:chgData name="Severino, Freddy F" userId="ed487047-75b5-4393-8643-f4f8c80e301b" providerId="ADAL" clId="{EA7DCCC3-9D09-4499-AD5E-C9906648AB8D}" dt="2025-12-10T13:27:15.893" v="1700" actId="14100"/>
          <ac:spMkLst>
            <pc:docMk/>
            <pc:sldMasterMk cId="544521178" sldId="2147483660"/>
            <ac:spMk id="4" creationId="{988BFAA8-B70A-FDCA-CDB5-F7F485710776}"/>
          </ac:spMkLst>
        </pc:spChg>
        <pc:spChg chg="mod">
          <ac:chgData name="Severino, Freddy F" userId="ed487047-75b5-4393-8643-f4f8c80e301b" providerId="ADAL" clId="{EA7DCCC3-9D09-4499-AD5E-C9906648AB8D}" dt="2025-12-10T13:27:31.132" v="1701" actId="1076"/>
          <ac:spMkLst>
            <pc:docMk/>
            <pc:sldMasterMk cId="544521178" sldId="2147483660"/>
            <ac:spMk id="5" creationId="{3E6EF377-041C-6B0C-7FC7-4A2B67DBD791}"/>
          </ac:spMkLst>
        </pc:spChg>
        <pc:sldLayoutChg chg="addSp modSp mod">
          <pc:chgData name="Severino, Freddy F" userId="ed487047-75b5-4393-8643-f4f8c80e301b" providerId="ADAL" clId="{EA7DCCC3-9D09-4499-AD5E-C9906648AB8D}" dt="2025-12-10T13:25:19.305" v="1697"/>
          <pc:sldLayoutMkLst>
            <pc:docMk/>
            <pc:sldMasterMk cId="544521178" sldId="2147483660"/>
            <pc:sldLayoutMk cId="642655364" sldId="2147483661"/>
          </pc:sldLayoutMkLst>
          <pc:spChg chg="mod">
            <ac:chgData name="Severino, Freddy F" userId="ed487047-75b5-4393-8643-f4f8c80e301b" providerId="ADAL" clId="{EA7DCCC3-9D09-4499-AD5E-C9906648AB8D}" dt="2025-12-10T13:17:27.096" v="1661" actId="20577"/>
            <ac:spMkLst>
              <pc:docMk/>
              <pc:sldMasterMk cId="544521178" sldId="2147483660"/>
              <pc:sldLayoutMk cId="642655364" sldId="2147483661"/>
              <ac:spMk id="3" creationId="{B4A5F0DF-C789-3B48-88B2-EEF178B1680D}"/>
            </ac:spMkLst>
          </pc:spChg>
          <pc:spChg chg="add mod">
            <ac:chgData name="Severino, Freddy F" userId="ed487047-75b5-4393-8643-f4f8c80e301b" providerId="ADAL" clId="{EA7DCCC3-9D09-4499-AD5E-C9906648AB8D}" dt="2025-12-10T13:25:19.305" v="1697"/>
            <ac:spMkLst>
              <pc:docMk/>
              <pc:sldMasterMk cId="544521178" sldId="2147483660"/>
              <pc:sldLayoutMk cId="642655364" sldId="2147483661"/>
              <ac:spMk id="4" creationId="{4CE9A519-E6DB-15EA-68F3-A2276D96E6D9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435FE9-F464-73C0-7CC6-1D403C67A2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EE8C54-D997-1D0A-D80A-B10FF48671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July 8-10,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C0159-2593-913F-9D3D-538AB50FAD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9E32E-526D-D147-41E4-518F3D5600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F5065-0C1C-4FA2-AD2D-D472BB06A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5129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July 8-10, 2025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July 8-10,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2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July 8-10,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40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081F1-649F-4AB0-E09C-5DB90BDE5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9ED75D-16F1-414D-1856-2AFF3EB7E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3E6139-9AB8-A54F-E253-BA0F9DB3BF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2DC97-5244-413E-0E9E-F3C2AEB32EC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July 8-10,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C0629-F257-BEBE-0B16-FF21AA21D4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BF691-3A01-A300-BF6A-88D7FF7C2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68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1800" dirty="0"/>
              <a:t>2025 C-AD Machine Advisory Committee Meeting </a:t>
            </a:r>
            <a:endParaRPr lang="en-US" sz="1800" dirty="0">
              <a:cs typeface="Arial"/>
            </a:endParaRPr>
          </a:p>
          <a:p>
            <a:r>
              <a:rPr lang="en-US" sz="1800" dirty="0"/>
              <a:t>December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9A519-E6DB-15EA-68F3-A2276D96E6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2629-3F20-EEF8-90C4-0C05759D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9B3BAB-4E36-170E-B889-B89A1C92D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87388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About Me- (First Name, Last Name)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  <a:lvl2pPr>
              <a:defRPr/>
            </a:lvl2pPr>
          </a:lstStyle>
          <a:p>
            <a:r>
              <a:rPr lang="en-US" sz="2200"/>
              <a:t>Current Role:</a:t>
            </a:r>
          </a:p>
          <a:p>
            <a:pPr lvl="1"/>
            <a:endParaRPr lang="en-US" sz="1700"/>
          </a:p>
          <a:p>
            <a:pPr lvl="1"/>
            <a:endParaRPr lang="en-US" sz="100"/>
          </a:p>
          <a:p>
            <a:pPr lvl="1"/>
            <a:endParaRPr lang="en-US" sz="100"/>
          </a:p>
          <a:p>
            <a:endParaRPr lang="en-US" sz="2200"/>
          </a:p>
          <a:p>
            <a:r>
              <a:rPr lang="en-US" sz="2200"/>
              <a:t>Experience:</a:t>
            </a:r>
          </a:p>
          <a:p>
            <a:pPr lvl="1"/>
            <a:endParaRPr lang="en-US" sz="1700"/>
          </a:p>
          <a:p>
            <a:endParaRPr lang="en-US" sz="2200"/>
          </a:p>
          <a:p>
            <a:r>
              <a:rPr lang="en-US" sz="2200"/>
              <a:t>Education: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52263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4400"/>
              <a:t>Charge Questions Addressed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  <a:lvl2pPr>
              <a:defRPr/>
            </a:lvl2pPr>
          </a:lstStyle>
          <a:p>
            <a:r>
              <a:rPr lang="en-US" sz="2200"/>
              <a:t>Current Role:</a:t>
            </a:r>
          </a:p>
          <a:p>
            <a:pPr lvl="1"/>
            <a:endParaRPr lang="en-US" sz="1700"/>
          </a:p>
          <a:p>
            <a:pPr lvl="1"/>
            <a:endParaRPr lang="en-US" sz="100"/>
          </a:p>
          <a:p>
            <a:pPr lvl="1"/>
            <a:endParaRPr lang="en-US" sz="100"/>
          </a:p>
          <a:p>
            <a:endParaRPr lang="en-US" sz="2200"/>
          </a:p>
          <a:p>
            <a:r>
              <a:rPr lang="en-US" sz="2200"/>
              <a:t>Experience:</a:t>
            </a:r>
          </a:p>
          <a:p>
            <a:pPr lvl="1"/>
            <a:endParaRPr lang="en-US" sz="1700"/>
          </a:p>
          <a:p>
            <a:endParaRPr lang="en-US" sz="2200"/>
          </a:p>
          <a:p>
            <a:r>
              <a:rPr lang="en-US" sz="2200"/>
              <a:t>Education: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4862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BFAA8-B70A-FDCA-CDB5-F7F485710776}"/>
              </a:ext>
            </a:extLst>
          </p:cNvPr>
          <p:cNvSpPr txBox="1"/>
          <p:nvPr userDrawn="1"/>
        </p:nvSpPr>
        <p:spPr>
          <a:xfrm>
            <a:off x="2748866" y="6230056"/>
            <a:ext cx="23383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cs typeface="Arial"/>
              </a:rPr>
              <a:t>C-AD MAC22 Meeting</a:t>
            </a:r>
          </a:p>
          <a:p>
            <a:r>
              <a:rPr lang="en-US" sz="1050" dirty="0"/>
              <a:t>17-19 December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EF377-041C-6B0C-7FC7-4A2B67DBD791}"/>
              </a:ext>
            </a:extLst>
          </p:cNvPr>
          <p:cNvSpPr txBox="1"/>
          <p:nvPr userDrawn="1"/>
        </p:nvSpPr>
        <p:spPr>
          <a:xfrm>
            <a:off x="5222043" y="6316595"/>
            <a:ext cx="8739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F. Severino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75" r:id="rId4"/>
    <p:sldLayoutId id="2147483676" r:id="rId5"/>
    <p:sldLayoutId id="2147483663" r:id="rId6"/>
    <p:sldLayoutId id="2147483673" r:id="rId7"/>
    <p:sldLayoutId id="2147483664" r:id="rId8"/>
    <p:sldLayoutId id="2147483665" r:id="rId9"/>
    <p:sldLayoutId id="2147483674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049" y="1732946"/>
            <a:ext cx="11016875" cy="1803939"/>
          </a:xfrm>
        </p:spPr>
        <p:txBody>
          <a:bodyPr>
            <a:normAutofit/>
          </a:bodyPr>
          <a:lstStyle/>
          <a:p>
            <a:r>
              <a:rPr lang="en-US" dirty="0">
                <a:cs typeface="Arial"/>
              </a:rPr>
              <a:t>200 MeV H- Linac RF Amplifier Upgrade Plan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6" y="5544627"/>
            <a:ext cx="7219998" cy="7461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C-AD Machine Advisory Committee</a:t>
            </a:r>
            <a:br>
              <a:rPr lang="en-US" sz="2000" dirty="0"/>
            </a:br>
            <a:r>
              <a:rPr lang="en-US" sz="2000" dirty="0"/>
              <a:t>December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387143"/>
            <a:ext cx="10334625" cy="1259607"/>
          </a:xfrm>
        </p:spPr>
        <p:txBody>
          <a:bodyPr/>
          <a:lstStyle/>
          <a:p>
            <a:r>
              <a:rPr lang="en-US" b="1" dirty="0"/>
              <a:t>Freddy Severino</a:t>
            </a:r>
          </a:p>
          <a:p>
            <a:r>
              <a:rPr lang="en-US" dirty="0"/>
              <a:t>Head, RF Systems, Collider-Accelerator Department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F199-E5F1-7198-F173-69E13967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227551"/>
          </a:xfrm>
        </p:spPr>
        <p:txBody>
          <a:bodyPr>
            <a:normAutofit fontScale="90000"/>
          </a:bodyPr>
          <a:lstStyle/>
          <a:p>
            <a:r>
              <a:rPr lang="en-US" b="1" i="0" u="none" strike="noStrike" dirty="0">
                <a:effectLst/>
                <a:latin typeface="Calibri" panose="020F0502020204030204" pitchFamily="34" charset="0"/>
              </a:rPr>
              <a:t>SSA CRE-3201A  201MHz, 5 MW, pulse, 1.2 </a:t>
            </a:r>
            <a:r>
              <a:rPr lang="en-US" b="1" i="0" u="none" strike="noStrike" dirty="0" err="1">
                <a:effectLst/>
                <a:latin typeface="Calibri" panose="020F0502020204030204" pitchFamily="34" charset="0"/>
              </a:rPr>
              <a:t>ms</a:t>
            </a:r>
            <a:r>
              <a:rPr lang="en-US" b="1" i="0" u="none" strike="noStrike" dirty="0">
                <a:effectLst/>
                <a:latin typeface="Calibri" panose="020F0502020204030204" pitchFamily="34" charset="0"/>
              </a:rPr>
              <a:t>, 1% duty cycle:   7.500.000 € per piece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14542-C052-5093-2271-FD66C9264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FC3285-31BD-D24E-7D8E-D2FCB62A1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6956" y="2163871"/>
            <a:ext cx="5026969" cy="38359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01E2F-F191-DF70-473D-EFC803364DFA}"/>
              </a:ext>
            </a:extLst>
          </p:cNvPr>
          <p:cNvSpPr txBox="1"/>
          <p:nvPr/>
        </p:nvSpPr>
        <p:spPr>
          <a:xfrm>
            <a:off x="5933440" y="17522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itchFamily="2" charset="0"/>
              </a:rPr>
              <a:t> Wall-plug  power consumption will be around 80-120 kW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0ABA02-B07B-49F2-9B37-4D9D3C9BBE09}"/>
              </a:ext>
            </a:extLst>
          </p:cNvPr>
          <p:cNvSpPr txBox="1"/>
          <p:nvPr/>
        </p:nvSpPr>
        <p:spPr>
          <a:xfrm>
            <a:off x="10082689" y="1336008"/>
            <a:ext cx="147628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(Alex Zaltsman)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B20E6E-4B61-46F2-86BB-5AC42B516ED9}"/>
              </a:ext>
            </a:extLst>
          </p:cNvPr>
          <p:cNvSpPr txBox="1"/>
          <p:nvPr/>
        </p:nvSpPr>
        <p:spPr>
          <a:xfrm>
            <a:off x="251866" y="1747637"/>
            <a:ext cx="579034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</a:rPr>
              <a:t>FY2024 Budgetary Quote</a:t>
            </a:r>
          </a:p>
          <a:p>
            <a:pPr algn="just"/>
            <a:r>
              <a:rPr lang="en-US" sz="2400">
                <a:solidFill>
                  <a:srgbClr val="FF0000"/>
                </a:solidFill>
                <a:cs typeface="Arial"/>
              </a:rPr>
              <a:t>   </a:t>
            </a:r>
            <a:r>
              <a:rPr lang="en-US" sz="2400">
                <a:cs typeface="Arial"/>
              </a:rPr>
              <a:t>5 MW RF PA Unit Cost ~$8.1 M</a:t>
            </a:r>
            <a:endParaRPr lang="en-US" sz="1600"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54D2AB-0B04-438E-A51D-AEB2C94BBC80}"/>
              </a:ext>
            </a:extLst>
          </p:cNvPr>
          <p:cNvSpPr/>
          <p:nvPr/>
        </p:nvSpPr>
        <p:spPr>
          <a:xfrm>
            <a:off x="305659" y="2701744"/>
            <a:ext cx="6096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Benchmarking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mbria" panose="02040503050406030204" pitchFamily="18" charset="0"/>
                <a:ea typeface="Times New Roman" panose="02020603050405020304" pitchFamily="18" charset="0"/>
              </a:rPr>
              <a:t>SSA pulsed systems: </a:t>
            </a:r>
            <a:r>
              <a:rPr lang="en-US" b="1" dirty="0">
                <a:latin typeface="Cambria" panose="02040503050406030204" pitchFamily="18" charset="0"/>
                <a:ea typeface="Times New Roman" panose="02020603050405020304" pitchFamily="18" charset="0"/>
              </a:rPr>
              <a:t>~$1.62/Watt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Cambria" panose="02040503050406030204" pitchFamily="18" charset="0"/>
                <a:ea typeface="Times New Roman" panose="02020603050405020304" pitchFamily="18" charset="0"/>
              </a:rPr>
              <a:t>CW systems (e.g., EIC CW PA): </a:t>
            </a:r>
            <a:r>
              <a:rPr lang="en-US" b="1" dirty="0">
                <a:latin typeface="Cambria" panose="02040503050406030204" pitchFamily="18" charset="0"/>
                <a:ea typeface="Times New Roman" panose="02020603050405020304" pitchFamily="18" charset="0"/>
              </a:rPr>
              <a:t>~$7/Watt</a:t>
            </a:r>
          </a:p>
          <a:p>
            <a:pPr marR="0" lvl="0">
              <a:buSzPts val="1000"/>
              <a:tabLst>
                <a:tab pos="457200" algn="l"/>
              </a:tabLst>
            </a:pPr>
            <a:endParaRPr lang="en-US" b="1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R="0" lvl="0">
              <a:buSzPts val="1000"/>
              <a:tabLst>
                <a:tab pos="457200" algn="l"/>
              </a:tabLst>
            </a:pPr>
            <a:r>
              <a:rPr lang="en-US" dirty="0">
                <a:latin typeface="Cambria" panose="02040503050406030204" pitchFamily="18" charset="0"/>
                <a:ea typeface="Times New Roman" panose="02020603050405020304" pitchFamily="18" charset="0"/>
              </a:rPr>
              <a:t>This comparison demonstrates that the proposed SSA solution is highly cost-effective, delivering required performance at the fraction of $/W of continuous-wave systems.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0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7F609-EF11-F605-0187-BF8EFB7D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1419"/>
            <a:ext cx="11049000" cy="945715"/>
          </a:xfrm>
        </p:spPr>
        <p:txBody>
          <a:bodyPr>
            <a:normAutofit/>
          </a:bodyPr>
          <a:lstStyle/>
          <a:p>
            <a:r>
              <a:rPr lang="en-US"/>
              <a:t>Layout of the system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E6DBF8-D8BD-3E2F-6BC5-FD279B98D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738" y="1704057"/>
            <a:ext cx="2444438" cy="41105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4459F-D254-7DFE-6E6A-16B8EED5D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BBD609B-9DF2-1259-B3C7-9C85BFD50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3A3FC-7BF3-FFD0-05C2-F085F131B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626" y="1811867"/>
            <a:ext cx="4857662" cy="3894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4C842-181A-6B15-5B05-DDE4934A3174}"/>
              </a:ext>
            </a:extLst>
          </p:cNvPr>
          <p:cNvSpPr txBox="1"/>
          <p:nvPr/>
        </p:nvSpPr>
        <p:spPr>
          <a:xfrm>
            <a:off x="379166" y="1334725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Fits into existing building, No modification needed </a:t>
            </a:r>
          </a:p>
        </p:txBody>
      </p:sp>
    </p:spTree>
    <p:extLst>
      <p:ext uri="{BB962C8B-B14F-4D97-AF65-F5344CB8AC3E}">
        <p14:creationId xmlns:p14="http://schemas.microsoft.com/office/powerpoint/2010/main" val="155205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C1E8C-BA97-4AC8-A6F8-324B053BB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3" y="26922"/>
            <a:ext cx="11049000" cy="1325563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</a:rPr>
              <a:t>RF Circulator  201MHz, 5 MW, pulse, 1.2 </a:t>
            </a:r>
            <a:r>
              <a:rPr lang="en-US" err="1">
                <a:latin typeface="Calibri" panose="020F0502020204030204" pitchFamily="34" charset="0"/>
              </a:rPr>
              <a:t>ms</a:t>
            </a:r>
            <a:r>
              <a:rPr lang="en-US">
                <a:latin typeface="Calibri" panose="020F0502020204030204" pitchFamily="34" charset="0"/>
              </a:rPr>
              <a:t>, 1% duty cycle:   $280,000.00 per piece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14EF4-F034-4A9E-B407-B0D5B75AB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E2C15-EED7-45D8-8BF6-7B5E04AB6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927" y="1808615"/>
            <a:ext cx="6377099" cy="3823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97EB56-291A-4604-93BA-CCA6D96C0782}"/>
              </a:ext>
            </a:extLst>
          </p:cNvPr>
          <p:cNvSpPr txBox="1"/>
          <p:nvPr/>
        </p:nvSpPr>
        <p:spPr>
          <a:xfrm>
            <a:off x="501042" y="2184674"/>
            <a:ext cx="371926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</a:rPr>
              <a:t>FY2024 Budgetary Quote</a:t>
            </a:r>
            <a:endParaRPr lang="en-US" sz="2400">
              <a:solidFill>
                <a:srgbClr val="FF0000"/>
              </a:solidFill>
              <a:cs typeface="Arial"/>
            </a:endParaRPr>
          </a:p>
          <a:p>
            <a:pPr algn="just"/>
            <a:r>
              <a:rPr lang="en-US" sz="1600">
                <a:solidFill>
                  <a:srgbClr val="FF0000"/>
                </a:solidFill>
                <a:cs typeface="Arial"/>
              </a:rPr>
              <a:t> Single Unit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C0518-0125-462D-A86C-6C6ADFF53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02B299FC-EA70-43AB-84D2-628856DCFCB2}"/>
              </a:ext>
            </a:extLst>
          </p:cNvPr>
          <p:cNvSpPr txBox="1">
            <a:spLocks/>
          </p:cNvSpPr>
          <p:nvPr/>
        </p:nvSpPr>
        <p:spPr>
          <a:xfrm>
            <a:off x="462579" y="197545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Cost Estimate : Equipment Cost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59E55F9-E71B-4D1A-AFC9-6C6E5F2E1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352011"/>
              </p:ext>
            </p:extLst>
          </p:nvPr>
        </p:nvGraphicFramePr>
        <p:xfrm>
          <a:off x="1735229" y="2094780"/>
          <a:ext cx="8144816" cy="2840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3343">
                  <a:extLst>
                    <a:ext uri="{9D8B030D-6E8A-4147-A177-3AD203B41FA5}">
                      <a16:colId xmlns:a16="http://schemas.microsoft.com/office/drawing/2014/main" val="3591913254"/>
                    </a:ext>
                  </a:extLst>
                </a:gridCol>
                <a:gridCol w="1861473">
                  <a:extLst>
                    <a:ext uri="{9D8B030D-6E8A-4147-A177-3AD203B41FA5}">
                      <a16:colId xmlns:a16="http://schemas.microsoft.com/office/drawing/2014/main" val="1774863325"/>
                    </a:ext>
                  </a:extLst>
                </a:gridCol>
              </a:tblGrid>
              <a:tr h="417362">
                <a:tc>
                  <a:txBody>
                    <a:bodyPr/>
                    <a:lstStyle/>
                    <a:p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Material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Estimated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215759"/>
                  </a:ext>
                </a:extLst>
              </a:tr>
              <a:tr h="3321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SOLID-STATE RF AMPLIFIER  201MHz, 5 MW, pulse, 1.2 </a:t>
                      </a:r>
                      <a:r>
                        <a:rPr lang="en-US" sz="1200" b="1" i="0" u="none" strike="noStrike" err="1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ms</a:t>
                      </a:r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 (Body)"/>
                        </a:rPr>
                        <a:t>, 1% duty cycle</a:t>
                      </a:r>
                      <a:endParaRPr lang="en-US" sz="1200">
                        <a:solidFill>
                          <a:schemeClr val="tx1"/>
                        </a:solidFill>
                        <a:latin typeface="Arial (Body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$8,100,000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291138"/>
                  </a:ext>
                </a:extLst>
              </a:tr>
              <a:tr h="33822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Arial (Body)"/>
                        </a:rPr>
                        <a:t>RF Circulator  201MHz, 5 MW, pulse, 1.2 </a:t>
                      </a:r>
                      <a:r>
                        <a:rPr lang="en-US" sz="1200" b="1" err="1">
                          <a:solidFill>
                            <a:schemeClr val="tx1"/>
                          </a:solidFill>
                          <a:latin typeface="Arial (Body)"/>
                        </a:rPr>
                        <a:t>ms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Arial (Body)"/>
                        </a:rPr>
                        <a:t>, 1% duty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$280,000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511641"/>
                  </a:ext>
                </a:extLst>
              </a:tr>
              <a:tr h="3471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/>
                        <a:t>RF Load, 201 MHz, 5 MW, Pulse, 1% duty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$100,000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737366"/>
                  </a:ext>
                </a:extLst>
              </a:tr>
              <a:tr h="4000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RF Components (Directional Couplers, Cables, Adapter)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$20,000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616526"/>
                  </a:ext>
                </a:extLst>
              </a:tr>
              <a:tr h="5027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/>
                        <a:t>Critical Spares (Estimated)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latin typeface="Arial"/>
                        </a:rPr>
                        <a:t>$300,000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607825"/>
                  </a:ext>
                </a:extLst>
              </a:tr>
              <a:tr h="5027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1"/>
                        <a:t>Equipment Total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$</a:t>
                      </a:r>
                      <a:r>
                        <a:rPr lang="en-US" sz="1100" b="0" i="0" u="none" strike="noStrike" dirty="0">
                          <a:solidFill>
                            <a:srgbClr val="0070C0"/>
                          </a:solidFill>
                          <a:latin typeface="Arial"/>
                        </a:rPr>
                        <a:t>8,800,000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32476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CACAA8E-CCC2-493E-AF81-EF3753C799E0}"/>
              </a:ext>
            </a:extLst>
          </p:cNvPr>
          <p:cNvSpPr txBox="1"/>
          <p:nvPr/>
        </p:nvSpPr>
        <p:spPr>
          <a:xfrm>
            <a:off x="1058986" y="937738"/>
            <a:ext cx="9006237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$8.8M Equipment Cost (Tank 9 Solid-State Conversion)</a:t>
            </a:r>
            <a:endParaRPr lang="en-US" sz="2400" dirty="0">
              <a:cs typeface="Arial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/>
              <a:t>Based on FY24 budgetary quotes for one unit</a:t>
            </a:r>
            <a:endParaRPr lang="en-US" dirty="0"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29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D9525-13E5-80A1-06C4-C22F71424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99C-47EE-3A62-B8DD-B682725B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930275"/>
          </a:xfrm>
        </p:spPr>
        <p:txBody>
          <a:bodyPr/>
          <a:lstStyle/>
          <a:p>
            <a:r>
              <a:rPr lang="en-US" dirty="0"/>
              <a:t>Key Technical Specifications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B472F1F-AD1E-003E-4F40-0FDDC8118A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5162249"/>
              </p:ext>
            </p:extLst>
          </p:nvPr>
        </p:nvGraphicFramePr>
        <p:xfrm>
          <a:off x="1060450" y="1690688"/>
          <a:ext cx="10198101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940">
                  <a:extLst>
                    <a:ext uri="{9D8B030D-6E8A-4147-A177-3AD203B41FA5}">
                      <a16:colId xmlns:a16="http://schemas.microsoft.com/office/drawing/2014/main" val="1797700945"/>
                    </a:ext>
                  </a:extLst>
                </a:gridCol>
                <a:gridCol w="2343421">
                  <a:extLst>
                    <a:ext uri="{9D8B030D-6E8A-4147-A177-3AD203B41FA5}">
                      <a16:colId xmlns:a16="http://schemas.microsoft.com/office/drawing/2014/main" val="358484080"/>
                    </a:ext>
                  </a:extLst>
                </a:gridCol>
                <a:gridCol w="1966916">
                  <a:extLst>
                    <a:ext uri="{9D8B030D-6E8A-4147-A177-3AD203B41FA5}">
                      <a16:colId xmlns:a16="http://schemas.microsoft.com/office/drawing/2014/main" val="3296327293"/>
                    </a:ext>
                  </a:extLst>
                </a:gridCol>
                <a:gridCol w="2797824">
                  <a:extLst>
                    <a:ext uri="{9D8B030D-6E8A-4147-A177-3AD203B41FA5}">
                      <a16:colId xmlns:a16="http://schemas.microsoft.com/office/drawing/2014/main" val="2132499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Nominal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Range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6212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Frequency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201.25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MHz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7689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Power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 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@ 1.0 dB compression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1000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Bandwidth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 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MHz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@ 1 dB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96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RF Pulse Width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4677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Duty Cycle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445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Pulse Rise/Fall Time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1675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Efficiency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 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AC to RF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0375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Group Delay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250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4175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DC Level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50 - 100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55689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85F51-9835-0614-4D42-19EDC3383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53118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DFB3A-58F0-0673-2645-3278B2EF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1"/>
            <a:ext cx="11049000" cy="966720"/>
          </a:xfrm>
        </p:spPr>
        <p:txBody>
          <a:bodyPr/>
          <a:lstStyle/>
          <a:p>
            <a:r>
              <a:rPr lang="en-US" dirty="0"/>
              <a:t>Technical Specifications &amp; SOW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0B3A8-7C64-C3A5-9A5C-62FBB7C31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/>
          </a:p>
        </p:txBody>
      </p:sp>
      <p:pic>
        <p:nvPicPr>
          <p:cNvPr id="12" name="Picture 11" descr="Diagram&#10;&#10;AI-generated content may be incorrect.">
            <a:extLst>
              <a:ext uri="{FF2B5EF4-FFF2-40B4-BE49-F238E27FC236}">
                <a16:creationId xmlns:a16="http://schemas.microsoft.com/office/drawing/2014/main" id="{F6F190B0-EA00-1FDE-27FC-6F806E6D36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42" r="25149"/>
          <a:stretch>
            <a:fillRect/>
          </a:stretch>
        </p:blipFill>
        <p:spPr>
          <a:xfrm>
            <a:off x="236219" y="2263140"/>
            <a:ext cx="4061461" cy="38804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87EE41-46E7-7B77-82E3-8DD5CEDE64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65" t="178" r="29156" b="-178"/>
          <a:stretch>
            <a:fillRect/>
          </a:stretch>
        </p:blipFill>
        <p:spPr>
          <a:xfrm>
            <a:off x="3809999" y="2338361"/>
            <a:ext cx="3230881" cy="3903012"/>
          </a:xfrm>
          <a:prstGeom prst="rect">
            <a:avLst/>
          </a:prstGeom>
        </p:spPr>
      </p:pic>
      <p:pic>
        <p:nvPicPr>
          <p:cNvPr id="16" name="Picture 15" descr="Table&#10;&#10;AI-generated content may be incorrect.">
            <a:extLst>
              <a:ext uri="{FF2B5EF4-FFF2-40B4-BE49-F238E27FC236}">
                <a16:creationId xmlns:a16="http://schemas.microsoft.com/office/drawing/2014/main" id="{10BE1B9A-B2DD-9188-BFB6-E2E78F0AE2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05" r="8174"/>
          <a:stretch>
            <a:fillRect/>
          </a:stretch>
        </p:blipFill>
        <p:spPr>
          <a:xfrm>
            <a:off x="7040880" y="2263140"/>
            <a:ext cx="4480560" cy="388045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BE5D32A-A74B-4261-C193-BCB3F49CE840}"/>
              </a:ext>
            </a:extLst>
          </p:cNvPr>
          <p:cNvSpPr/>
          <p:nvPr/>
        </p:nvSpPr>
        <p:spPr>
          <a:xfrm>
            <a:off x="408218" y="1062811"/>
            <a:ext cx="11375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We have begun collecting the technical specifications and are consolidating all system requirements. To support the design effort, we will host a seminar with experts from the high-power RF community to review lessons learned, evaluate solid-state amplifier technology options, and obtain guidance on long-term reliability considerations.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0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C1B99-621D-767F-880A-606414AE0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E4F1-2E14-6D6C-CC79-CBEDD063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6280"/>
            <a:ext cx="11719560" cy="1009053"/>
          </a:xfrm>
        </p:spPr>
        <p:txBody>
          <a:bodyPr>
            <a:noAutofit/>
          </a:bodyPr>
          <a:lstStyle/>
          <a:p>
            <a:r>
              <a:rPr lang="en-US" dirty="0"/>
              <a:t>Key Design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5612B-6E87-6FC3-889C-98171C15C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9BBF9F-BEA7-B5E4-5CF2-12AAE6E9191C}"/>
              </a:ext>
            </a:extLst>
          </p:cNvPr>
          <p:cNvSpPr/>
          <p:nvPr/>
        </p:nvSpPr>
        <p:spPr>
          <a:xfrm>
            <a:off x="389467" y="1105103"/>
            <a:ext cx="1163489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System Overview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Replace existing amplifier chain (pre-driver → 200 kW driver → HP tube PA) with a 5 MW solid-state system.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Focus on high efficiency and high operational reliability.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002060"/>
                </a:solidFill>
              </a:rPr>
              <a:t>Modular Architecture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≥20% power overhead; full rated output with up to 20% modules offline.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Fail-safe behavior: no cascading failures; continued operation until scheduled maintenance.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002060"/>
                </a:solidFill>
              </a:rPr>
              <a:t>Protection &amp; Fault Tolerance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No damage under RF short, open, arc, or high-reflection conditions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Defined VSWR tolerance; robust arc/reflection protection.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Redundant critical power supplies—no single-point failure.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dirty="0">
                <a:solidFill>
                  <a:srgbClr val="002060"/>
                </a:solidFill>
              </a:rPr>
              <a:t>Maintainability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Plug-in, field-replaceable RF modules.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Clear fault indication (front-panel LED + control-system reporting).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002060"/>
                </a:solidFill>
              </a:rPr>
              <a:t>Diagnostics &amp; Integration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Comprehensive temperature and health monitoring.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Full monitoring interface to facility control system.</a:t>
            </a:r>
          </a:p>
        </p:txBody>
      </p:sp>
    </p:spTree>
    <p:extLst>
      <p:ext uri="{BB962C8B-B14F-4D97-AF65-F5344CB8AC3E}">
        <p14:creationId xmlns:p14="http://schemas.microsoft.com/office/powerpoint/2010/main" val="651949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6064-249A-354F-5171-6E9C6C700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7" y="110915"/>
            <a:ext cx="11049000" cy="640649"/>
          </a:xfrm>
        </p:spPr>
        <p:txBody>
          <a:bodyPr>
            <a:noAutofit/>
          </a:bodyPr>
          <a:lstStyle/>
          <a:p>
            <a:r>
              <a:rPr lang="en-US"/>
              <a:t>Proposed Project Schedule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50298-A453-B26A-3072-AF1A1B57F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48" y="855962"/>
            <a:ext cx="11542734" cy="524421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Project Scope</a:t>
            </a:r>
            <a:r>
              <a:rPr lang="en-US" dirty="0"/>
              <a:t>: Tank 9 Solid-State Conversion</a:t>
            </a:r>
          </a:p>
          <a:p>
            <a:endParaRPr lang="en-US" dirty="0"/>
          </a:p>
          <a:p>
            <a:r>
              <a:rPr lang="en-US" b="1" dirty="0">
                <a:solidFill>
                  <a:srgbClr val="002060"/>
                </a:solidFill>
              </a:rPr>
              <a:t>Immediate Decision Needed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/>
              <a:t>→ To enable order placement by </a:t>
            </a:r>
            <a:r>
              <a:rPr lang="en-US" b="1" dirty="0"/>
              <a:t>May 2027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Preparation Phase </a:t>
            </a:r>
            <a:r>
              <a:rPr lang="en-US" i="1" dirty="0"/>
              <a:t>(May 2026 – May 2027)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Technical specifications and SOW development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~1 year procurement preparation effort</a:t>
            </a:r>
            <a:r>
              <a:rPr lang="en-US" b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Procurement &amp; Delivery: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Complete order package/ place SSA order by </a:t>
            </a:r>
            <a:r>
              <a:rPr lang="en-US" b="1" dirty="0"/>
              <a:t>May 2027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Delivery expected </a:t>
            </a:r>
            <a:r>
              <a:rPr lang="en-US" b="1" dirty="0"/>
              <a:t>Aug 2029</a:t>
            </a:r>
            <a:r>
              <a:rPr lang="en-US" dirty="0"/>
              <a:t> (24-month lead time)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Integration Timeline: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Removal/Installation in Tank 9:</a:t>
            </a:r>
            <a:r>
              <a:rPr lang="en-US" dirty="0"/>
              <a:t> June – December 2029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System Level Test &amp; Validation </a:t>
            </a:r>
            <a:r>
              <a:rPr lang="en-US" dirty="0"/>
              <a:t>: January – June 2030</a:t>
            </a:r>
            <a:endParaRPr lang="en-US" b="1" dirty="0"/>
          </a:p>
          <a:p>
            <a:endParaRPr lang="en-US" dirty="0"/>
          </a:p>
          <a:p>
            <a:r>
              <a:rPr lang="en-US" b="1" dirty="0">
                <a:solidFill>
                  <a:srgbClr val="002060"/>
                </a:solidFill>
              </a:rPr>
              <a:t>Future Scope</a:t>
            </a:r>
            <a:r>
              <a:rPr lang="en-US" dirty="0"/>
              <a:t>: Phased Rollout for 6 of Remaining 8 Tanks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Maintain tube inventory through </a:t>
            </a:r>
            <a:r>
              <a:rPr lang="en-US" b="1" dirty="0"/>
              <a:t>June 2030</a:t>
            </a:r>
            <a:r>
              <a:rPr lang="en-US" dirty="0"/>
              <a:t> (8–10 years coverage)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Order 6 SSA units by </a:t>
            </a:r>
            <a:r>
              <a:rPr lang="en-US" b="1" dirty="0"/>
              <a:t>December 2030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Install during summer shutdowns: </a:t>
            </a:r>
            <a:r>
              <a:rPr lang="en-US" b="1" dirty="0"/>
              <a:t>2 tanks/year (2030–2034)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leftover tube inventory to support 40-year operation of </a:t>
            </a:r>
            <a:r>
              <a:rPr lang="en-US" b="1" dirty="0"/>
              <a:t>Tanks 1 &amp; 2</a:t>
            </a:r>
            <a:r>
              <a:rPr lang="en-US" dirty="0"/>
              <a:t> (low-power systems)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40B30-39F3-2183-6049-88FDC666F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2695920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C09F-62F5-5FD1-23E3-1ADEB7FF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87" y="12732"/>
            <a:ext cx="11049000" cy="1149950"/>
          </a:xfrm>
        </p:spPr>
        <p:txBody>
          <a:bodyPr/>
          <a:lstStyle/>
          <a:p>
            <a:r>
              <a:rPr lang="en-US" dirty="0"/>
              <a:t>LINAC RF Amplifier Upgrade –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98AAA-E4FF-6A4D-5BD8-5BEB36175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86" y="1114236"/>
            <a:ext cx="11400226" cy="4874781"/>
          </a:xfrm>
        </p:spPr>
        <p:txBody>
          <a:bodyPr>
            <a:noAutofit/>
          </a:bodyPr>
          <a:lstStyle/>
          <a:p>
            <a:pPr marL="0" indent="0"/>
            <a:r>
              <a:rPr lang="en-US" sz="1400" b="1" dirty="0">
                <a:solidFill>
                  <a:srgbClr val="002060"/>
                </a:solidFill>
              </a:rPr>
              <a:t>Objective</a:t>
            </a:r>
            <a:r>
              <a:rPr lang="en-US" sz="1400" b="1" dirty="0"/>
              <a:t>:</a:t>
            </a:r>
            <a:r>
              <a:rPr lang="en-US" sz="1400" dirty="0"/>
              <a:t>   Modernize the LINAC RF system using solid-state amplifiers to mitigate long-term supply risk associated with obsolete, sole-source RF vacuum tubes.</a:t>
            </a:r>
          </a:p>
          <a:p>
            <a:pPr marL="0" indent="0"/>
            <a:r>
              <a:rPr lang="en-US" sz="1400" b="1" dirty="0">
                <a:solidFill>
                  <a:srgbClr val="002060"/>
                </a:solidFill>
              </a:rPr>
              <a:t>Mission &amp; Urgency</a:t>
            </a:r>
            <a:r>
              <a:rPr lang="en-US" sz="1400" b="1" dirty="0"/>
              <a:t>:</a:t>
            </a:r>
            <a:r>
              <a:rPr lang="en-US" sz="1400" dirty="0"/>
              <a:t> The LINAC RF system is mission-critical for RHIC/EIC, BLIP, and NASA NSRL, but depends on 5 MW vacuum tubes with credible production loss in ~3–4 years and limited remaining inventory. </a:t>
            </a:r>
          </a:p>
          <a:p>
            <a:pPr marL="0" indent="0"/>
            <a:r>
              <a:rPr lang="en-US" sz="1400" b="1" dirty="0">
                <a:solidFill>
                  <a:srgbClr val="002060"/>
                </a:solidFill>
              </a:rPr>
              <a:t>Technology Selection</a:t>
            </a:r>
            <a:r>
              <a:rPr lang="en-US" sz="1400" b="1" dirty="0"/>
              <a:t>:</a:t>
            </a:r>
            <a:r>
              <a:rPr lang="en-US" sz="1400" dirty="0"/>
              <a:t> Multiple upgrade paths were evaluated (including continued tube procurement and alternative tube technologies); </a:t>
            </a:r>
            <a:r>
              <a:rPr lang="en-US" sz="1400" b="1" dirty="0"/>
              <a:t>solid-state RF was selected</a:t>
            </a:r>
            <a:r>
              <a:rPr lang="en-US" sz="1400" dirty="0"/>
              <a:t> as the lowest-risk, most sustainable option based on reliability, safety, vendor diversity, and lifecycle cost.</a:t>
            </a:r>
          </a:p>
          <a:p>
            <a:pPr marL="0" indent="0"/>
            <a:r>
              <a:rPr lang="en-US" sz="1400" b="1" dirty="0">
                <a:solidFill>
                  <a:srgbClr val="002060"/>
                </a:solidFill>
              </a:rPr>
              <a:t>Phase 1 – Tank 9 Only (Demonstration):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Convert </a:t>
            </a:r>
            <a:r>
              <a:rPr lang="en-US" sz="1400" b="1" dirty="0"/>
              <a:t>Tank 9</a:t>
            </a:r>
            <a:r>
              <a:rPr lang="en-US" sz="1400" dirty="0"/>
              <a:t> from tube-based RF to a </a:t>
            </a:r>
            <a:r>
              <a:rPr lang="en-US" sz="1400" b="1" dirty="0"/>
              <a:t>5 MW, 201 MHz solid-state system</a:t>
            </a:r>
            <a:r>
              <a:rPr lang="en-US" sz="1400" dirty="0"/>
              <a:t> to validate performance, integration, reliability, and lifecycle cost.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Duration: ~4 years (decision ~2026; install/validate 2029–2030)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Cost Estimate: $12.9 M (fully burdened, includes contingency)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Installed during scheduled shutdowns; no impact to operations</a:t>
            </a:r>
          </a:p>
          <a:p>
            <a:pPr marL="0" indent="0"/>
            <a:r>
              <a:rPr lang="en-US" sz="1400" b="1" dirty="0">
                <a:solidFill>
                  <a:srgbClr val="002060"/>
                </a:solidFill>
              </a:rPr>
              <a:t>Phase 2 – Follow-On Upgrade (Post-Demonstration):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Following successful Phase 1, begin a phased conversion of </a:t>
            </a:r>
            <a:r>
              <a:rPr lang="en-US" sz="1400" b="1" dirty="0"/>
              <a:t>six additional LINAC RF systems</a:t>
            </a:r>
            <a:r>
              <a:rPr lang="en-US" sz="1400" dirty="0"/>
              <a:t>, starting ~2030 and completing over ~4 years.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Estimated additional cost: </a:t>
            </a:r>
            <a:r>
              <a:rPr lang="en-US" sz="1400" b="1" dirty="0"/>
              <a:t>~$80 M</a:t>
            </a:r>
            <a:endParaRPr lang="en-US" sz="1400" dirty="0"/>
          </a:p>
          <a:p>
            <a:pPr marL="0" indent="0"/>
            <a:r>
              <a:rPr lang="en-US" sz="1400" b="1" dirty="0">
                <a:solidFill>
                  <a:srgbClr val="002060"/>
                </a:solidFill>
              </a:rPr>
              <a:t>MAC Input Requested</a:t>
            </a:r>
            <a:r>
              <a:rPr lang="en-US" sz="1400" b="1" dirty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/>
              <a:t>Review the technology selection and phased approach; assess technical, schedule, and supply-chain risk; and advise on Phase 1 initiation and funding, approval pathway, procurement strategy, and the proposed plan for a phased upgrade.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FD329-FEA9-73B0-3654-A8947C21D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38666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46C00-7AC3-4DEE-3FEC-9446123A1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1D62B-7B43-41FA-7863-236D77A76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998094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D312-11A2-80D1-6AD5-1AF41DF3A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1335-CDC5-719E-0099-F7E44038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Upgrade Justification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Project Scope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Upgrade Options Considered - 40-Year Operations 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Basis of Proposed Upgrade Path (Cost, Risks, and Vendor Estimates)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Cost and Schedule for Demonstrator Unit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DC0D1-BA67-2ABF-7BC6-FCBE9BB26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450208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0052A-0BEC-30EA-C475-B808AF02D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967C4B1-26C4-7065-9C3F-5CB42800EDE5}"/>
              </a:ext>
            </a:extLst>
          </p:cNvPr>
          <p:cNvSpPr txBox="1">
            <a:spLocks/>
          </p:cNvSpPr>
          <p:nvPr/>
        </p:nvSpPr>
        <p:spPr>
          <a:xfrm>
            <a:off x="219710" y="224422"/>
            <a:ext cx="11049000" cy="6447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Introduction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C7BCCA-B2FB-4027-8854-A8BBEF79C3EE}"/>
              </a:ext>
            </a:extLst>
          </p:cNvPr>
          <p:cNvSpPr txBox="1">
            <a:spLocks/>
          </p:cNvSpPr>
          <p:nvPr/>
        </p:nvSpPr>
        <p:spPr>
          <a:xfrm>
            <a:off x="219710" y="1149172"/>
            <a:ext cx="7337537" cy="50364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/>
              <a:t>The </a:t>
            </a:r>
            <a:r>
              <a:rPr lang="en-US" sz="1600" b="1" dirty="0"/>
              <a:t>LINAC (200 MeV Linear Accelerator)</a:t>
            </a:r>
            <a:r>
              <a:rPr lang="en-US" sz="1600" dirty="0"/>
              <a:t> has been in operation since </a:t>
            </a:r>
            <a:r>
              <a:rPr lang="en-US" sz="1600" b="1" dirty="0"/>
              <a:t>November 1970</a:t>
            </a:r>
            <a:r>
              <a:rPr lang="en-US" sz="1600" dirty="0"/>
              <a:t>, marking over five decades of continuous use in critical scientific research.</a:t>
            </a:r>
          </a:p>
          <a:p>
            <a:pPr marL="0" indent="0" algn="just">
              <a:buNone/>
            </a:pPr>
            <a:endParaRPr lang="en-US" sz="1600" dirty="0"/>
          </a:p>
          <a:p>
            <a:pPr algn="just"/>
            <a:r>
              <a:rPr lang="en-US" sz="1600" dirty="0"/>
              <a:t>The </a:t>
            </a:r>
            <a:r>
              <a:rPr lang="en-US" sz="1600" b="1" dirty="0"/>
              <a:t>LINAC RF system</a:t>
            </a:r>
            <a:r>
              <a:rPr lang="en-US" sz="1600" dirty="0"/>
              <a:t> consists of </a:t>
            </a:r>
            <a:r>
              <a:rPr lang="en-US" sz="1600" b="1" dirty="0"/>
              <a:t>9 RF Tanks</a:t>
            </a:r>
            <a:r>
              <a:rPr lang="en-US" sz="1600" dirty="0"/>
              <a:t>, each powered by a </a:t>
            </a:r>
            <a:r>
              <a:rPr lang="en-US" sz="1600" b="1" dirty="0"/>
              <a:t>5 MW pulsed RF power amplifier</a:t>
            </a:r>
            <a:r>
              <a:rPr lang="en-US" sz="1600" dirty="0"/>
              <a:t>, with a </a:t>
            </a:r>
            <a:r>
              <a:rPr lang="en-US" sz="1600" b="1" dirty="0"/>
              <a:t>200 kW driver amplifier</a:t>
            </a:r>
            <a:r>
              <a:rPr lang="en-US" sz="1600" dirty="0"/>
              <a:t> and </a:t>
            </a:r>
            <a:r>
              <a:rPr lang="en-US" sz="1600" b="1" dirty="0"/>
              <a:t>5 kW pre-driver</a:t>
            </a:r>
            <a:r>
              <a:rPr lang="en-US" sz="1600" dirty="0"/>
              <a:t>.</a:t>
            </a:r>
          </a:p>
          <a:p>
            <a:pPr lvl="1" algn="just"/>
            <a:r>
              <a:rPr lang="en-US" sz="1600" dirty="0"/>
              <a:t>These systems operate at a resonant frequency of </a:t>
            </a:r>
            <a:r>
              <a:rPr lang="en-US" sz="1600" b="1" dirty="0"/>
              <a:t>201.25 MHz</a:t>
            </a:r>
            <a:r>
              <a:rPr lang="en-US" sz="1600" dirty="0"/>
              <a:t> and support key operations including </a:t>
            </a:r>
            <a:r>
              <a:rPr lang="en-US" sz="1600" b="1" dirty="0"/>
              <a:t>BLIP</a:t>
            </a:r>
            <a:r>
              <a:rPr lang="en-US" sz="1600" dirty="0"/>
              <a:t>, </a:t>
            </a:r>
            <a:r>
              <a:rPr lang="en-US" sz="1600" b="1" dirty="0"/>
              <a:t>NSRL</a:t>
            </a:r>
            <a:r>
              <a:rPr lang="en-US" sz="1600" dirty="0"/>
              <a:t>, </a:t>
            </a:r>
            <a:r>
              <a:rPr lang="en-US" sz="1600" b="1" dirty="0"/>
              <a:t>RHIC</a:t>
            </a:r>
            <a:r>
              <a:rPr lang="en-US" sz="1600" dirty="0"/>
              <a:t>, and future </a:t>
            </a:r>
            <a:r>
              <a:rPr lang="en-US" sz="1600" b="1" dirty="0"/>
              <a:t>EIC</a:t>
            </a:r>
            <a:r>
              <a:rPr lang="en-US" sz="1600" dirty="0"/>
              <a:t> operations for polarized proton beams.</a:t>
            </a:r>
          </a:p>
          <a:p>
            <a:pPr marL="457200" lvl="1" indent="0" algn="just">
              <a:buNone/>
            </a:pPr>
            <a:endParaRPr lang="en-US" sz="1600" dirty="0"/>
          </a:p>
          <a:p>
            <a:pPr algn="just"/>
            <a:r>
              <a:rPr lang="en-US" sz="1600" dirty="0"/>
              <a:t>Over the years, critical upgrades have </a:t>
            </a:r>
            <a:r>
              <a:rPr lang="en-US" sz="1600" b="1" dirty="0"/>
              <a:t>enhanced LINAC's reliability</a:t>
            </a:r>
            <a:r>
              <a:rPr lang="en-US" sz="1600" dirty="0"/>
              <a:t>, but the system is still heavily reliant on </a:t>
            </a:r>
            <a:r>
              <a:rPr lang="en-US" sz="1600" b="1" dirty="0"/>
              <a:t>legacy RF tube technology</a:t>
            </a:r>
            <a:r>
              <a:rPr lang="en-US" sz="1600" dirty="0"/>
              <a:t>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>
                <a:solidFill>
                  <a:srgbClr val="002060"/>
                </a:solidFill>
              </a:rPr>
              <a:t>Urgency for Upgrade</a:t>
            </a:r>
            <a:r>
              <a:rPr lang="en-US" sz="1600" dirty="0"/>
              <a:t>: The current RF amplifier system, which uses </a:t>
            </a:r>
            <a:r>
              <a:rPr lang="en-US" sz="1600" b="1" dirty="0"/>
              <a:t>vacuum tubes</a:t>
            </a:r>
            <a:r>
              <a:rPr lang="en-US" sz="1600" dirty="0"/>
              <a:t>, faces </a:t>
            </a:r>
            <a:r>
              <a:rPr lang="en-US" sz="1600" b="1" dirty="0"/>
              <a:t>supply risks</a:t>
            </a:r>
            <a:r>
              <a:rPr lang="en-US" sz="1600" dirty="0"/>
              <a:t> and </a:t>
            </a:r>
            <a:r>
              <a:rPr lang="en-US" sz="1600" b="1" dirty="0"/>
              <a:t>decreasing reliability</a:t>
            </a:r>
            <a:r>
              <a:rPr lang="en-US" sz="1600" dirty="0"/>
              <a:t>. As the system ages, there is an </a:t>
            </a:r>
            <a:r>
              <a:rPr lang="en-US" sz="1600" b="1" dirty="0"/>
              <a:t>urgent need</a:t>
            </a:r>
            <a:r>
              <a:rPr lang="en-US" sz="1600" dirty="0"/>
              <a:t> to convert to </a:t>
            </a:r>
            <a:r>
              <a:rPr lang="en-US" sz="1600" b="1" dirty="0"/>
              <a:t>solid-state technology</a:t>
            </a:r>
            <a:r>
              <a:rPr lang="en-US" sz="1600" dirty="0"/>
              <a:t> to ensure the continued safe, efficient, and reliable operation of the LINAC.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157E10-9293-0C2C-4403-A490D5042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CD6B97A-DCE5-78BC-6F37-9D2BDFEF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540" y="1559813"/>
            <a:ext cx="4115811" cy="383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834EAA-6FBC-0457-88DB-6574CEFBCBBD}"/>
              </a:ext>
            </a:extLst>
          </p:cNvPr>
          <p:cNvSpPr/>
          <p:nvPr/>
        </p:nvSpPr>
        <p:spPr>
          <a:xfrm>
            <a:off x="7855269" y="5398474"/>
            <a:ext cx="4115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Complete RF System Driver, 5 MW PA, Modulator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489B78-DDF8-15F5-4FFA-777D3D39969B}"/>
              </a:ext>
            </a:extLst>
          </p:cNvPr>
          <p:cNvCxnSpPr>
            <a:cxnSpLocks/>
          </p:cNvCxnSpPr>
          <p:nvPr/>
        </p:nvCxnSpPr>
        <p:spPr>
          <a:xfrm>
            <a:off x="7476565" y="2460812"/>
            <a:ext cx="2371282" cy="7095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60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48123-7CF1-6839-DB0A-37B8DDBE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82332" y="646785"/>
            <a:ext cx="4747896" cy="5984240"/>
          </a:xfrm>
          <a:prstGeom prst="rect">
            <a:avLst/>
          </a:prstGeom>
        </p:spPr>
      </p:pic>
      <p:pic>
        <p:nvPicPr>
          <p:cNvPr id="4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7AE74293-F565-F09D-F44C-28052BE04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604" y="3417900"/>
            <a:ext cx="4115810" cy="19885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B73288-8FA1-435D-B000-8989F5A7F029}"/>
              </a:ext>
            </a:extLst>
          </p:cNvPr>
          <p:cNvSpPr txBox="1">
            <a:spLocks/>
          </p:cNvSpPr>
          <p:nvPr/>
        </p:nvSpPr>
        <p:spPr>
          <a:xfrm>
            <a:off x="219710" y="224422"/>
            <a:ext cx="11049000" cy="6447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RF Systems 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95BEDB-0240-4D62-A847-5648A5A577A8}"/>
              </a:ext>
            </a:extLst>
          </p:cNvPr>
          <p:cNvSpPr txBox="1">
            <a:spLocks/>
          </p:cNvSpPr>
          <p:nvPr/>
        </p:nvSpPr>
        <p:spPr>
          <a:xfrm>
            <a:off x="5864860" y="1525626"/>
            <a:ext cx="6107430" cy="16934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/>
              <a:t>The </a:t>
            </a:r>
            <a:r>
              <a:rPr lang="en-US" sz="1600" b="1" dirty="0"/>
              <a:t>LINAC RF system</a:t>
            </a:r>
            <a:r>
              <a:rPr lang="en-US" sz="1600" dirty="0"/>
              <a:t> consists of </a:t>
            </a:r>
            <a:r>
              <a:rPr lang="en-US" sz="1600" b="1" dirty="0"/>
              <a:t>9 RF Tanks</a:t>
            </a:r>
            <a:r>
              <a:rPr lang="en-US" sz="1600" dirty="0"/>
              <a:t>, each powered by a </a:t>
            </a:r>
            <a:r>
              <a:rPr lang="en-US" sz="1600" b="1" dirty="0"/>
              <a:t>5 MW pulsed RF power amplifier.</a:t>
            </a:r>
          </a:p>
          <a:p>
            <a:pPr algn="just"/>
            <a:r>
              <a:rPr lang="en-US" sz="1600" dirty="0"/>
              <a:t>Coax run from the PA through the phase shifter, 3 dB hybrid power divider, and feeding two loops in each tank (repeated for all 9 tanks)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9434AD-99F8-46DF-A570-385FD058D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32EAE8-E2D8-47F4-AF7E-D0E289D9CD67}"/>
              </a:ext>
            </a:extLst>
          </p:cNvPr>
          <p:cNvSpPr/>
          <p:nvPr/>
        </p:nvSpPr>
        <p:spPr>
          <a:xfrm>
            <a:off x="7072204" y="5767806"/>
            <a:ext cx="4115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Drift Tubes</a:t>
            </a:r>
          </a:p>
        </p:txBody>
      </p:sp>
    </p:spTree>
    <p:extLst>
      <p:ext uri="{BB962C8B-B14F-4D97-AF65-F5344CB8AC3E}">
        <p14:creationId xmlns:p14="http://schemas.microsoft.com/office/powerpoint/2010/main" val="2469018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6B73288-8FA1-435D-B000-8989F5A7F029}"/>
              </a:ext>
            </a:extLst>
          </p:cNvPr>
          <p:cNvSpPr txBox="1">
            <a:spLocks/>
          </p:cNvSpPr>
          <p:nvPr/>
        </p:nvSpPr>
        <p:spPr>
          <a:xfrm>
            <a:off x="222738" y="0"/>
            <a:ext cx="11869616" cy="788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Upgrade Justification- RF Tube Supply Risk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95BEDB-0240-4D62-A847-5648A5A577A8}"/>
              </a:ext>
            </a:extLst>
          </p:cNvPr>
          <p:cNvSpPr txBox="1">
            <a:spLocks/>
          </p:cNvSpPr>
          <p:nvPr/>
        </p:nvSpPr>
        <p:spPr>
          <a:xfrm>
            <a:off x="242810" y="674279"/>
            <a:ext cx="8504148" cy="55094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</a:rPr>
              <a:t>Aging Technology &amp; Growing Supply Risk</a:t>
            </a:r>
          </a:p>
          <a:p>
            <a:pPr lvl="1"/>
            <a:r>
              <a:rPr lang="en-US" sz="1800" dirty="0"/>
              <a:t>LINAC relies on two high-power RF tubes (</a:t>
            </a:r>
            <a:r>
              <a:rPr lang="en-US" sz="1800" b="1" dirty="0"/>
              <a:t>4616</a:t>
            </a:r>
            <a:r>
              <a:rPr lang="en-US" sz="1800" dirty="0"/>
              <a:t> &amp; </a:t>
            </a:r>
            <a:r>
              <a:rPr lang="en-US" sz="1800" b="1" dirty="0"/>
              <a:t>7835</a:t>
            </a:r>
            <a:r>
              <a:rPr lang="en-US" sz="1800" dirty="0"/>
              <a:t>) for beam acceleration</a:t>
            </a:r>
          </a:p>
          <a:p>
            <a:pPr lvl="1"/>
            <a:r>
              <a:rPr lang="en-US" sz="1800" dirty="0"/>
              <a:t>Originally developed in the 1950s for now-defunct systems, these tubes are now sole-sourced with uncertain long-term availability</a:t>
            </a:r>
          </a:p>
          <a:p>
            <a:pPr lvl="1"/>
            <a:r>
              <a:rPr lang="en-US" sz="1800" dirty="0"/>
              <a:t>Modulator tubes (</a:t>
            </a:r>
            <a:r>
              <a:rPr lang="en-US" sz="1800" b="1" dirty="0"/>
              <a:t>LPT32</a:t>
            </a:r>
            <a:r>
              <a:rPr lang="en-US" sz="1800" dirty="0"/>
              <a:t> &amp; </a:t>
            </a:r>
            <a:r>
              <a:rPr lang="en-US" sz="1800" b="1" dirty="0"/>
              <a:t>8618</a:t>
            </a:r>
            <a:r>
              <a:rPr lang="en-US" sz="1800" dirty="0"/>
              <a:t>) are also sole-source, with </a:t>
            </a:r>
            <a:r>
              <a:rPr lang="en-US" sz="1800" b="1" dirty="0"/>
              <a:t>rebuilds as the only supply option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002060"/>
                </a:solidFill>
              </a:rPr>
              <a:t>Tube Supply Status &amp; Risks </a:t>
            </a:r>
          </a:p>
          <a:p>
            <a:pPr lvl="1"/>
            <a:r>
              <a:rPr lang="en-US" sz="1800" b="1" dirty="0"/>
              <a:t>Inventory</a:t>
            </a:r>
            <a:r>
              <a:rPr lang="en-US" sz="1800" dirty="0"/>
              <a:t>: ~6 years (</a:t>
            </a:r>
            <a:r>
              <a:rPr lang="en-US" sz="1800" b="1" dirty="0"/>
              <a:t>BLIP</a:t>
            </a:r>
            <a:r>
              <a:rPr lang="en-US" sz="1800" dirty="0"/>
              <a:t> @ 60 mA) / ~10 years (</a:t>
            </a:r>
            <a:r>
              <a:rPr lang="en-US" sz="1800" b="1" dirty="0"/>
              <a:t>EIC/NSRL </a:t>
            </a:r>
            <a:r>
              <a:rPr lang="en-US" sz="1800" dirty="0"/>
              <a:t>@ 400 µA)) </a:t>
            </a:r>
          </a:p>
          <a:p>
            <a:pPr lvl="1"/>
            <a:r>
              <a:rPr lang="en-US" sz="1800" b="1" dirty="0"/>
              <a:t>Supply Risk</a:t>
            </a:r>
            <a:r>
              <a:rPr lang="en-US" sz="1800" dirty="0"/>
              <a:t>: Vendors may exit the business in </a:t>
            </a:r>
            <a:r>
              <a:rPr lang="en-US" sz="1800" b="1" dirty="0"/>
              <a:t>3–4 years </a:t>
            </a:r>
            <a:r>
              <a:rPr lang="en-US" sz="1800" dirty="0"/>
              <a:t>without large orders. Warranty issues if manufacturer exits the business.</a:t>
            </a:r>
          </a:p>
          <a:p>
            <a:pPr lvl="1"/>
            <a:r>
              <a:rPr lang="en-US" sz="1800" b="1" dirty="0"/>
              <a:t>Quality concerns</a:t>
            </a:r>
            <a:r>
              <a:rPr lang="en-US" sz="1800" dirty="0"/>
              <a:t>:</a:t>
            </a:r>
          </a:p>
          <a:p>
            <a:pPr lvl="3"/>
            <a:r>
              <a:rPr lang="en-US" dirty="0"/>
              <a:t>Shorter lifespans &amp; declining reliability (new/rebuilt tubes)</a:t>
            </a:r>
          </a:p>
          <a:p>
            <a:pPr lvl="3"/>
            <a:r>
              <a:rPr lang="en-US" b="1" dirty="0"/>
              <a:t>Skilled labor loss </a:t>
            </a:r>
            <a:r>
              <a:rPr lang="en-US" dirty="0"/>
              <a:t>affecting manufacturing consistency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2060"/>
                </a:solidFill>
              </a:rPr>
              <a:t>Conclusion</a:t>
            </a:r>
            <a:r>
              <a:rPr lang="en-US" sz="2200" b="1" dirty="0">
                <a:solidFill>
                  <a:srgbClr val="002060"/>
                </a:solidFill>
              </a:rPr>
              <a:t>: </a:t>
            </a:r>
            <a:r>
              <a:rPr lang="en-US" sz="1800" dirty="0"/>
              <a:t>Without intervention, LINAC operations face </a:t>
            </a:r>
            <a:r>
              <a:rPr lang="en-US" sz="1800" b="1" dirty="0"/>
              <a:t>significant risk</a:t>
            </a:r>
            <a:r>
              <a:rPr lang="en-US" sz="1800" dirty="0"/>
              <a:t> due to dwindling tube supply, unreliable rebuilds, and potential obsolescence of critical components</a:t>
            </a:r>
            <a:r>
              <a:rPr lang="en-US" sz="1600" dirty="0"/>
              <a:t>.</a:t>
            </a:r>
            <a:endParaRPr lang="en-US" sz="1600" kern="0" dirty="0">
              <a:solidFill>
                <a:srgbClr val="1F1F1F"/>
              </a:solidFill>
              <a:cs typeface="Times New Roman" panose="02020603050405020304" pitchFamily="18" charset="0"/>
            </a:endParaRPr>
          </a:p>
          <a:p>
            <a:endParaRPr lang="en-US" sz="1400" kern="0" dirty="0">
              <a:solidFill>
                <a:srgbClr val="1F1F1F"/>
              </a:solidFill>
              <a:latin typeface="Arial (Body)"/>
              <a:cs typeface="Times New Roman" panose="02020603050405020304" pitchFamily="18" charset="0"/>
            </a:endParaRPr>
          </a:p>
          <a:p>
            <a:endParaRPr lang="en-US" sz="1400" dirty="0">
              <a:latin typeface="Arial (Body)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79ED14-1CD3-4D79-BC6A-8505CEBE7280}"/>
              </a:ext>
            </a:extLst>
          </p:cNvPr>
          <p:cNvSpPr/>
          <p:nvPr/>
        </p:nvSpPr>
        <p:spPr>
          <a:xfrm>
            <a:off x="8580610" y="5278096"/>
            <a:ext cx="3282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RCA 7835 Power Triode, 7 MW Peak Power</a:t>
            </a:r>
          </a:p>
          <a:p>
            <a:pPr lvl="0"/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EA3FA64-1F22-4D0A-93B4-E37CB0C68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178" y="1511619"/>
            <a:ext cx="3327261" cy="37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3C581-39A5-4C4D-BD39-403232275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FE3E4C-9055-4EA2-994F-FC44B569C122}"/>
              </a:ext>
            </a:extLst>
          </p:cNvPr>
          <p:cNvCxnSpPr>
            <a:cxnSpLocks/>
          </p:cNvCxnSpPr>
          <p:nvPr/>
        </p:nvCxnSpPr>
        <p:spPr>
          <a:xfrm>
            <a:off x="7891397" y="1246340"/>
            <a:ext cx="1288235" cy="12651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B853C5-B2A6-4E9E-B671-4EF27E261243}"/>
              </a:ext>
            </a:extLst>
          </p:cNvPr>
          <p:cNvCxnSpPr>
            <a:cxnSpLocks/>
          </p:cNvCxnSpPr>
          <p:nvPr/>
        </p:nvCxnSpPr>
        <p:spPr>
          <a:xfrm>
            <a:off x="8204548" y="2511468"/>
            <a:ext cx="2767558" cy="823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275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4A880-C199-93B3-5B7E-119B86E0A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94A94BB6-FF0F-AE15-1233-4EF1C5E7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41034"/>
            <a:ext cx="11499925" cy="8251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Project Scope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430DB-7A70-4428-84F5-4DC97C2DE286}"/>
              </a:ext>
            </a:extLst>
          </p:cNvPr>
          <p:cNvSpPr txBox="1"/>
          <p:nvPr/>
        </p:nvSpPr>
        <p:spPr>
          <a:xfrm>
            <a:off x="462579" y="866212"/>
            <a:ext cx="11675633" cy="53322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Scope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Calibri"/>
                <a:cs typeface="Arial"/>
              </a:rPr>
              <a:t>:</a:t>
            </a:r>
            <a:r>
              <a:rPr lang="en-US" sz="2400" b="1" dirty="0">
                <a:latin typeface="Arial"/>
                <a:ea typeface="Calibri"/>
                <a:cs typeface="Arial"/>
              </a:rPr>
              <a:t> </a:t>
            </a:r>
            <a:r>
              <a:rPr lang="en-US" sz="2000" dirty="0"/>
              <a:t>This project will initiate the transition of the LINAC RF Power Amplifiers to solid-state technology by upgrading one of nine high-power amplifiers currently utilizing legacy vacuum tubes (types 4616 and 7835). The scope includes developing technical specifications and a Statement of Work (SOW), evaluating vendor proposals, and selecting a solid-state solution based on performance metrics and system compatibility. One amplifier unit will be procured, factory-tested, and installed in LINAC Tank 9 to replace the existing tube-based amplifier. This upgrade will serve as a proof-of-concept, informing the future replacement strategy for the remaining eight RF amplifiers.</a:t>
            </a:r>
          </a:p>
          <a:p>
            <a:endParaRPr lang="en-US" dirty="0"/>
          </a:p>
          <a:p>
            <a:pPr>
              <a:spcAft>
                <a:spcPts val="450"/>
              </a:spcAft>
              <a:defRPr/>
            </a:pPr>
            <a:r>
              <a:rPr lang="en-US" sz="2400" b="1" dirty="0">
                <a:solidFill>
                  <a:srgbClr val="002060"/>
                </a:solidFill>
              </a:rPr>
              <a:t>Out of Scope</a:t>
            </a:r>
            <a:r>
              <a:rPr lang="en-US" dirty="0"/>
              <a:t>: </a:t>
            </a:r>
            <a:endParaRPr lang="en-US" b="1" dirty="0">
              <a:cs typeface="Arial"/>
            </a:endParaRP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Replacement of the remaining LINAC RF amplifier units.</a:t>
            </a:r>
            <a:br>
              <a:rPr lang="en-US" sz="2000" dirty="0"/>
            </a:br>
            <a:r>
              <a:rPr lang="en-US" sz="2000" dirty="0"/>
              <a:t>(Future phases will convert </a:t>
            </a:r>
            <a:r>
              <a:rPr lang="en-US" sz="2000" b="1" dirty="0"/>
              <a:t>6 of 8 tanks</a:t>
            </a:r>
            <a:r>
              <a:rPr lang="en-US" sz="2000" dirty="0"/>
              <a:t>; </a:t>
            </a:r>
            <a:r>
              <a:rPr lang="en-US" sz="2000" b="1" dirty="0"/>
              <a:t>2 low-power tanks remain tube-based</a:t>
            </a:r>
            <a:r>
              <a:rPr lang="en-US" sz="2000" dirty="0"/>
              <a:t>.)</a:t>
            </a:r>
          </a:p>
          <a:p>
            <a:pPr>
              <a:spcAft>
                <a:spcPts val="450"/>
              </a:spcAft>
              <a:defRPr/>
            </a:pPr>
            <a:endParaRPr lang="en-US" b="1" dirty="0">
              <a:cs typeface="Arial"/>
            </a:endParaRPr>
          </a:p>
          <a:p>
            <a:r>
              <a:rPr lang="en-US" sz="2400" b="1" dirty="0">
                <a:solidFill>
                  <a:srgbClr val="002060"/>
                </a:solidFill>
              </a:rPr>
              <a:t>Assumptions</a:t>
            </a:r>
            <a:r>
              <a:rPr lang="en-U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Existing infrastructure can support solid-state amplifier integration with minor adjustments.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Technical experts are available for reviews and vendor evaluations.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selected vendor will meet all contractual technical and delivery requirements.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D28713-58CD-47FE-86D2-F7C6696C7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326796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386D5-5ACC-1788-DD56-BE049CE71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"/>
            <a:ext cx="11408859" cy="788183"/>
          </a:xfrm>
        </p:spPr>
        <p:txBody>
          <a:bodyPr>
            <a:noAutofit/>
          </a:bodyPr>
          <a:lstStyle/>
          <a:p>
            <a:r>
              <a:rPr lang="en-US" dirty="0"/>
              <a:t>Upgrade Options - 40-years of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80BEE-A70F-8414-FD4B-6201475D6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539"/>
            <a:ext cx="6137806" cy="38223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kern="0" dirty="0">
                <a:ea typeface="Times New Roman" panose="02020603050405020304" pitchFamily="18" charset="0"/>
              </a:rPr>
              <a:t>Four  options were evaluated for projected 40-years of operations for BLIP/NSRL &amp; EIC:</a:t>
            </a:r>
          </a:p>
          <a:p>
            <a:r>
              <a:rPr lang="en-US" sz="1800" b="1" kern="0" dirty="0">
                <a:solidFill>
                  <a:srgbClr val="00206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Option 1</a:t>
            </a:r>
            <a:r>
              <a:rPr lang="en-US" sz="1800" kern="0" dirty="0">
                <a:solidFill>
                  <a:srgbClr val="00206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:  Keeping the same tube but stock for critical component for next 40 years. </a:t>
            </a:r>
            <a:endParaRPr lang="en-US" sz="14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Present stockpiling of RF and modulator tubes is </a:t>
            </a:r>
            <a:r>
              <a:rPr lang="en-US" sz="1400" b="1" dirty="0"/>
              <a:t>not sustainable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Sole-source manufacturers of RF tubes is likely to exit the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Large tube order for 40 years within the next 3 to 4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Critical material for tube manufacturing may not be available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Large tube storage facility needed at 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Large number of tubes to validate and test at 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Warranty issues when manufacturer exits the business</a:t>
            </a:r>
            <a:endParaRPr lang="en-US" sz="1400" b="1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Estimated material cost 40 Years (9 Tanks): </a:t>
            </a:r>
            <a:r>
              <a:rPr lang="en-US" sz="1400" b="1" dirty="0"/>
              <a:t>$96 M</a:t>
            </a:r>
            <a:endParaRPr lang="en-US" sz="1400" b="1" kern="0" dirty="0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47848-B3E3-742A-0A32-A055FADD9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A6CA77F-4145-4615-90D3-60DA0B70E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06" y="1043872"/>
            <a:ext cx="2133600" cy="28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FCD9ED7-9D5F-445B-A377-0DABABC8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49" y="104387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B360B5-EF23-4F3B-82BD-6E52DF0BA86E}"/>
              </a:ext>
            </a:extLst>
          </p:cNvPr>
          <p:cNvSpPr/>
          <p:nvPr/>
        </p:nvSpPr>
        <p:spPr>
          <a:xfrm>
            <a:off x="6173363" y="3877143"/>
            <a:ext cx="2326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 </a:t>
            </a:r>
            <a:r>
              <a:rPr lang="en-US" sz="1200"/>
              <a:t>7835 Triode ($487,945.00 )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2DC4-FA39-4807-9D95-F3FC7A39F8D6}"/>
              </a:ext>
            </a:extLst>
          </p:cNvPr>
          <p:cNvSpPr/>
          <p:nvPr/>
        </p:nvSpPr>
        <p:spPr>
          <a:xfrm>
            <a:off x="8995839" y="3848564"/>
            <a:ext cx="20740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4616 Tetrode ($152,360.00)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5EB4D-4F7E-4FF6-9905-7DC665B46E66}"/>
              </a:ext>
            </a:extLst>
          </p:cNvPr>
          <p:cNvSpPr txBox="1"/>
          <p:nvPr/>
        </p:nvSpPr>
        <p:spPr>
          <a:xfrm>
            <a:off x="6726265" y="747610"/>
            <a:ext cx="327286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(C/o: Vinnie </a:t>
            </a:r>
            <a:r>
              <a:rPr lang="en-US" sz="1400" dirty="0" err="1"/>
              <a:t>LoDestro</a:t>
            </a:r>
            <a:r>
              <a:rPr lang="en-US" sz="14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B27AB-228F-450E-91FC-1F24C4553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59" y="4624754"/>
            <a:ext cx="11177612" cy="158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67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386D5-5ACC-1788-DD56-BE049CE71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97" y="40347"/>
            <a:ext cx="11412416" cy="788183"/>
          </a:xfrm>
        </p:spPr>
        <p:txBody>
          <a:bodyPr>
            <a:noAutofit/>
          </a:bodyPr>
          <a:lstStyle/>
          <a:p>
            <a:r>
              <a:rPr lang="en-US"/>
              <a:t>Upgrade Options - 40-years of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80BEE-A70F-8414-FD4B-6201475D6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54" y="788184"/>
            <a:ext cx="11786269" cy="545071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 kern="0" dirty="0">
                <a:ea typeface="Times New Roman" panose="02020603050405020304" pitchFamily="18" charset="0"/>
                <a:cs typeface="Times New Roman"/>
              </a:rPr>
              <a:t>Four options evaluated for projected 40-years operations (BLIP/NSRL &amp; EIC):</a:t>
            </a:r>
          </a:p>
          <a:p>
            <a:pPr marL="0" indent="0"/>
            <a:r>
              <a:rPr lang="en-US" sz="1800" b="1" dirty="0">
                <a:solidFill>
                  <a:srgbClr val="002060"/>
                </a:solidFill>
              </a:rPr>
              <a:t>Option 2</a:t>
            </a:r>
            <a:r>
              <a:rPr lang="en-US" sz="1800" b="1" dirty="0"/>
              <a:t>: </a:t>
            </a:r>
            <a:r>
              <a:rPr lang="en-US" sz="1900" b="1" kern="0" dirty="0">
                <a:solidFill>
                  <a:srgbClr val="002060"/>
                </a:solidFill>
                <a:ea typeface="Times New Roman" panose="02020603050405020304" pitchFamily="18" charset="0"/>
              </a:rPr>
              <a:t>Low power </a:t>
            </a:r>
            <a:r>
              <a:rPr lang="en-US" sz="1900" b="1" kern="0" dirty="0" err="1">
                <a:solidFill>
                  <a:srgbClr val="002060"/>
                </a:solidFill>
                <a:ea typeface="Times New Roman" panose="02020603050405020304" pitchFamily="18" charset="0"/>
              </a:rPr>
              <a:t>Diacrode</a:t>
            </a:r>
            <a:r>
              <a:rPr lang="en-US" sz="1900" b="1" kern="0" dirty="0">
                <a:solidFill>
                  <a:srgbClr val="002060"/>
                </a:solidFill>
                <a:ea typeface="Times New Roman" panose="02020603050405020304" pitchFamily="18" charset="0"/>
              </a:rPr>
              <a:t> tubes (Los Alamos) </a:t>
            </a:r>
            <a:r>
              <a:rPr lang="en-US" sz="1900" b="1" dirty="0">
                <a:solidFill>
                  <a:srgbClr val="002060"/>
                </a:solidFill>
              </a:rPr>
              <a:t>(Cost ~81 M </a:t>
            </a:r>
            <a:r>
              <a:rPr lang="en-US" sz="1900" dirty="0">
                <a:solidFill>
                  <a:srgbClr val="002060"/>
                </a:solidFill>
              </a:rPr>
              <a:t>+ facility upgrades</a:t>
            </a:r>
            <a:r>
              <a:rPr lang="en-US" sz="1900" b="1" dirty="0">
                <a:solidFill>
                  <a:srgbClr val="002060"/>
                </a:solidFill>
              </a:rPr>
              <a:t>)</a:t>
            </a:r>
            <a:endParaRPr lang="en-US" sz="1900" b="1" kern="0" dirty="0">
              <a:solidFill>
                <a:srgbClr val="002060"/>
              </a:solidFill>
              <a:ea typeface="Times New Roman" panose="02020603050405020304" pitchFamily="18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Description</a:t>
            </a:r>
            <a:r>
              <a:rPr lang="en-US" sz="1800" dirty="0"/>
              <a:t>: This option involves combining two </a:t>
            </a:r>
            <a:r>
              <a:rPr lang="en-US" sz="1800" b="1" dirty="0" err="1"/>
              <a:t>Diacrode</a:t>
            </a:r>
            <a:r>
              <a:rPr lang="en-US" sz="1800" b="1" dirty="0"/>
              <a:t> tubes</a:t>
            </a:r>
            <a:r>
              <a:rPr lang="en-US" sz="1800" dirty="0"/>
              <a:t> to achieve </a:t>
            </a:r>
            <a:r>
              <a:rPr lang="en-US" sz="1800" b="1" dirty="0">
                <a:solidFill>
                  <a:srgbClr val="FF0000"/>
                </a:solidFill>
              </a:rPr>
              <a:t>4</a:t>
            </a:r>
            <a:r>
              <a:rPr lang="en-US" sz="1800" b="1" dirty="0"/>
              <a:t> MW</a:t>
            </a:r>
            <a:r>
              <a:rPr lang="en-US" sz="1800" dirty="0"/>
              <a:t> of RF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Required Modifications</a:t>
            </a:r>
            <a:r>
              <a:rPr lang="en-US" sz="1800" dirty="0"/>
              <a:t>:</a:t>
            </a:r>
          </a:p>
          <a:p>
            <a:pPr marL="742950" lvl="1" indent="-285750"/>
            <a:r>
              <a:rPr lang="en-US" sz="1500" b="1" dirty="0"/>
              <a:t>Major Facility Modifications</a:t>
            </a:r>
            <a:r>
              <a:rPr lang="en-US" sz="1500" dirty="0"/>
              <a:t>: The dual-amplifier design requires significant changes to the existing setup, including modifications to infrastructure and support systems.</a:t>
            </a:r>
          </a:p>
          <a:p>
            <a:pPr marL="742950" lvl="1" indent="-285750"/>
            <a:r>
              <a:rPr lang="en-US" sz="1500" b="1" dirty="0"/>
              <a:t>Installation Time</a:t>
            </a:r>
            <a:r>
              <a:rPr lang="en-US" sz="1500" dirty="0"/>
              <a:t>: Expected to result in </a:t>
            </a:r>
            <a:r>
              <a:rPr lang="en-US" sz="1500" b="1" dirty="0"/>
              <a:t>18 months</a:t>
            </a:r>
            <a:r>
              <a:rPr lang="en-US" sz="1500" dirty="0"/>
              <a:t> of interruption to LINAC operations, impacting critical research schedules.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Material Cost Estimate</a:t>
            </a:r>
            <a:r>
              <a:rPr lang="en-US" sz="1800" dirty="0"/>
              <a:t>:</a:t>
            </a:r>
          </a:p>
          <a:p>
            <a:pPr marL="742950" lvl="1" indent="-285750"/>
            <a:r>
              <a:rPr lang="en-US" sz="1500" dirty="0"/>
              <a:t>Estimated 40-year cost for 9 Tanks: ~</a:t>
            </a:r>
            <a:r>
              <a:rPr lang="en-US" sz="1500" b="1" dirty="0"/>
              <a:t>$81 M</a:t>
            </a:r>
          </a:p>
          <a:p>
            <a:pPr marL="742950" lvl="1" indent="-285750"/>
            <a:r>
              <a:rPr lang="en-US" sz="1500" dirty="0"/>
              <a:t>Additional </a:t>
            </a:r>
            <a:r>
              <a:rPr lang="en-US" sz="1500" b="1" dirty="0"/>
              <a:t>facility upgrades</a:t>
            </a:r>
            <a:r>
              <a:rPr lang="en-US" sz="1500" dirty="0"/>
              <a:t> cost.</a:t>
            </a:r>
            <a:endParaRPr lang="en-US" sz="1500" b="1" kern="0" dirty="0"/>
          </a:p>
          <a:p>
            <a:pPr marL="0" indent="0">
              <a:lnSpc>
                <a:spcPct val="170000"/>
              </a:lnSpc>
            </a:pPr>
            <a:r>
              <a:rPr lang="en-US" sz="1800" b="1" kern="0" dirty="0">
                <a:solidFill>
                  <a:srgbClr val="002060"/>
                </a:solidFill>
              </a:rPr>
              <a:t>Option 3</a:t>
            </a:r>
            <a:r>
              <a:rPr lang="en-US" sz="1800" b="1" kern="0" dirty="0"/>
              <a:t>: </a:t>
            </a:r>
            <a:r>
              <a:rPr lang="en-US" sz="1800" b="1" kern="0" dirty="0">
                <a:solidFill>
                  <a:srgbClr val="002060"/>
                </a:solidFill>
                <a:ea typeface="Times New Roman" panose="02020603050405020304" pitchFamily="18" charset="0"/>
              </a:rPr>
              <a:t>Replacing high power tubes with CPI Klystron (Fermi Lab)</a:t>
            </a:r>
            <a:r>
              <a:rPr lang="en-US" sz="1800" b="1" dirty="0">
                <a:solidFill>
                  <a:srgbClr val="002060"/>
                </a:solidFill>
              </a:rPr>
              <a:t> (Cost ~88 M </a:t>
            </a:r>
            <a:r>
              <a:rPr lang="en-US" sz="1800" dirty="0">
                <a:solidFill>
                  <a:srgbClr val="002060"/>
                </a:solidFill>
              </a:rPr>
              <a:t>+ facility upgrades</a:t>
            </a:r>
            <a:r>
              <a:rPr lang="en-US" sz="1800" b="1" dirty="0">
                <a:solidFill>
                  <a:srgbClr val="002060"/>
                </a:solidFill>
              </a:rPr>
              <a:t>)</a:t>
            </a:r>
            <a:endParaRPr lang="en-US" sz="1800" b="1" kern="0" dirty="0">
              <a:solidFill>
                <a:srgbClr val="002060"/>
              </a:solidFill>
              <a:ea typeface="Times New Roman" panose="02020603050405020304" pitchFamily="18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Description</a:t>
            </a:r>
            <a:r>
              <a:rPr lang="en-US" sz="1800" dirty="0"/>
              <a:t>: This option involves replacing the current high-power RF tubes with </a:t>
            </a:r>
            <a:r>
              <a:rPr lang="en-US" sz="1800" b="1" dirty="0"/>
              <a:t>CPI Klystron</a:t>
            </a:r>
            <a:r>
              <a:rPr lang="en-US" sz="1800" dirty="0"/>
              <a:t>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Required Modifications</a:t>
            </a:r>
            <a:r>
              <a:rPr lang="en-US" sz="1800" dirty="0"/>
              <a:t>:</a:t>
            </a:r>
          </a:p>
          <a:p>
            <a:pPr marL="742950" lvl="1" indent="-285750"/>
            <a:r>
              <a:rPr lang="en-US" sz="1500" b="1" dirty="0"/>
              <a:t>Major Facility Modifications</a:t>
            </a:r>
            <a:r>
              <a:rPr lang="en-US" sz="1500" dirty="0"/>
              <a:t>: (Larger size of the </a:t>
            </a:r>
            <a:r>
              <a:rPr lang="en-US" sz="1500" b="1" dirty="0"/>
              <a:t>CPI Klystron</a:t>
            </a:r>
            <a:r>
              <a:rPr lang="en-US" sz="1500" dirty="0"/>
              <a:t> amplifiers) </a:t>
            </a:r>
          </a:p>
          <a:p>
            <a:pPr marL="742950" lvl="1" indent="-285750"/>
            <a:r>
              <a:rPr lang="en-US" sz="1500" b="1" dirty="0"/>
              <a:t>Radiation Safety</a:t>
            </a:r>
            <a:r>
              <a:rPr lang="en-US" sz="1500" dirty="0"/>
              <a:t>: The CPI Klystron system is a </a:t>
            </a:r>
            <a:r>
              <a:rPr lang="en-US" sz="1500" b="1" dirty="0"/>
              <a:t>radiation-generating device</a:t>
            </a:r>
            <a:r>
              <a:rPr lang="en-US" sz="1500" dirty="0"/>
              <a:t>, which adds complexity to safety measures and regulatory requirements.</a:t>
            </a:r>
          </a:p>
          <a:p>
            <a:pPr marL="742950" lvl="1" indent="-285750"/>
            <a:r>
              <a:rPr lang="en-US" sz="1500" b="1" dirty="0"/>
              <a:t>Operational Impact</a:t>
            </a:r>
            <a:r>
              <a:rPr lang="en-US" sz="1500" dirty="0"/>
              <a:t>: (</a:t>
            </a:r>
            <a:r>
              <a:rPr lang="en-US" sz="1500" b="1" dirty="0"/>
              <a:t>24 Months of Disruption</a:t>
            </a:r>
            <a:r>
              <a:rPr lang="en-US" sz="15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Material Cost Estimate</a:t>
            </a:r>
            <a:r>
              <a:rPr lang="en-US" sz="1800" dirty="0"/>
              <a:t>:</a:t>
            </a:r>
          </a:p>
          <a:p>
            <a:pPr marL="742950" lvl="1" indent="-285750"/>
            <a:r>
              <a:rPr lang="en-US" sz="1500" dirty="0"/>
              <a:t>Estimated 40-year cost for 9 Tanks: ~</a:t>
            </a:r>
            <a:r>
              <a:rPr lang="en-US" sz="1500" b="1" dirty="0"/>
              <a:t>$88 M</a:t>
            </a:r>
            <a:endParaRPr lang="en-US" sz="1500" b="1" kern="0" dirty="0">
              <a:latin typeface="Times New Roman" panose="02020603050405020304" pitchFamily="18" charset="0"/>
            </a:endParaRPr>
          </a:p>
          <a:p>
            <a:pPr marL="742950" lvl="1" indent="-285750"/>
            <a:r>
              <a:rPr lang="en-US" sz="1500" b="1" dirty="0"/>
              <a:t>Additional facility upgrade costs</a:t>
            </a:r>
            <a:r>
              <a:rPr lang="en-US" sz="1500" dirty="0"/>
              <a:t> required for the larger amplifiers and safety modifications</a:t>
            </a:r>
            <a:endParaRPr lang="en-US" sz="1500" b="1" dirty="0">
              <a:latin typeface="Arial (Body)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47848-B3E3-742A-0A32-A055FADD9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/>
          </a:p>
        </p:txBody>
      </p:sp>
    </p:spTree>
    <p:extLst>
      <p:ext uri="{BB962C8B-B14F-4D97-AF65-F5344CB8AC3E}">
        <p14:creationId xmlns:p14="http://schemas.microsoft.com/office/powerpoint/2010/main" val="68754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386D5-5ACC-1788-DD56-BE049CE71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1332659" cy="788183"/>
          </a:xfrm>
        </p:spPr>
        <p:txBody>
          <a:bodyPr>
            <a:noAutofit/>
          </a:bodyPr>
          <a:lstStyle/>
          <a:p>
            <a:r>
              <a:rPr lang="en-US"/>
              <a:t>Upgrade Options - 40-years of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80BEE-A70F-8414-FD4B-6201475D6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8" y="931108"/>
            <a:ext cx="9708778" cy="53199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/>
            <a:r>
              <a:rPr lang="en-US" sz="2400" b="1" kern="0" dirty="0">
                <a:solidFill>
                  <a:srgbClr val="002060"/>
                </a:solidFill>
                <a:cs typeface="Times New Roman"/>
              </a:rPr>
              <a:t>Option 4: </a:t>
            </a:r>
            <a:r>
              <a:rPr lang="en-US" sz="2400" kern="0" dirty="0">
                <a:solidFill>
                  <a:srgbClr val="002060"/>
                </a:solidFill>
                <a:cs typeface="Times New Roman"/>
              </a:rPr>
              <a:t>Phase c</a:t>
            </a:r>
            <a:r>
              <a:rPr lang="en-US" sz="2400" dirty="0">
                <a:solidFill>
                  <a:srgbClr val="002060"/>
                </a:solidFill>
              </a:rPr>
              <a:t>onversion to Solid-State RF Amplifier</a:t>
            </a:r>
            <a:endParaRPr lang="en-US" sz="2400" dirty="0">
              <a:solidFill>
                <a:srgbClr val="002060"/>
              </a:solidFill>
              <a:cs typeface="Arial"/>
            </a:endParaRPr>
          </a:p>
          <a:p>
            <a:pPr marL="0" indent="0"/>
            <a:r>
              <a:rPr lang="en-US" sz="2400" b="1" dirty="0">
                <a:solidFill>
                  <a:srgbClr val="002060"/>
                </a:solidFill>
              </a:rPr>
              <a:t>Key Advantages</a:t>
            </a:r>
            <a:r>
              <a:rPr lang="en-US" sz="1400" dirty="0"/>
              <a:t>:</a:t>
            </a:r>
            <a:endParaRPr lang="en-US" sz="1400" b="1" kern="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Eliminates single-source risk</a:t>
            </a:r>
            <a:r>
              <a:rPr lang="en-US" sz="1800" dirty="0"/>
              <a:t> – transition from aging tubes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Proven, modern SSA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Major cost savings</a:t>
            </a:r>
            <a:r>
              <a:rPr lang="en-US" sz="1800" dirty="0"/>
              <a:t> – power cut from 2.5–3 MW → ~800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Enhanced safety</a:t>
            </a:r>
            <a:r>
              <a:rPr lang="en-US" sz="1800" dirty="0"/>
              <a:t> – 50/100 V vs. 50 kV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No civil construction</a:t>
            </a:r>
            <a:r>
              <a:rPr lang="en-US" sz="1800" dirty="0"/>
              <a:t>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Non-disruptive rollout</a:t>
            </a:r>
            <a:r>
              <a:rPr lang="en-US" sz="1800" dirty="0"/>
              <a:t> – install during shutdowns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Scalable &amp; phased</a:t>
            </a:r>
            <a:r>
              <a:rPr lang="en-US" sz="1800" dirty="0"/>
              <a:t> upgrade path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Improved performance</a:t>
            </a:r>
            <a:r>
              <a:rPr lang="en-US" sz="1800" dirty="0"/>
              <a:t> – longer pulse length (1.2 </a:t>
            </a:r>
            <a:r>
              <a:rPr lang="en-US" sz="1800" dirty="0" err="1"/>
              <a:t>ms</a:t>
            </a:r>
            <a:r>
              <a:rPr lang="en-US" sz="18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Better diagnostics &amp; remote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0" indent="0"/>
            <a:r>
              <a:rPr lang="en-US" sz="2000" b="1" dirty="0">
                <a:solidFill>
                  <a:srgbClr val="002060"/>
                </a:solidFill>
              </a:rPr>
              <a:t>Estimated Material Costs</a:t>
            </a:r>
            <a:r>
              <a:rPr lang="en-US" sz="1400" dirty="0"/>
              <a:t>:</a:t>
            </a:r>
            <a:endParaRPr lang="en-US" sz="1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Estimated 40-year cost for 9 Tanks (Phase 1 &amp; 2): ~</a:t>
            </a:r>
            <a:r>
              <a:rPr lang="en-US" sz="1800" b="1" dirty="0"/>
              <a:t>$80 M</a:t>
            </a:r>
            <a:endParaRPr lang="en-US" sz="1800" b="1" dirty="0">
              <a:latin typeface="Arial (Body)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47848-B3E3-742A-0A32-A055FADD9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8F92E4-A5CC-4F07-AC94-44AD4CBD95B5}"/>
              </a:ext>
            </a:extLst>
          </p:cNvPr>
          <p:cNvSpPr/>
          <p:nvPr/>
        </p:nvSpPr>
        <p:spPr>
          <a:xfrm>
            <a:off x="7433441" y="5519185"/>
            <a:ext cx="4758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>
                <a:solidFill>
                  <a:prstClr val="black"/>
                </a:solidFill>
              </a:rPr>
              <a:t>5 MW Solid-State Amplifier to replace Complete RF System( Driver, RF PA, Modulator)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572E89A-5126-4B81-BCF7-D03CD100F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122" y="1605091"/>
            <a:ext cx="2793559" cy="37524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CC5B6D-6F06-404B-95EB-9BF7A3000FFE}"/>
              </a:ext>
            </a:extLst>
          </p:cNvPr>
          <p:cNvSpPr/>
          <p:nvPr/>
        </p:nvSpPr>
        <p:spPr>
          <a:xfrm>
            <a:off x="6764543" y="1252553"/>
            <a:ext cx="5314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Fits into existing building, No modification needed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34D32-9798-43A1-8792-24B5DA4B7CF6}"/>
              </a:ext>
            </a:extLst>
          </p:cNvPr>
          <p:cNvSpPr txBox="1"/>
          <p:nvPr/>
        </p:nvSpPr>
        <p:spPr>
          <a:xfrm>
            <a:off x="10447867" y="1649811"/>
            <a:ext cx="163095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c/o Alex Zaltsman</a:t>
            </a:r>
          </a:p>
        </p:txBody>
      </p:sp>
    </p:spTree>
    <p:extLst>
      <p:ext uri="{BB962C8B-B14F-4D97-AF65-F5344CB8AC3E}">
        <p14:creationId xmlns:p14="http://schemas.microsoft.com/office/powerpoint/2010/main" val="158760354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1A920C01E153458ECEC12180E87C06" ma:contentTypeVersion="0" ma:contentTypeDescription="Create a new document." ma:contentTypeScope="" ma:versionID="6ea92d721dc2686f8fcde3447799545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55f3c9b82ee137ba3b238d9d282459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5B50C4-D96E-4BFB-8780-E4C14B6246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1BC6B4-3319-4CB1-97F2-E05B5BFE63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FE4D0FC-FC87-4395-ADDD-7F19BC2418B1}">
  <ds:schemaRefs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bnl-ppt-template-widescreen (1)</Template>
  <TotalTime>3248</TotalTime>
  <Words>2104</Words>
  <Application>Microsoft Office PowerPoint</Application>
  <PresentationFormat>Widescreen</PresentationFormat>
  <Paragraphs>251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Arial</vt:lpstr>
      <vt:lpstr>Arial (Body)</vt:lpstr>
      <vt:lpstr>Calibri</vt:lpstr>
      <vt:lpstr>Cambria</vt:lpstr>
      <vt:lpstr>Helvetica</vt:lpstr>
      <vt:lpstr>Symbol</vt:lpstr>
      <vt:lpstr>Times New Roman</vt:lpstr>
      <vt:lpstr>Wingdings</vt:lpstr>
      <vt:lpstr>BNL</vt:lpstr>
      <vt:lpstr>200 MeV H- Linac RF Amplifier Upgrade Plan</vt:lpstr>
      <vt:lpstr>Presentation Outline</vt:lpstr>
      <vt:lpstr>PowerPoint Presentation</vt:lpstr>
      <vt:lpstr>PowerPoint Presentation</vt:lpstr>
      <vt:lpstr>PowerPoint Presentation</vt:lpstr>
      <vt:lpstr>Project Scope</vt:lpstr>
      <vt:lpstr>Upgrade Options - 40-years of Operations</vt:lpstr>
      <vt:lpstr>Upgrade Options - 40-years of Operations</vt:lpstr>
      <vt:lpstr>Upgrade Options - 40-years of Operations</vt:lpstr>
      <vt:lpstr>SSA CRE-3201A  201MHz, 5 MW, pulse, 1.2 ms, 1% duty cycle:   7.500.000 € per piece</vt:lpstr>
      <vt:lpstr>Layout of the system </vt:lpstr>
      <vt:lpstr>RF Circulator  201MHz, 5 MW, pulse, 1.2 ms, 1% duty cycle:   $280,000.00 per piece</vt:lpstr>
      <vt:lpstr>PowerPoint Presentation</vt:lpstr>
      <vt:lpstr>Key Technical Specifications</vt:lpstr>
      <vt:lpstr>Technical Specifications &amp; SOW</vt:lpstr>
      <vt:lpstr>Key Design Requirements</vt:lpstr>
      <vt:lpstr>Proposed Project Schedule</vt:lpstr>
      <vt:lpstr>LINAC RF Amplifier Upgrade – Summary</vt:lpstr>
      <vt:lpstr>Thank You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McCormick, Cassandra</dc:creator>
  <cp:keywords/>
  <dc:description/>
  <cp:lastModifiedBy>Severino, Freddy F</cp:lastModifiedBy>
  <cp:revision>14</cp:revision>
  <dcterms:created xsi:type="dcterms:W3CDTF">2025-06-12T14:11:11Z</dcterms:created>
  <dcterms:modified xsi:type="dcterms:W3CDTF">2025-12-16T00:50:39Z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0x010100261A920C01E153458ECEC12180E87C06</vt:lpwstr>
  </property>
</Properties>
</file>