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1069" r:id="rId5"/>
    <p:sldId id="1118" r:id="rId6"/>
    <p:sldId id="1073" r:id="rId7"/>
    <p:sldId id="1100" r:id="rId8"/>
    <p:sldId id="1160" r:id="rId9"/>
    <p:sldId id="1162" r:id="rId10"/>
    <p:sldId id="1161" r:id="rId11"/>
    <p:sldId id="1156" r:id="rId12"/>
    <p:sldId id="1139" r:id="rId13"/>
    <p:sldId id="1125" r:id="rId14"/>
    <p:sldId id="1155" r:id="rId15"/>
    <p:sldId id="269" r:id="rId16"/>
    <p:sldId id="449" r:id="rId17"/>
    <p:sldId id="267" r:id="rId18"/>
    <p:sldId id="1158" r:id="rId19"/>
    <p:sldId id="1163" r:id="rId20"/>
    <p:sldId id="1154" r:id="rId21"/>
    <p:sldId id="1117" r:id="rId22"/>
    <p:sldId id="261" r:id="rId23"/>
    <p:sldId id="1148" r:id="rId24"/>
    <p:sldId id="11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48C8A4-650C-40EA-9106-B4B930C39EF5}" v="11" dt="2025-12-15T19:58:18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2784" autoAdjust="0"/>
  </p:normalViewPr>
  <p:slideViewPr>
    <p:cSldViewPr snapToGrid="0" snapToObjects="1">
      <p:cViewPr varScale="1">
        <p:scale>
          <a:sx n="87" d="100"/>
          <a:sy n="87" d="100"/>
        </p:scale>
        <p:origin x="4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owei, Mengjia" userId="556d1fd2-1b7c-40cc-9105-2d62533ae947" providerId="ADAL" clId="{81FF5CB1-1CA2-45A7-AC80-53E460A5CA93}"/>
    <pc:docChg chg="undo redo custSel addSld delSld modSld sldOrd">
      <pc:chgData name="Gaowei, Mengjia" userId="556d1fd2-1b7c-40cc-9105-2d62533ae947" providerId="ADAL" clId="{81FF5CB1-1CA2-45A7-AC80-53E460A5CA93}" dt="2025-12-12T20:51:32.052" v="3638"/>
      <pc:docMkLst>
        <pc:docMk/>
      </pc:docMkLst>
      <pc:sldChg chg="modSp add mod">
        <pc:chgData name="Gaowei, Mengjia" userId="556d1fd2-1b7c-40cc-9105-2d62533ae947" providerId="ADAL" clId="{81FF5CB1-1CA2-45A7-AC80-53E460A5CA93}" dt="2025-12-09T15:40:23.434" v="3057" actId="20577"/>
        <pc:sldMkLst>
          <pc:docMk/>
          <pc:sldMk cId="2404230592" sldId="261"/>
        </pc:sldMkLst>
        <pc:spChg chg="mod">
          <ac:chgData name="Gaowei, Mengjia" userId="556d1fd2-1b7c-40cc-9105-2d62533ae947" providerId="ADAL" clId="{81FF5CB1-1CA2-45A7-AC80-53E460A5CA93}" dt="2025-12-09T15:40:23.434" v="3057" actId="20577"/>
          <ac:spMkLst>
            <pc:docMk/>
            <pc:sldMk cId="2404230592" sldId="261"/>
            <ac:spMk id="3" creationId="{B6F4EEDF-3CB0-9839-237C-EBDDF864AF67}"/>
          </ac:spMkLst>
        </pc:spChg>
      </pc:sldChg>
      <pc:sldChg chg="modSp mod">
        <pc:chgData name="Gaowei, Mengjia" userId="556d1fd2-1b7c-40cc-9105-2d62533ae947" providerId="ADAL" clId="{81FF5CB1-1CA2-45A7-AC80-53E460A5CA93}" dt="2025-12-03T17:35:51.946" v="1196" actId="20577"/>
        <pc:sldMkLst>
          <pc:docMk/>
          <pc:sldMk cId="3400336130" sldId="267"/>
        </pc:sldMkLst>
        <pc:spChg chg="mod">
          <ac:chgData name="Gaowei, Mengjia" userId="556d1fd2-1b7c-40cc-9105-2d62533ae947" providerId="ADAL" clId="{81FF5CB1-1CA2-45A7-AC80-53E460A5CA93}" dt="2025-12-03T17:35:51.946" v="1196" actId="20577"/>
          <ac:spMkLst>
            <pc:docMk/>
            <pc:sldMk cId="3400336130" sldId="267"/>
            <ac:spMk id="4" creationId="{0FE9A306-6189-82E1-4CBE-BDDD32F0FE68}"/>
          </ac:spMkLst>
        </pc:spChg>
      </pc:sldChg>
      <pc:sldChg chg="addSp delSp modSp mod">
        <pc:chgData name="Gaowei, Mengjia" userId="556d1fd2-1b7c-40cc-9105-2d62533ae947" providerId="ADAL" clId="{81FF5CB1-1CA2-45A7-AC80-53E460A5CA93}" dt="2025-12-12T20:48:24.830" v="3637" actId="1038"/>
        <pc:sldMkLst>
          <pc:docMk/>
          <pc:sldMk cId="2742949760" sldId="269"/>
        </pc:sldMkLst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3" creationId="{CC2A3A25-BB8C-B715-E6A6-8833FB60FEFF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4" creationId="{D3434591-C68E-8B48-C804-DFBA2A80144F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5" creationId="{ED1C2701-C2F3-1690-D6AC-2944D3ABF9BB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7" creationId="{6CB95426-B197-6795-CAA6-D30DC6891595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13" creationId="{BF870487-8667-FA4A-A643-6EFC992A4CD1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14" creationId="{6742B8D8-8E0B-1A85-F474-C2EAEE02BAF2}"/>
          </ac:spMkLst>
        </pc:spChg>
        <pc:spChg chg="mod">
          <ac:chgData name="Gaowei, Mengjia" userId="556d1fd2-1b7c-40cc-9105-2d62533ae947" providerId="ADAL" clId="{81FF5CB1-1CA2-45A7-AC80-53E460A5CA93}" dt="2025-12-12T20:46:45.264" v="3609" actId="1076"/>
          <ac:spMkLst>
            <pc:docMk/>
            <pc:sldMk cId="2742949760" sldId="269"/>
            <ac:spMk id="19" creationId="{C9AF40A9-5078-28C4-0828-4ECD8BD0B379}"/>
          </ac:spMkLst>
        </pc:spChg>
        <pc:spChg chg="mod">
          <ac:chgData name="Gaowei, Mengjia" userId="556d1fd2-1b7c-40cc-9105-2d62533ae947" providerId="ADAL" clId="{81FF5CB1-1CA2-45A7-AC80-53E460A5CA93}" dt="2025-12-12T20:46:33.741" v="3606" actId="1076"/>
          <ac:spMkLst>
            <pc:docMk/>
            <pc:sldMk cId="2742949760" sldId="269"/>
            <ac:spMk id="39" creationId="{D9693707-BB4C-C248-0308-B94C553E1D3C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40" creationId="{05EDAEC1-5B08-C4C4-1B57-B71588CD44C3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49" creationId="{C1CE6CC0-0512-C003-5920-499E74CFD53B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54" creationId="{93A5C202-33E9-3048-A5D6-DEE75B018860}"/>
          </ac:spMkLst>
        </pc:spChg>
        <pc:spChg chg="mod">
          <ac:chgData name="Gaowei, Mengjia" userId="556d1fd2-1b7c-40cc-9105-2d62533ae947" providerId="ADAL" clId="{81FF5CB1-1CA2-45A7-AC80-53E460A5CA93}" dt="2025-12-12T20:48:24.830" v="3637" actId="1038"/>
          <ac:spMkLst>
            <pc:docMk/>
            <pc:sldMk cId="2742949760" sldId="269"/>
            <ac:spMk id="55" creationId="{4C84B897-DD52-D203-CBD3-55333170B063}"/>
          </ac:spMkLst>
        </pc:spChg>
        <pc:spChg chg="mod">
          <ac:chgData name="Gaowei, Mengjia" userId="556d1fd2-1b7c-40cc-9105-2d62533ae947" providerId="ADAL" clId="{81FF5CB1-1CA2-45A7-AC80-53E460A5CA93}" dt="2025-12-12T20:46:21.760" v="3604" actId="1076"/>
          <ac:spMkLst>
            <pc:docMk/>
            <pc:sldMk cId="2742949760" sldId="269"/>
            <ac:spMk id="58" creationId="{B1CA8888-3926-FF2E-E311-008EC60455D9}"/>
          </ac:spMkLst>
        </pc:spChg>
        <pc:grpChg chg="add mod">
          <ac:chgData name="Gaowei, Mengjia" userId="556d1fd2-1b7c-40cc-9105-2d62533ae947" providerId="ADAL" clId="{81FF5CB1-1CA2-45A7-AC80-53E460A5CA93}" dt="2025-12-12T20:48:14.666" v="3624" actId="1076"/>
          <ac:grpSpMkLst>
            <pc:docMk/>
            <pc:sldMk cId="2742949760" sldId="269"/>
            <ac:grpSpMk id="17" creationId="{1AF7F511-3D9F-D00A-8FFB-5F3D202C9097}"/>
          </ac:grpSpMkLst>
        </pc:grpChg>
        <pc:picChg chg="mod">
          <ac:chgData name="Gaowei, Mengjia" userId="556d1fd2-1b7c-40cc-9105-2d62533ae947" providerId="ADAL" clId="{81FF5CB1-1CA2-45A7-AC80-53E460A5CA93}" dt="2025-12-12T20:47:05.924" v="3614" actId="1076"/>
          <ac:picMkLst>
            <pc:docMk/>
            <pc:sldMk cId="2742949760" sldId="269"/>
            <ac:picMk id="8" creationId="{DA319759-153E-D478-7752-579EACBDA106}"/>
          </ac:picMkLst>
        </pc:picChg>
        <pc:picChg chg="mod">
          <ac:chgData name="Gaowei, Mengjia" userId="556d1fd2-1b7c-40cc-9105-2d62533ae947" providerId="ADAL" clId="{81FF5CB1-1CA2-45A7-AC80-53E460A5CA93}" dt="2025-12-12T20:47:20.508" v="3618" actId="1076"/>
          <ac:picMkLst>
            <pc:docMk/>
            <pc:sldMk cId="2742949760" sldId="269"/>
            <ac:picMk id="10" creationId="{37D32308-16EB-5015-BD11-A9D892A9962C}"/>
          </ac:picMkLst>
        </pc:picChg>
        <pc:picChg chg="mod">
          <ac:chgData name="Gaowei, Mengjia" userId="556d1fd2-1b7c-40cc-9105-2d62533ae947" providerId="ADAL" clId="{81FF5CB1-1CA2-45A7-AC80-53E460A5CA93}" dt="2025-12-12T20:47:28.297" v="3619" actId="1076"/>
          <ac:picMkLst>
            <pc:docMk/>
            <pc:sldMk cId="2742949760" sldId="269"/>
            <ac:picMk id="12" creationId="{F57BE25C-195E-019E-73CC-F8986712AB66}"/>
          </ac:picMkLst>
        </pc:picChg>
        <pc:picChg chg="mod">
          <ac:chgData name="Gaowei, Mengjia" userId="556d1fd2-1b7c-40cc-9105-2d62533ae947" providerId="ADAL" clId="{81FF5CB1-1CA2-45A7-AC80-53E460A5CA93}" dt="2025-12-12T20:46:45.264" v="3609" actId="1076"/>
          <ac:picMkLst>
            <pc:docMk/>
            <pc:sldMk cId="2742949760" sldId="269"/>
            <ac:picMk id="18" creationId="{6E2AC54B-AEF1-C945-B73D-C9F0DB55B6FA}"/>
          </ac:picMkLst>
        </pc:picChg>
        <pc:picChg chg="mod">
          <ac:chgData name="Gaowei, Mengjia" userId="556d1fd2-1b7c-40cc-9105-2d62533ae947" providerId="ADAL" clId="{81FF5CB1-1CA2-45A7-AC80-53E460A5CA93}" dt="2025-12-12T20:46:25.128" v="3605" actId="1076"/>
          <ac:picMkLst>
            <pc:docMk/>
            <pc:sldMk cId="2742949760" sldId="269"/>
            <ac:picMk id="45" creationId="{6CBCF4FF-F7A6-9CAE-079F-4DBFAB5D978F}"/>
          </ac:picMkLst>
        </pc:picChg>
      </pc:sldChg>
      <pc:sldChg chg="add">
        <pc:chgData name="Gaowei, Mengjia" userId="556d1fd2-1b7c-40cc-9105-2d62533ae947" providerId="ADAL" clId="{81FF5CB1-1CA2-45A7-AC80-53E460A5CA93}" dt="2025-12-09T15:22:16.431" v="3032"/>
        <pc:sldMkLst>
          <pc:docMk/>
          <pc:sldMk cId="385170391" sldId="449"/>
        </pc:sldMkLst>
      </pc:sldChg>
      <pc:sldChg chg="addSp delSp mod">
        <pc:chgData name="Gaowei, Mengjia" userId="556d1fd2-1b7c-40cc-9105-2d62533ae947" providerId="ADAL" clId="{81FF5CB1-1CA2-45A7-AC80-53E460A5CA93}" dt="2025-12-05T15:34:17.281" v="2624" actId="478"/>
        <pc:sldMkLst>
          <pc:docMk/>
          <pc:sldMk cId="2899326069" sldId="1069"/>
        </pc:sldMkLst>
      </pc:sldChg>
      <pc:sldChg chg="modSp mod modNotesTx">
        <pc:chgData name="Gaowei, Mengjia" userId="556d1fd2-1b7c-40cc-9105-2d62533ae947" providerId="ADAL" clId="{81FF5CB1-1CA2-45A7-AC80-53E460A5CA93}" dt="2025-12-05T15:16:08.830" v="2607" actId="14100"/>
        <pc:sldMkLst>
          <pc:docMk/>
          <pc:sldMk cId="1145922776" sldId="1073"/>
        </pc:sldMkLst>
        <pc:spChg chg="mod">
          <ac:chgData name="Gaowei, Mengjia" userId="556d1fd2-1b7c-40cc-9105-2d62533ae947" providerId="ADAL" clId="{81FF5CB1-1CA2-45A7-AC80-53E460A5CA93}" dt="2025-12-05T15:16:08.830" v="2607" actId="14100"/>
          <ac:spMkLst>
            <pc:docMk/>
            <pc:sldMk cId="1145922776" sldId="1073"/>
            <ac:spMk id="10" creationId="{15D3464A-4FE1-23AA-5185-C22432C6B1F6}"/>
          </ac:spMkLst>
        </pc:spChg>
      </pc:sldChg>
      <pc:sldChg chg="addSp delSp modSp add mod delAnim modNotesTx">
        <pc:chgData name="Gaowei, Mengjia" userId="556d1fd2-1b7c-40cc-9105-2d62533ae947" providerId="ADAL" clId="{81FF5CB1-1CA2-45A7-AC80-53E460A5CA93}" dt="2025-12-12T20:05:41.957" v="3190" actId="1037"/>
        <pc:sldMkLst>
          <pc:docMk/>
          <pc:sldMk cId="3845075956" sldId="1100"/>
        </pc:sldMkLst>
        <pc:spChg chg="add mod">
          <ac:chgData name="Gaowei, Mengjia" userId="556d1fd2-1b7c-40cc-9105-2d62533ae947" providerId="ADAL" clId="{81FF5CB1-1CA2-45A7-AC80-53E460A5CA93}" dt="2025-12-12T20:03:32.361" v="3168" actId="1076"/>
          <ac:spMkLst>
            <pc:docMk/>
            <pc:sldMk cId="3845075956" sldId="1100"/>
            <ac:spMk id="3" creationId="{F5909C24-7C30-3E03-008F-CFCCFF05F745}"/>
          </ac:spMkLst>
        </pc:spChg>
        <pc:spChg chg="add mod">
          <ac:chgData name="Gaowei, Mengjia" userId="556d1fd2-1b7c-40cc-9105-2d62533ae947" providerId="ADAL" clId="{81FF5CB1-1CA2-45A7-AC80-53E460A5CA93}" dt="2025-12-12T20:05:41.957" v="3190" actId="1037"/>
          <ac:spMkLst>
            <pc:docMk/>
            <pc:sldMk cId="3845075956" sldId="1100"/>
            <ac:spMk id="5" creationId="{02CC9B92-8380-424D-6003-140537773755}"/>
          </ac:spMkLst>
        </pc:spChg>
        <pc:spChg chg="add mod">
          <ac:chgData name="Gaowei, Mengjia" userId="556d1fd2-1b7c-40cc-9105-2d62533ae947" providerId="ADAL" clId="{81FF5CB1-1CA2-45A7-AC80-53E460A5CA93}" dt="2025-12-02T19:28:15.664" v="487" actId="20577"/>
          <ac:spMkLst>
            <pc:docMk/>
            <pc:sldMk cId="3845075956" sldId="1100"/>
            <ac:spMk id="9" creationId="{0EE3D28C-C258-65B9-BF89-EAEC9777FEFD}"/>
          </ac:spMkLst>
        </pc:spChg>
        <pc:picChg chg="mod">
          <ac:chgData name="Gaowei, Mengjia" userId="556d1fd2-1b7c-40cc-9105-2d62533ae947" providerId="ADAL" clId="{81FF5CB1-1CA2-45A7-AC80-53E460A5CA93}" dt="2025-12-03T17:09:08.906" v="1048" actId="1035"/>
          <ac:picMkLst>
            <pc:docMk/>
            <pc:sldMk cId="3845075956" sldId="1100"/>
            <ac:picMk id="4" creationId="{BB8F307D-F0F4-2945-5F58-16D59B3D0410}"/>
          </ac:picMkLst>
        </pc:picChg>
        <pc:cxnChg chg="add mod">
          <ac:chgData name="Gaowei, Mengjia" userId="556d1fd2-1b7c-40cc-9105-2d62533ae947" providerId="ADAL" clId="{81FF5CB1-1CA2-45A7-AC80-53E460A5CA93}" dt="2025-12-12T20:05:15.414" v="3180" actId="208"/>
          <ac:cxnSpMkLst>
            <pc:docMk/>
            <pc:sldMk cId="3845075956" sldId="1100"/>
            <ac:cxnSpMk id="7" creationId="{5A4C43EB-39B1-3ED2-2422-80AB9228F906}"/>
          </ac:cxnSpMkLst>
        </pc:cxnChg>
      </pc:sldChg>
      <pc:sldChg chg="addSp delSp modSp add mod">
        <pc:chgData name="Gaowei, Mengjia" userId="556d1fd2-1b7c-40cc-9105-2d62533ae947" providerId="ADAL" clId="{81FF5CB1-1CA2-45A7-AC80-53E460A5CA93}" dt="2025-12-05T15:56:25.518" v="2850" actId="1076"/>
        <pc:sldMkLst>
          <pc:docMk/>
          <pc:sldMk cId="3433622783" sldId="1117"/>
        </pc:sldMkLst>
        <pc:spChg chg="mod">
          <ac:chgData name="Gaowei, Mengjia" userId="556d1fd2-1b7c-40cc-9105-2d62533ae947" providerId="ADAL" clId="{81FF5CB1-1CA2-45A7-AC80-53E460A5CA93}" dt="2025-12-05T15:55:50.609" v="2839" actId="1076"/>
          <ac:spMkLst>
            <pc:docMk/>
            <pc:sldMk cId="3433622783" sldId="1117"/>
            <ac:spMk id="2" creationId="{E7E74D33-DF97-2265-878F-11AF9095C7F9}"/>
          </ac:spMkLst>
        </pc:spChg>
        <pc:spChg chg="mod">
          <ac:chgData name="Gaowei, Mengjia" userId="556d1fd2-1b7c-40cc-9105-2d62533ae947" providerId="ADAL" clId="{81FF5CB1-1CA2-45A7-AC80-53E460A5CA93}" dt="2025-12-05T15:56:25.518" v="2850" actId="1076"/>
          <ac:spMkLst>
            <pc:docMk/>
            <pc:sldMk cId="3433622783" sldId="1117"/>
            <ac:spMk id="4" creationId="{A332A917-B0C0-86C4-0747-FC88EF1510DD}"/>
          </ac:spMkLst>
        </pc:spChg>
        <pc:spChg chg="add mod">
          <ac:chgData name="Gaowei, Mengjia" userId="556d1fd2-1b7c-40cc-9105-2d62533ae947" providerId="ADAL" clId="{81FF5CB1-1CA2-45A7-AC80-53E460A5CA93}" dt="2025-12-05T15:55:58.161" v="2841" actId="1076"/>
          <ac:spMkLst>
            <pc:docMk/>
            <pc:sldMk cId="3433622783" sldId="1117"/>
            <ac:spMk id="6" creationId="{DAFB8726-27A7-B9E5-F528-1B273146E7A0}"/>
          </ac:spMkLst>
        </pc:spChg>
        <pc:spChg chg="add mod">
          <ac:chgData name="Gaowei, Mengjia" userId="556d1fd2-1b7c-40cc-9105-2d62533ae947" providerId="ADAL" clId="{81FF5CB1-1CA2-45A7-AC80-53E460A5CA93}" dt="2025-12-05T15:55:53.858" v="2840" actId="1076"/>
          <ac:spMkLst>
            <pc:docMk/>
            <pc:sldMk cId="3433622783" sldId="1117"/>
            <ac:spMk id="7" creationId="{1C195C8C-8DCE-E169-1BD1-0D3B2AEC9657}"/>
          </ac:spMkLst>
        </pc:spChg>
        <pc:picChg chg="add mod">
          <ac:chgData name="Gaowei, Mengjia" userId="556d1fd2-1b7c-40cc-9105-2d62533ae947" providerId="ADAL" clId="{81FF5CB1-1CA2-45A7-AC80-53E460A5CA93}" dt="2025-12-05T15:55:13.309" v="2832"/>
          <ac:picMkLst>
            <pc:docMk/>
            <pc:sldMk cId="3433622783" sldId="1117"/>
            <ac:picMk id="8" creationId="{02A2220F-F11D-4805-511A-1C993429E8F2}"/>
          </ac:picMkLst>
        </pc:picChg>
      </pc:sldChg>
      <pc:sldChg chg="modSp add mod">
        <pc:chgData name="Gaowei, Mengjia" userId="556d1fd2-1b7c-40cc-9105-2d62533ae947" providerId="ADAL" clId="{81FF5CB1-1CA2-45A7-AC80-53E460A5CA93}" dt="2025-12-05T15:35:29.557" v="2658" actId="20577"/>
        <pc:sldMkLst>
          <pc:docMk/>
          <pc:sldMk cId="501871478" sldId="1118"/>
        </pc:sldMkLst>
        <pc:spChg chg="mod">
          <ac:chgData name="Gaowei, Mengjia" userId="556d1fd2-1b7c-40cc-9105-2d62533ae947" providerId="ADAL" clId="{81FF5CB1-1CA2-45A7-AC80-53E460A5CA93}" dt="2025-12-05T15:35:29.557" v="2658" actId="20577"/>
          <ac:spMkLst>
            <pc:docMk/>
            <pc:sldMk cId="501871478" sldId="1118"/>
            <ac:spMk id="10" creationId="{5A6F3B8B-6107-85F9-BCEF-1E099CEC6B98}"/>
          </ac:spMkLst>
        </pc:spChg>
      </pc:sldChg>
      <pc:sldChg chg="addSp delSp modSp mod ord">
        <pc:chgData name="Gaowei, Mengjia" userId="556d1fd2-1b7c-40cc-9105-2d62533ae947" providerId="ADAL" clId="{81FF5CB1-1CA2-45A7-AC80-53E460A5CA93}" dt="2025-12-10T19:00:11.872" v="3150" actId="1076"/>
        <pc:sldMkLst>
          <pc:docMk/>
          <pc:sldMk cId="3681362828" sldId="1125"/>
        </pc:sldMkLst>
        <pc:spChg chg="mod">
          <ac:chgData name="Gaowei, Mengjia" userId="556d1fd2-1b7c-40cc-9105-2d62533ae947" providerId="ADAL" clId="{81FF5CB1-1CA2-45A7-AC80-53E460A5CA93}" dt="2025-12-05T15:41:48.676" v="2705" actId="1076"/>
          <ac:spMkLst>
            <pc:docMk/>
            <pc:sldMk cId="3681362828" sldId="1125"/>
            <ac:spMk id="2" creationId="{48EECF2C-9808-D80C-1569-C6ED89248803}"/>
          </ac:spMkLst>
        </pc:spChg>
        <pc:spChg chg="add mod">
          <ac:chgData name="Gaowei, Mengjia" userId="556d1fd2-1b7c-40cc-9105-2d62533ae947" providerId="ADAL" clId="{81FF5CB1-1CA2-45A7-AC80-53E460A5CA93}" dt="2025-12-05T15:42:18.756" v="2713" actId="20577"/>
          <ac:spMkLst>
            <pc:docMk/>
            <pc:sldMk cId="3681362828" sldId="1125"/>
            <ac:spMk id="5" creationId="{ED350FF1-B5A0-2DB0-827F-93D151DDCB3B}"/>
          </ac:spMkLst>
        </pc:spChg>
        <pc:spChg chg="mod">
          <ac:chgData name="Gaowei, Mengjia" userId="556d1fd2-1b7c-40cc-9105-2d62533ae947" providerId="ADAL" clId="{81FF5CB1-1CA2-45A7-AC80-53E460A5CA93}" dt="2025-12-05T15:44:56.352" v="2813" actId="1076"/>
          <ac:spMkLst>
            <pc:docMk/>
            <pc:sldMk cId="3681362828" sldId="1125"/>
            <ac:spMk id="9" creationId="{34E1BBC0-19C3-0496-CD2E-24AEBE5EA271}"/>
          </ac:spMkLst>
        </pc:spChg>
        <pc:spChg chg="mod">
          <ac:chgData name="Gaowei, Mengjia" userId="556d1fd2-1b7c-40cc-9105-2d62533ae947" providerId="ADAL" clId="{81FF5CB1-1CA2-45A7-AC80-53E460A5CA93}" dt="2025-12-05T15:41:43.815" v="2704" actId="1076"/>
          <ac:spMkLst>
            <pc:docMk/>
            <pc:sldMk cId="3681362828" sldId="1125"/>
            <ac:spMk id="12" creationId="{BC7FD2F6-5840-10B4-027C-26800F08CA68}"/>
          </ac:spMkLst>
        </pc:spChg>
        <pc:spChg chg="mod">
          <ac:chgData name="Gaowei, Mengjia" userId="556d1fd2-1b7c-40cc-9105-2d62533ae947" providerId="ADAL" clId="{81FF5CB1-1CA2-45A7-AC80-53E460A5CA93}" dt="2025-12-05T15:41:40.538" v="2703" actId="1076"/>
          <ac:spMkLst>
            <pc:docMk/>
            <pc:sldMk cId="3681362828" sldId="1125"/>
            <ac:spMk id="30" creationId="{B7CA9321-78FE-F6C2-25BA-AFCF7786A503}"/>
          </ac:spMkLst>
        </pc:spChg>
        <pc:grpChg chg="mod">
          <ac:chgData name="Gaowei, Mengjia" userId="556d1fd2-1b7c-40cc-9105-2d62533ae947" providerId="ADAL" clId="{81FF5CB1-1CA2-45A7-AC80-53E460A5CA93}" dt="2025-12-05T15:41:51.756" v="2706" actId="1076"/>
          <ac:grpSpMkLst>
            <pc:docMk/>
            <pc:sldMk cId="3681362828" sldId="1125"/>
            <ac:grpSpMk id="4" creationId="{AD21CEDC-4745-11CB-3D72-20199B74A6C7}"/>
          </ac:grpSpMkLst>
        </pc:grpChg>
        <pc:grpChg chg="mod">
          <ac:chgData name="Gaowei, Mengjia" userId="556d1fd2-1b7c-40cc-9105-2d62533ae947" providerId="ADAL" clId="{81FF5CB1-1CA2-45A7-AC80-53E460A5CA93}" dt="2025-12-05T15:42:08.317" v="2712" actId="1076"/>
          <ac:grpSpMkLst>
            <pc:docMk/>
            <pc:sldMk cId="3681362828" sldId="1125"/>
            <ac:grpSpMk id="137" creationId="{F6505134-4EEF-76ED-F14C-A23661107DC6}"/>
          </ac:grpSpMkLst>
        </pc:grpChg>
        <pc:picChg chg="mod">
          <ac:chgData name="Gaowei, Mengjia" userId="556d1fd2-1b7c-40cc-9105-2d62533ae947" providerId="ADAL" clId="{81FF5CB1-1CA2-45A7-AC80-53E460A5CA93}" dt="2025-12-05T15:42:07.117" v="2711" actId="1076"/>
          <ac:picMkLst>
            <pc:docMk/>
            <pc:sldMk cId="3681362828" sldId="1125"/>
            <ac:picMk id="6" creationId="{E0B4631B-2456-3994-B9C6-EA1FEF7E8F28}"/>
          </ac:picMkLst>
        </pc:picChg>
        <pc:picChg chg="mod">
          <ac:chgData name="Gaowei, Mengjia" userId="556d1fd2-1b7c-40cc-9105-2d62533ae947" providerId="ADAL" clId="{81FF5CB1-1CA2-45A7-AC80-53E460A5CA93}" dt="2025-12-05T15:41:59.491" v="2708" actId="1076"/>
          <ac:picMkLst>
            <pc:docMk/>
            <pc:sldMk cId="3681362828" sldId="1125"/>
            <ac:picMk id="8" creationId="{6DBAE4DB-4C07-1071-DB04-F1502D226709}"/>
          </ac:picMkLst>
        </pc:picChg>
        <pc:picChg chg="add mod">
          <ac:chgData name="Gaowei, Mengjia" userId="556d1fd2-1b7c-40cc-9105-2d62533ae947" providerId="ADAL" clId="{81FF5CB1-1CA2-45A7-AC80-53E460A5CA93}" dt="2025-12-10T19:00:11.872" v="3150" actId="1076"/>
          <ac:picMkLst>
            <pc:docMk/>
            <pc:sldMk cId="3681362828" sldId="1125"/>
            <ac:picMk id="17" creationId="{8E494EB3-C2FC-4603-B895-E1CBFBF7C024}"/>
          </ac:picMkLst>
        </pc:picChg>
        <pc:picChg chg="mod">
          <ac:chgData name="Gaowei, Mengjia" userId="556d1fd2-1b7c-40cc-9105-2d62533ae947" providerId="ADAL" clId="{81FF5CB1-1CA2-45A7-AC80-53E460A5CA93}" dt="2025-12-05T15:42:08.317" v="2712" actId="1076"/>
          <ac:picMkLst>
            <pc:docMk/>
            <pc:sldMk cId="3681362828" sldId="1125"/>
            <ac:picMk id="138" creationId="{654BF48F-81BF-211B-236A-841344554B73}"/>
          </ac:picMkLst>
        </pc:picChg>
        <pc:picChg chg="mod">
          <ac:chgData name="Gaowei, Mengjia" userId="556d1fd2-1b7c-40cc-9105-2d62533ae947" providerId="ADAL" clId="{81FF5CB1-1CA2-45A7-AC80-53E460A5CA93}" dt="2025-12-05T15:42:08.317" v="2712" actId="1076"/>
          <ac:picMkLst>
            <pc:docMk/>
            <pc:sldMk cId="3681362828" sldId="1125"/>
            <ac:picMk id="139" creationId="{B254EE30-A998-5C4B-D181-908C315E78C7}"/>
          </ac:picMkLst>
        </pc:picChg>
      </pc:sldChg>
      <pc:sldChg chg="add">
        <pc:chgData name="Gaowei, Mengjia" userId="556d1fd2-1b7c-40cc-9105-2d62533ae947" providerId="ADAL" clId="{81FF5CB1-1CA2-45A7-AC80-53E460A5CA93}" dt="2025-12-12T20:51:32.052" v="3638"/>
        <pc:sldMkLst>
          <pc:docMk/>
          <pc:sldMk cId="2838535046" sldId="1148"/>
        </pc:sldMkLst>
      </pc:sldChg>
      <pc:sldChg chg="addSp delSp modSp add mod">
        <pc:chgData name="Gaowei, Mengjia" userId="556d1fd2-1b7c-40cc-9105-2d62533ae947" providerId="ADAL" clId="{81FF5CB1-1CA2-45A7-AC80-53E460A5CA93}" dt="2025-12-12T20:15:28.623" v="3580" actId="947"/>
        <pc:sldMkLst>
          <pc:docMk/>
          <pc:sldMk cId="3244617581" sldId="1154"/>
        </pc:sldMkLst>
        <pc:spChg chg="add mod">
          <ac:chgData name="Gaowei, Mengjia" userId="556d1fd2-1b7c-40cc-9105-2d62533ae947" providerId="ADAL" clId="{81FF5CB1-1CA2-45A7-AC80-53E460A5CA93}" dt="2025-12-12T20:15:28.623" v="3580" actId="947"/>
          <ac:spMkLst>
            <pc:docMk/>
            <pc:sldMk cId="3244617581" sldId="1154"/>
            <ac:spMk id="6" creationId="{8B396022-B2C8-8BDA-85FF-395E939EB841}"/>
          </ac:spMkLst>
        </pc:spChg>
      </pc:sldChg>
      <pc:sldChg chg="addSp delSp modSp mod">
        <pc:chgData name="Gaowei, Mengjia" userId="556d1fd2-1b7c-40cc-9105-2d62533ae947" providerId="ADAL" clId="{81FF5CB1-1CA2-45A7-AC80-53E460A5CA93}" dt="2025-12-01T20:36:12.501" v="152" actId="255"/>
        <pc:sldMkLst>
          <pc:docMk/>
          <pc:sldMk cId="2660135126" sldId="1155"/>
        </pc:sldMkLst>
        <pc:spChg chg="mod">
          <ac:chgData name="Gaowei, Mengjia" userId="556d1fd2-1b7c-40cc-9105-2d62533ae947" providerId="ADAL" clId="{81FF5CB1-1CA2-45A7-AC80-53E460A5CA93}" dt="2025-12-01T20:35:25.408" v="147" actId="20577"/>
          <ac:spMkLst>
            <pc:docMk/>
            <pc:sldMk cId="2660135126" sldId="1155"/>
            <ac:spMk id="3" creationId="{548CF082-70B5-34A7-BAAE-F32DC89B0C34}"/>
          </ac:spMkLst>
        </pc:spChg>
        <pc:spChg chg="add mod">
          <ac:chgData name="Gaowei, Mengjia" userId="556d1fd2-1b7c-40cc-9105-2d62533ae947" providerId="ADAL" clId="{81FF5CB1-1CA2-45A7-AC80-53E460A5CA93}" dt="2025-12-01T20:34:19.364" v="118" actId="1076"/>
          <ac:spMkLst>
            <pc:docMk/>
            <pc:sldMk cId="2660135126" sldId="1155"/>
            <ac:spMk id="5" creationId="{F117D808-A15C-5341-AA98-3F32CC81F295}"/>
          </ac:spMkLst>
        </pc:spChg>
        <pc:spChg chg="add mod">
          <ac:chgData name="Gaowei, Mengjia" userId="556d1fd2-1b7c-40cc-9105-2d62533ae947" providerId="ADAL" clId="{81FF5CB1-1CA2-45A7-AC80-53E460A5CA93}" dt="2025-12-01T20:34:32.070" v="125" actId="20577"/>
          <ac:spMkLst>
            <pc:docMk/>
            <pc:sldMk cId="2660135126" sldId="1155"/>
            <ac:spMk id="6" creationId="{DF186D71-EF97-09D8-8A89-A01AFFCE571E}"/>
          </ac:spMkLst>
        </pc:spChg>
        <pc:spChg chg="mod">
          <ac:chgData name="Gaowei, Mengjia" userId="556d1fd2-1b7c-40cc-9105-2d62533ae947" providerId="ADAL" clId="{81FF5CB1-1CA2-45A7-AC80-53E460A5CA93}" dt="2025-12-01T20:36:12.501" v="152" actId="255"/>
          <ac:spMkLst>
            <pc:docMk/>
            <pc:sldMk cId="2660135126" sldId="1155"/>
            <ac:spMk id="57" creationId="{DC6F4624-333F-60DA-45B0-4F47D193F13E}"/>
          </ac:spMkLst>
        </pc:spChg>
        <pc:spChg chg="mod">
          <ac:chgData name="Gaowei, Mengjia" userId="556d1fd2-1b7c-40cc-9105-2d62533ae947" providerId="ADAL" clId="{81FF5CB1-1CA2-45A7-AC80-53E460A5CA93}" dt="2025-12-01T20:33:35.307" v="109" actId="1076"/>
          <ac:spMkLst>
            <pc:docMk/>
            <pc:sldMk cId="2660135126" sldId="1155"/>
            <ac:spMk id="73" creationId="{C3795F3F-74F7-B71E-B8DB-43B3BD7C5D18}"/>
          </ac:spMkLst>
        </pc:spChg>
        <pc:picChg chg="mod">
          <ac:chgData name="Gaowei, Mengjia" userId="556d1fd2-1b7c-40cc-9105-2d62533ae947" providerId="ADAL" clId="{81FF5CB1-1CA2-45A7-AC80-53E460A5CA93}" dt="2025-12-01T20:32:18.560" v="100" actId="1076"/>
          <ac:picMkLst>
            <pc:docMk/>
            <pc:sldMk cId="2660135126" sldId="1155"/>
            <ac:picMk id="8" creationId="{9ACEB9B9-CD01-0820-1004-0C261A23DB4E}"/>
          </ac:picMkLst>
        </pc:picChg>
        <pc:picChg chg="mod">
          <ac:chgData name="Gaowei, Mengjia" userId="556d1fd2-1b7c-40cc-9105-2d62533ae947" providerId="ADAL" clId="{81FF5CB1-1CA2-45A7-AC80-53E460A5CA93}" dt="2025-12-01T20:32:17.986" v="99" actId="1076"/>
          <ac:picMkLst>
            <pc:docMk/>
            <pc:sldMk cId="2660135126" sldId="1155"/>
            <ac:picMk id="12" creationId="{C6EE24CC-D821-0BB8-1978-F78616F094D8}"/>
          </ac:picMkLst>
        </pc:picChg>
      </pc:sldChg>
      <pc:sldChg chg="addSp delSp modSp mod modNotesTx">
        <pc:chgData name="Gaowei, Mengjia" userId="556d1fd2-1b7c-40cc-9105-2d62533ae947" providerId="ADAL" clId="{81FF5CB1-1CA2-45A7-AC80-53E460A5CA93}" dt="2025-12-04T18:51:48.913" v="1334" actId="1035"/>
        <pc:sldMkLst>
          <pc:docMk/>
          <pc:sldMk cId="2303977057" sldId="1156"/>
        </pc:sldMkLst>
        <pc:spChg chg="add mod">
          <ac:chgData name="Gaowei, Mengjia" userId="556d1fd2-1b7c-40cc-9105-2d62533ae947" providerId="ADAL" clId="{81FF5CB1-1CA2-45A7-AC80-53E460A5CA93}" dt="2025-12-02T19:45:18.102" v="791" actId="20577"/>
          <ac:spMkLst>
            <pc:docMk/>
            <pc:sldMk cId="2303977057" sldId="1156"/>
            <ac:spMk id="6" creationId="{270545C0-1DE2-F09E-30F1-2A67D51C921C}"/>
          </ac:spMkLst>
        </pc:spChg>
        <pc:spChg chg="add mod">
          <ac:chgData name="Gaowei, Mengjia" userId="556d1fd2-1b7c-40cc-9105-2d62533ae947" providerId="ADAL" clId="{81FF5CB1-1CA2-45A7-AC80-53E460A5CA93}" dt="2025-12-03T17:29:30.999" v="1125" actId="1076"/>
          <ac:spMkLst>
            <pc:docMk/>
            <pc:sldMk cId="2303977057" sldId="1156"/>
            <ac:spMk id="10" creationId="{CF1DD02F-10C7-ED7A-F4BA-02C11EA24364}"/>
          </ac:spMkLst>
        </pc:spChg>
        <pc:picChg chg="add mod">
          <ac:chgData name="Gaowei, Mengjia" userId="556d1fd2-1b7c-40cc-9105-2d62533ae947" providerId="ADAL" clId="{81FF5CB1-1CA2-45A7-AC80-53E460A5CA93}" dt="2025-12-03T17:27:30.315" v="1114" actId="14100"/>
          <ac:picMkLst>
            <pc:docMk/>
            <pc:sldMk cId="2303977057" sldId="1156"/>
            <ac:picMk id="12" creationId="{086916E2-FE60-DDE2-C236-F66C5A5FCFBE}"/>
          </ac:picMkLst>
        </pc:picChg>
        <pc:picChg chg="add mod">
          <ac:chgData name="Gaowei, Mengjia" userId="556d1fd2-1b7c-40cc-9105-2d62533ae947" providerId="ADAL" clId="{81FF5CB1-1CA2-45A7-AC80-53E460A5CA93}" dt="2025-12-03T17:32:47.408" v="1182" actId="1037"/>
          <ac:picMkLst>
            <pc:docMk/>
            <pc:sldMk cId="2303977057" sldId="1156"/>
            <ac:picMk id="14" creationId="{9482780A-47CF-B0E2-1401-DDA246DF3C31}"/>
          </ac:picMkLst>
        </pc:picChg>
        <pc:picChg chg="add mod">
          <ac:chgData name="Gaowei, Mengjia" userId="556d1fd2-1b7c-40cc-9105-2d62533ae947" providerId="ADAL" clId="{81FF5CB1-1CA2-45A7-AC80-53E460A5CA93}" dt="2025-12-04T18:51:48.913" v="1334" actId="1035"/>
          <ac:picMkLst>
            <pc:docMk/>
            <pc:sldMk cId="2303977057" sldId="1156"/>
            <ac:picMk id="16" creationId="{C85C44AA-F2C8-949A-9CD0-8D36C6E059EF}"/>
          </ac:picMkLst>
        </pc:picChg>
      </pc:sldChg>
      <pc:sldChg chg="addSp modSp new mod">
        <pc:chgData name="Gaowei, Mengjia" userId="556d1fd2-1b7c-40cc-9105-2d62533ae947" providerId="ADAL" clId="{81FF5CB1-1CA2-45A7-AC80-53E460A5CA93}" dt="2025-12-05T16:10:53.440" v="2871" actId="1076"/>
        <pc:sldMkLst>
          <pc:docMk/>
          <pc:sldMk cId="3293562243" sldId="1158"/>
        </pc:sldMkLst>
        <pc:spChg chg="add mod">
          <ac:chgData name="Gaowei, Mengjia" userId="556d1fd2-1b7c-40cc-9105-2d62533ae947" providerId="ADAL" clId="{81FF5CB1-1CA2-45A7-AC80-53E460A5CA93}" dt="2025-12-05T16:08:40.635" v="2855" actId="1076"/>
          <ac:spMkLst>
            <pc:docMk/>
            <pc:sldMk cId="3293562243" sldId="1158"/>
            <ac:spMk id="4" creationId="{DE111B24-F00C-F21F-A700-91CB11164A6C}"/>
          </ac:spMkLst>
        </pc:spChg>
        <pc:spChg chg="add mod">
          <ac:chgData name="Gaowei, Mengjia" userId="556d1fd2-1b7c-40cc-9105-2d62533ae947" providerId="ADAL" clId="{81FF5CB1-1CA2-45A7-AC80-53E460A5CA93}" dt="2025-12-05T15:16:41.999" v="2612" actId="20577"/>
          <ac:spMkLst>
            <pc:docMk/>
            <pc:sldMk cId="3293562243" sldId="1158"/>
            <ac:spMk id="6" creationId="{12196B34-3ABB-1217-C16C-6E4736B7221D}"/>
          </ac:spMkLst>
        </pc:spChg>
        <pc:spChg chg="add mod">
          <ac:chgData name="Gaowei, Mengjia" userId="556d1fd2-1b7c-40cc-9105-2d62533ae947" providerId="ADAL" clId="{81FF5CB1-1CA2-45A7-AC80-53E460A5CA93}" dt="2025-12-03T17:40:03.490" v="1264" actId="1076"/>
          <ac:spMkLst>
            <pc:docMk/>
            <pc:sldMk cId="3293562243" sldId="1158"/>
            <ac:spMk id="11" creationId="{E4AA9995-77D0-C9EE-373A-CF00387B11DE}"/>
          </ac:spMkLst>
        </pc:spChg>
        <pc:picChg chg="add mod">
          <ac:chgData name="Gaowei, Mengjia" userId="556d1fd2-1b7c-40cc-9105-2d62533ae947" providerId="ADAL" clId="{81FF5CB1-1CA2-45A7-AC80-53E460A5CA93}" dt="2025-12-05T16:10:51.999" v="2870" actId="1076"/>
          <ac:picMkLst>
            <pc:docMk/>
            <pc:sldMk cId="3293562243" sldId="1158"/>
            <ac:picMk id="8" creationId="{FEE4FD41-5429-40E0-D5E1-E33E6C6A74F5}"/>
          </ac:picMkLst>
        </pc:picChg>
        <pc:picChg chg="add mod">
          <ac:chgData name="Gaowei, Mengjia" userId="556d1fd2-1b7c-40cc-9105-2d62533ae947" providerId="ADAL" clId="{81FF5CB1-1CA2-45A7-AC80-53E460A5CA93}" dt="2025-12-05T16:10:53.440" v="2871" actId="1076"/>
          <ac:picMkLst>
            <pc:docMk/>
            <pc:sldMk cId="3293562243" sldId="1158"/>
            <ac:picMk id="1026" creationId="{2155E465-F6DF-932E-B9FB-D5961A8C1874}"/>
          </ac:picMkLst>
        </pc:picChg>
      </pc:sldChg>
      <pc:sldChg chg="addSp delSp modSp new mod ord">
        <pc:chgData name="Gaowei, Mengjia" userId="556d1fd2-1b7c-40cc-9105-2d62533ae947" providerId="ADAL" clId="{81FF5CB1-1CA2-45A7-AC80-53E460A5CA93}" dt="2025-12-05T16:27:50.471" v="3014" actId="1076"/>
        <pc:sldMkLst>
          <pc:docMk/>
          <pc:sldMk cId="3546930840" sldId="1160"/>
        </pc:sldMkLst>
        <pc:spChg chg="add mod">
          <ac:chgData name="Gaowei, Mengjia" userId="556d1fd2-1b7c-40cc-9105-2d62533ae947" providerId="ADAL" clId="{81FF5CB1-1CA2-45A7-AC80-53E460A5CA93}" dt="2025-12-05T16:27:50.471" v="3014" actId="1076"/>
          <ac:spMkLst>
            <pc:docMk/>
            <pc:sldMk cId="3546930840" sldId="1160"/>
            <ac:spMk id="10" creationId="{F733A705-02A5-6021-DE01-1EC55FD5FD51}"/>
          </ac:spMkLst>
        </pc:spChg>
        <pc:spChg chg="add mod">
          <ac:chgData name="Gaowei, Mengjia" userId="556d1fd2-1b7c-40cc-9105-2d62533ae947" providerId="ADAL" clId="{81FF5CB1-1CA2-45A7-AC80-53E460A5CA93}" dt="2025-12-05T16:27:47.684" v="3013" actId="1076"/>
          <ac:spMkLst>
            <pc:docMk/>
            <pc:sldMk cId="3546930840" sldId="1160"/>
            <ac:spMk id="11" creationId="{90A59AE4-E0C3-BEFD-C2DF-9CEC3E151018}"/>
          </ac:spMkLst>
        </pc:spChg>
      </pc:sldChg>
      <pc:sldChg chg="addSp delSp modSp new mod">
        <pc:chgData name="Gaowei, Mengjia" userId="556d1fd2-1b7c-40cc-9105-2d62533ae947" providerId="ADAL" clId="{81FF5CB1-1CA2-45A7-AC80-53E460A5CA93}" dt="2025-12-02T19:45:20.944" v="793" actId="20577"/>
        <pc:sldMkLst>
          <pc:docMk/>
          <pc:sldMk cId="2189788242" sldId="1161"/>
        </pc:sldMkLst>
        <pc:spChg chg="add mod">
          <ac:chgData name="Gaowei, Mengjia" userId="556d1fd2-1b7c-40cc-9105-2d62533ae947" providerId="ADAL" clId="{81FF5CB1-1CA2-45A7-AC80-53E460A5CA93}" dt="2025-12-02T19:45:20.944" v="793" actId="20577"/>
          <ac:spMkLst>
            <pc:docMk/>
            <pc:sldMk cId="2189788242" sldId="1161"/>
            <ac:spMk id="5" creationId="{78FFF233-5898-8119-5A21-8E608BD46D15}"/>
          </ac:spMkLst>
        </pc:spChg>
        <pc:spChg chg="add mod">
          <ac:chgData name="Gaowei, Mengjia" userId="556d1fd2-1b7c-40cc-9105-2d62533ae947" providerId="ADAL" clId="{81FF5CB1-1CA2-45A7-AC80-53E460A5CA93}" dt="2025-12-02T19:43:44.187" v="744" actId="20577"/>
          <ac:spMkLst>
            <pc:docMk/>
            <pc:sldMk cId="2189788242" sldId="1161"/>
            <ac:spMk id="6" creationId="{F8D2DAA0-6ABF-3F49-968B-FED68000E65D}"/>
          </ac:spMkLst>
        </pc:spChg>
        <pc:spChg chg="add mod">
          <ac:chgData name="Gaowei, Mengjia" userId="556d1fd2-1b7c-40cc-9105-2d62533ae947" providerId="ADAL" clId="{81FF5CB1-1CA2-45A7-AC80-53E460A5CA93}" dt="2025-12-02T19:44:44.128" v="759" actId="1076"/>
          <ac:spMkLst>
            <pc:docMk/>
            <pc:sldMk cId="2189788242" sldId="1161"/>
            <ac:spMk id="8" creationId="{15E21A9C-3604-90AC-6D35-ED595B235CAB}"/>
          </ac:spMkLst>
        </pc:spChg>
        <pc:picChg chg="add mod">
          <ac:chgData name="Gaowei, Mengjia" userId="556d1fd2-1b7c-40cc-9105-2d62533ae947" providerId="ADAL" clId="{81FF5CB1-1CA2-45A7-AC80-53E460A5CA93}" dt="2025-12-02T19:44:41.072" v="758" actId="14100"/>
          <ac:picMkLst>
            <pc:docMk/>
            <pc:sldMk cId="2189788242" sldId="1161"/>
            <ac:picMk id="1028" creationId="{7D1A7A02-85BC-A85B-2484-2822ECA45866}"/>
          </ac:picMkLst>
        </pc:picChg>
      </pc:sldChg>
      <pc:sldChg chg="addSp modSp add mod">
        <pc:chgData name="Gaowei, Mengjia" userId="556d1fd2-1b7c-40cc-9105-2d62533ae947" providerId="ADAL" clId="{81FF5CB1-1CA2-45A7-AC80-53E460A5CA93}" dt="2025-12-05T16:18:26.078" v="2898" actId="20577"/>
        <pc:sldMkLst>
          <pc:docMk/>
          <pc:sldMk cId="4255397280" sldId="1162"/>
        </pc:sldMkLst>
        <pc:spChg chg="mod">
          <ac:chgData name="Gaowei, Mengjia" userId="556d1fd2-1b7c-40cc-9105-2d62533ae947" providerId="ADAL" clId="{81FF5CB1-1CA2-45A7-AC80-53E460A5CA93}" dt="2025-12-02T19:39:34.633" v="669" actId="5793"/>
          <ac:spMkLst>
            <pc:docMk/>
            <pc:sldMk cId="4255397280" sldId="1162"/>
            <ac:spMk id="5" creationId="{960DC22B-24F4-2B85-86A7-8286972A1D50}"/>
          </ac:spMkLst>
        </pc:spChg>
        <pc:spChg chg="mod">
          <ac:chgData name="Gaowei, Mengjia" userId="556d1fd2-1b7c-40cc-9105-2d62533ae947" providerId="ADAL" clId="{81FF5CB1-1CA2-45A7-AC80-53E460A5CA93}" dt="2025-12-05T16:18:26.078" v="2898" actId="20577"/>
          <ac:spMkLst>
            <pc:docMk/>
            <pc:sldMk cId="4255397280" sldId="1162"/>
            <ac:spMk id="8" creationId="{3826691F-08E6-75DD-DB8F-C49C38F5F5A6}"/>
          </ac:spMkLst>
        </pc:spChg>
        <pc:picChg chg="add mod">
          <ac:chgData name="Gaowei, Mengjia" userId="556d1fd2-1b7c-40cc-9105-2d62533ae947" providerId="ADAL" clId="{81FF5CB1-1CA2-45A7-AC80-53E460A5CA93}" dt="2025-12-02T19:36:43.228" v="577" actId="1076"/>
          <ac:picMkLst>
            <pc:docMk/>
            <pc:sldMk cId="4255397280" sldId="1162"/>
            <ac:picMk id="3" creationId="{38B43A26-232F-505B-5AC8-25DFD860D3E4}"/>
          </ac:picMkLst>
        </pc:picChg>
      </pc:sldChg>
      <pc:sldChg chg="addSp delSp modSp new mod ord">
        <pc:chgData name="Gaowei, Mengjia" userId="556d1fd2-1b7c-40cc-9105-2d62533ae947" providerId="ADAL" clId="{81FF5CB1-1CA2-45A7-AC80-53E460A5CA93}" dt="2025-12-12T20:16:03.891" v="3598" actId="20577"/>
        <pc:sldMkLst>
          <pc:docMk/>
          <pc:sldMk cId="200469662" sldId="1163"/>
        </pc:sldMkLst>
        <pc:spChg chg="add mod">
          <ac:chgData name="Gaowei, Mengjia" userId="556d1fd2-1b7c-40cc-9105-2d62533ae947" providerId="ADAL" clId="{81FF5CB1-1CA2-45A7-AC80-53E460A5CA93}" dt="2025-12-12T20:16:03.891" v="3598" actId="20577"/>
          <ac:spMkLst>
            <pc:docMk/>
            <pc:sldMk cId="200469662" sldId="1163"/>
            <ac:spMk id="3" creationId="{5F6D4B35-15A8-F411-488F-3CC930A1ED37}"/>
          </ac:spMkLst>
        </pc:spChg>
        <pc:spChg chg="add mod">
          <ac:chgData name="Gaowei, Mengjia" userId="556d1fd2-1b7c-40cc-9105-2d62533ae947" providerId="ADAL" clId="{81FF5CB1-1CA2-45A7-AC80-53E460A5CA93}" dt="2025-12-04T20:17:51.071" v="2596" actId="1076"/>
          <ac:spMkLst>
            <pc:docMk/>
            <pc:sldMk cId="200469662" sldId="1163"/>
            <ac:spMk id="5" creationId="{D9E080C4-2FA5-B8B1-3591-3387AF904CD9}"/>
          </ac:spMkLst>
        </pc:spChg>
      </pc:sldChg>
      <pc:sldMasterChg chg="delSldLayout">
        <pc:chgData name="Gaowei, Mengjia" userId="556d1fd2-1b7c-40cc-9105-2d62533ae947" providerId="ADAL" clId="{81FF5CB1-1CA2-45A7-AC80-53E460A5CA93}" dt="2025-12-05T16:13:24.259" v="2873" actId="47"/>
        <pc:sldMasterMkLst>
          <pc:docMk/>
          <pc:sldMasterMk cId="544521178" sldId="2147483660"/>
        </pc:sldMasterMkLst>
      </pc:sldMasterChg>
    </pc:docChg>
  </pc:docChgLst>
  <pc:docChgLst>
    <pc:chgData name="Gaowei, Mengjia" userId="556d1fd2-1b7c-40cc-9105-2d62533ae947" providerId="ADAL" clId="{3640E8D0-D1EF-41B2-9928-1733519E72F2}"/>
    <pc:docChg chg="undo redo custSel addSld delSld modSld sldOrd">
      <pc:chgData name="Gaowei, Mengjia" userId="556d1fd2-1b7c-40cc-9105-2d62533ae947" providerId="ADAL" clId="{3640E8D0-D1EF-41B2-9928-1733519E72F2}" dt="2025-12-15T22:55:58.999" v="1093" actId="1037"/>
      <pc:docMkLst>
        <pc:docMk/>
      </pc:docMkLst>
      <pc:sldChg chg="modSp mod">
        <pc:chgData name="Gaowei, Mengjia" userId="556d1fd2-1b7c-40cc-9105-2d62533ae947" providerId="ADAL" clId="{3640E8D0-D1EF-41B2-9928-1733519E72F2}" dt="2025-12-15T16:49:36.912" v="407" actId="947"/>
        <pc:sldMkLst>
          <pc:docMk/>
          <pc:sldMk cId="2404230592" sldId="261"/>
        </pc:sldMkLst>
        <pc:spChg chg="mod">
          <ac:chgData name="Gaowei, Mengjia" userId="556d1fd2-1b7c-40cc-9105-2d62533ae947" providerId="ADAL" clId="{3640E8D0-D1EF-41B2-9928-1733519E72F2}" dt="2025-12-15T16:49:36.912" v="407" actId="947"/>
          <ac:spMkLst>
            <pc:docMk/>
            <pc:sldMk cId="2404230592" sldId="261"/>
            <ac:spMk id="3" creationId="{B6F4EEDF-3CB0-9839-237C-EBDDF864AF67}"/>
          </ac:spMkLst>
        </pc:spChg>
      </pc:sldChg>
      <pc:sldChg chg="modSp mod">
        <pc:chgData name="Gaowei, Mengjia" userId="556d1fd2-1b7c-40cc-9105-2d62533ae947" providerId="ADAL" clId="{3640E8D0-D1EF-41B2-9928-1733519E72F2}" dt="2025-12-15T22:55:58.999" v="1093" actId="1037"/>
        <pc:sldMkLst>
          <pc:docMk/>
          <pc:sldMk cId="2742949760" sldId="269"/>
        </pc:sldMkLst>
        <pc:spChg chg="mod">
          <ac:chgData name="Gaowei, Mengjia" userId="556d1fd2-1b7c-40cc-9105-2d62533ae947" providerId="ADAL" clId="{3640E8D0-D1EF-41B2-9928-1733519E72F2}" dt="2025-12-15T22:55:46.076" v="1052" actId="1037"/>
          <ac:spMkLst>
            <pc:docMk/>
            <pc:sldMk cId="2742949760" sldId="269"/>
            <ac:spMk id="5" creationId="{ED1C2701-C2F3-1690-D6AC-2944D3ABF9BB}"/>
          </ac:spMkLst>
        </pc:spChg>
        <pc:spChg chg="mod">
          <ac:chgData name="Gaowei, Mengjia" userId="556d1fd2-1b7c-40cc-9105-2d62533ae947" providerId="ADAL" clId="{3640E8D0-D1EF-41B2-9928-1733519E72F2}" dt="2025-12-15T22:55:35.266" v="1027" actId="1037"/>
          <ac:spMkLst>
            <pc:docMk/>
            <pc:sldMk cId="2742949760" sldId="269"/>
            <ac:spMk id="7" creationId="{6CB95426-B197-6795-CAA6-D30DC6891595}"/>
          </ac:spMkLst>
        </pc:spChg>
        <pc:spChg chg="mod">
          <ac:chgData name="Gaowei, Mengjia" userId="556d1fd2-1b7c-40cc-9105-2d62533ae947" providerId="ADAL" clId="{3640E8D0-D1EF-41B2-9928-1733519E72F2}" dt="2025-12-15T22:55:50.679" v="1065" actId="1037"/>
          <ac:spMkLst>
            <pc:docMk/>
            <pc:sldMk cId="2742949760" sldId="269"/>
            <ac:spMk id="13" creationId="{BF870487-8667-FA4A-A643-6EFC992A4CD1}"/>
          </ac:spMkLst>
        </pc:spChg>
        <pc:grpChg chg="mod">
          <ac:chgData name="Gaowei, Mengjia" userId="556d1fd2-1b7c-40cc-9105-2d62533ae947" providerId="ADAL" clId="{3640E8D0-D1EF-41B2-9928-1733519E72F2}" dt="2025-12-15T22:55:58.999" v="1093" actId="1037"/>
          <ac:grpSpMkLst>
            <pc:docMk/>
            <pc:sldMk cId="2742949760" sldId="269"/>
            <ac:grpSpMk id="21" creationId="{03878F4D-6027-2CC8-EDB4-F179600C3CAD}"/>
          </ac:grpSpMkLst>
        </pc:grpChg>
      </pc:sldChg>
      <pc:sldChg chg="modSp mod">
        <pc:chgData name="Gaowei, Mengjia" userId="556d1fd2-1b7c-40cc-9105-2d62533ae947" providerId="ADAL" clId="{3640E8D0-D1EF-41B2-9928-1733519E72F2}" dt="2025-11-21T19:37:40.174" v="77" actId="1076"/>
        <pc:sldMkLst>
          <pc:docMk/>
          <pc:sldMk cId="1145922776" sldId="1073"/>
        </pc:sldMkLst>
        <pc:spChg chg="mod">
          <ac:chgData name="Gaowei, Mengjia" userId="556d1fd2-1b7c-40cc-9105-2d62533ae947" providerId="ADAL" clId="{3640E8D0-D1EF-41B2-9928-1733519E72F2}" dt="2025-11-21T19:37:40.174" v="77" actId="1076"/>
          <ac:spMkLst>
            <pc:docMk/>
            <pc:sldMk cId="1145922776" sldId="1073"/>
            <ac:spMk id="16" creationId="{382D0AD5-3B7C-3D78-EB0B-553BB736012F}"/>
          </ac:spMkLst>
        </pc:spChg>
      </pc:sldChg>
      <pc:sldChg chg="modSp mod">
        <pc:chgData name="Gaowei, Mengjia" userId="556d1fd2-1b7c-40cc-9105-2d62533ae947" providerId="ADAL" clId="{3640E8D0-D1EF-41B2-9928-1733519E72F2}" dt="2025-12-15T17:16:18.481" v="410" actId="208"/>
        <pc:sldMkLst>
          <pc:docMk/>
          <pc:sldMk cId="3845075956" sldId="1100"/>
        </pc:sldMkLst>
        <pc:cxnChg chg="mod">
          <ac:chgData name="Gaowei, Mengjia" userId="556d1fd2-1b7c-40cc-9105-2d62533ae947" providerId="ADAL" clId="{3640E8D0-D1EF-41B2-9928-1733519E72F2}" dt="2025-12-15T17:16:18.481" v="410" actId="208"/>
          <ac:cxnSpMkLst>
            <pc:docMk/>
            <pc:sldMk cId="3845075956" sldId="1100"/>
            <ac:cxnSpMk id="7" creationId="{5A4C43EB-39B1-3ED2-2422-80AB9228F906}"/>
          </ac:cxnSpMkLst>
        </pc:cxnChg>
      </pc:sldChg>
      <pc:sldChg chg="addSp delSp modSp add mod">
        <pc:chgData name="Gaowei, Mengjia" userId="556d1fd2-1b7c-40cc-9105-2d62533ae947" providerId="ADAL" clId="{3640E8D0-D1EF-41B2-9928-1733519E72F2}" dt="2025-12-15T16:49:02.913" v="396" actId="20577"/>
        <pc:sldMkLst>
          <pc:docMk/>
          <pc:sldMk cId="3967875937" sldId="1112"/>
        </pc:sldMkLst>
        <pc:spChg chg="del mod">
          <ac:chgData name="Gaowei, Mengjia" userId="556d1fd2-1b7c-40cc-9105-2d62533ae947" providerId="ADAL" clId="{3640E8D0-D1EF-41B2-9928-1733519E72F2}" dt="2025-12-15T16:48:50.868" v="389" actId="478"/>
          <ac:spMkLst>
            <pc:docMk/>
            <pc:sldMk cId="3967875937" sldId="1112"/>
            <ac:spMk id="2" creationId="{7F8F1164-293E-0E23-AF6E-BFDD5F54483A}"/>
          </ac:spMkLst>
        </pc:spChg>
        <pc:spChg chg="add del mod">
          <ac:chgData name="Gaowei, Mengjia" userId="556d1fd2-1b7c-40cc-9105-2d62533ae947" providerId="ADAL" clId="{3640E8D0-D1EF-41B2-9928-1733519E72F2}" dt="2025-12-15T16:48:57.377" v="391" actId="478"/>
          <ac:spMkLst>
            <pc:docMk/>
            <pc:sldMk cId="3967875937" sldId="1112"/>
            <ac:spMk id="11" creationId="{7A9F076A-3072-CD54-8059-101FE8626FFB}"/>
          </ac:spMkLst>
        </pc:spChg>
        <pc:spChg chg="add mod">
          <ac:chgData name="Gaowei, Mengjia" userId="556d1fd2-1b7c-40cc-9105-2d62533ae947" providerId="ADAL" clId="{3640E8D0-D1EF-41B2-9928-1733519E72F2}" dt="2025-12-15T16:49:02.913" v="396" actId="20577"/>
          <ac:spMkLst>
            <pc:docMk/>
            <pc:sldMk cId="3967875937" sldId="1112"/>
            <ac:spMk id="13" creationId="{696721CE-A646-78FB-5EA2-C4D261229DCB}"/>
          </ac:spMkLst>
        </pc:spChg>
      </pc:sldChg>
      <pc:sldChg chg="addSp delSp modSp mod ord">
        <pc:chgData name="Gaowei, Mengjia" userId="556d1fd2-1b7c-40cc-9105-2d62533ae947" providerId="ADAL" clId="{3640E8D0-D1EF-41B2-9928-1733519E72F2}" dt="2025-11-21T20:33:51.453" v="323" actId="207"/>
        <pc:sldMkLst>
          <pc:docMk/>
          <pc:sldMk cId="3681362828" sldId="1125"/>
        </pc:sldMkLst>
        <pc:spChg chg="mod">
          <ac:chgData name="Gaowei, Mengjia" userId="556d1fd2-1b7c-40cc-9105-2d62533ae947" providerId="ADAL" clId="{3640E8D0-D1EF-41B2-9928-1733519E72F2}" dt="2025-11-21T20:33:51.453" v="323" actId="207"/>
          <ac:spMkLst>
            <pc:docMk/>
            <pc:sldMk cId="3681362828" sldId="1125"/>
            <ac:spMk id="2" creationId="{48EECF2C-9808-D80C-1569-C6ED89248803}"/>
          </ac:spMkLst>
        </pc:spChg>
        <pc:spChg chg="mod">
          <ac:chgData name="Gaowei, Mengjia" userId="556d1fd2-1b7c-40cc-9105-2d62533ae947" providerId="ADAL" clId="{3640E8D0-D1EF-41B2-9928-1733519E72F2}" dt="2025-11-21T19:46:02.194" v="199" actId="2711"/>
          <ac:spMkLst>
            <pc:docMk/>
            <pc:sldMk cId="3681362828" sldId="1125"/>
            <ac:spMk id="9" creationId="{34E1BBC0-19C3-0496-CD2E-24AEBE5EA271}"/>
          </ac:spMkLst>
        </pc:spChg>
        <pc:spChg chg="mod">
          <ac:chgData name="Gaowei, Mengjia" userId="556d1fd2-1b7c-40cc-9105-2d62533ae947" providerId="ADAL" clId="{3640E8D0-D1EF-41B2-9928-1733519E72F2}" dt="2025-11-21T19:44:47.969" v="193" actId="108"/>
          <ac:spMkLst>
            <pc:docMk/>
            <pc:sldMk cId="3681362828" sldId="1125"/>
            <ac:spMk id="30" creationId="{B7CA9321-78FE-F6C2-25BA-AFCF7786A503}"/>
          </ac:spMkLst>
        </pc:spChg>
        <pc:grpChg chg="mod">
          <ac:chgData name="Gaowei, Mengjia" userId="556d1fd2-1b7c-40cc-9105-2d62533ae947" providerId="ADAL" clId="{3640E8D0-D1EF-41B2-9928-1733519E72F2}" dt="2025-11-21T19:43:58.859" v="192" actId="1037"/>
          <ac:grpSpMkLst>
            <pc:docMk/>
            <pc:sldMk cId="3681362828" sldId="1125"/>
            <ac:grpSpMk id="137" creationId="{F6505134-4EEF-76ED-F14C-A23661107DC6}"/>
          </ac:grpSpMkLst>
        </pc:grpChg>
        <pc:picChg chg="mod">
          <ac:chgData name="Gaowei, Mengjia" userId="556d1fd2-1b7c-40cc-9105-2d62533ae947" providerId="ADAL" clId="{3640E8D0-D1EF-41B2-9928-1733519E72F2}" dt="2025-11-21T19:43:52.298" v="159" actId="1037"/>
          <ac:picMkLst>
            <pc:docMk/>
            <pc:sldMk cId="3681362828" sldId="1125"/>
            <ac:picMk id="6" creationId="{E0B4631B-2456-3994-B9C6-EA1FEF7E8F28}"/>
          </ac:picMkLst>
        </pc:picChg>
        <pc:picChg chg="mod">
          <ac:chgData name="Gaowei, Mengjia" userId="556d1fd2-1b7c-40cc-9105-2d62533ae947" providerId="ADAL" clId="{3640E8D0-D1EF-41B2-9928-1733519E72F2}" dt="2025-11-21T19:43:48.392" v="140" actId="1036"/>
          <ac:picMkLst>
            <pc:docMk/>
            <pc:sldMk cId="3681362828" sldId="1125"/>
            <ac:picMk id="8" creationId="{6DBAE4DB-4C07-1071-DB04-F1502D226709}"/>
          </ac:picMkLst>
        </pc:picChg>
        <pc:picChg chg="mod">
          <ac:chgData name="Gaowei, Mengjia" userId="556d1fd2-1b7c-40cc-9105-2d62533ae947" providerId="ADAL" clId="{3640E8D0-D1EF-41B2-9928-1733519E72F2}" dt="2025-11-21T19:43:58.859" v="192" actId="1037"/>
          <ac:picMkLst>
            <pc:docMk/>
            <pc:sldMk cId="3681362828" sldId="1125"/>
            <ac:picMk id="138" creationId="{654BF48F-81BF-211B-236A-841344554B73}"/>
          </ac:picMkLst>
        </pc:picChg>
        <pc:picChg chg="mod">
          <ac:chgData name="Gaowei, Mengjia" userId="556d1fd2-1b7c-40cc-9105-2d62533ae947" providerId="ADAL" clId="{3640E8D0-D1EF-41B2-9928-1733519E72F2}" dt="2025-11-21T19:43:58.859" v="192" actId="1037"/>
          <ac:picMkLst>
            <pc:docMk/>
            <pc:sldMk cId="3681362828" sldId="1125"/>
            <ac:picMk id="139" creationId="{B254EE30-A998-5C4B-D181-908C315E78C7}"/>
          </ac:picMkLst>
        </pc:picChg>
      </pc:sldChg>
      <pc:sldChg chg="delSp modSp mod modNotesTx">
        <pc:chgData name="Gaowei, Mengjia" userId="556d1fd2-1b7c-40cc-9105-2d62533ae947" providerId="ADAL" clId="{3640E8D0-D1EF-41B2-9928-1733519E72F2}" dt="2025-11-21T20:32:38.909" v="319" actId="20577"/>
        <pc:sldMkLst>
          <pc:docMk/>
          <pc:sldMk cId="1387988044" sldId="1139"/>
        </pc:sldMkLst>
      </pc:sldChg>
      <pc:sldChg chg="modNotesTx">
        <pc:chgData name="Gaowei, Mengjia" userId="556d1fd2-1b7c-40cc-9105-2d62533ae947" providerId="ADAL" clId="{3640E8D0-D1EF-41B2-9928-1733519E72F2}" dt="2025-12-15T16:43:34.465" v="385" actId="6549"/>
        <pc:sldMkLst>
          <pc:docMk/>
          <pc:sldMk cId="2838535046" sldId="1148"/>
        </pc:sldMkLst>
      </pc:sldChg>
      <pc:sldChg chg="addSp delSp modSp mod">
        <pc:chgData name="Gaowei, Mengjia" userId="556d1fd2-1b7c-40cc-9105-2d62533ae947" providerId="ADAL" clId="{3640E8D0-D1EF-41B2-9928-1733519E72F2}" dt="2025-12-15T20:42:43.104" v="1001" actId="20577"/>
        <pc:sldMkLst>
          <pc:docMk/>
          <pc:sldMk cId="3244617581" sldId="1154"/>
        </pc:sldMkLst>
        <pc:spChg chg="mod">
          <ac:chgData name="Gaowei, Mengjia" userId="556d1fd2-1b7c-40cc-9105-2d62533ae947" providerId="ADAL" clId="{3640E8D0-D1EF-41B2-9928-1733519E72F2}" dt="2025-12-15T19:53:37.350" v="878" actId="20577"/>
          <ac:spMkLst>
            <pc:docMk/>
            <pc:sldMk cId="3244617581" sldId="1154"/>
            <ac:spMk id="6" creationId="{8B396022-B2C8-8BDA-85FF-395E939EB841}"/>
          </ac:spMkLst>
        </pc:spChg>
        <pc:spChg chg="add mod">
          <ac:chgData name="Gaowei, Mengjia" userId="556d1fd2-1b7c-40cc-9105-2d62533ae947" providerId="ADAL" clId="{3640E8D0-D1EF-41B2-9928-1733519E72F2}" dt="2025-12-15T19:59:03.791" v="989" actId="207"/>
          <ac:spMkLst>
            <pc:docMk/>
            <pc:sldMk cId="3244617581" sldId="1154"/>
            <ac:spMk id="8" creationId="{792AF11A-FC15-5C84-4B20-D6990F689596}"/>
          </ac:spMkLst>
        </pc:spChg>
        <pc:graphicFrameChg chg="add mod modGraphic">
          <ac:chgData name="Gaowei, Mengjia" userId="556d1fd2-1b7c-40cc-9105-2d62533ae947" providerId="ADAL" clId="{3640E8D0-D1EF-41B2-9928-1733519E72F2}" dt="2025-12-15T20:42:43.104" v="1001" actId="20577"/>
          <ac:graphicFrameMkLst>
            <pc:docMk/>
            <pc:sldMk cId="3244617581" sldId="1154"/>
            <ac:graphicFrameMk id="7" creationId="{C4211C8D-2D3A-EAC2-237C-D9FEA436A5BF}"/>
          </ac:graphicFrameMkLst>
        </pc:graphicFrameChg>
        <pc:picChg chg="add del mod">
          <ac:chgData name="Gaowei, Mengjia" userId="556d1fd2-1b7c-40cc-9105-2d62533ae947" providerId="ADAL" clId="{3640E8D0-D1EF-41B2-9928-1733519E72F2}" dt="2025-12-15T19:38:18.341" v="458" actId="478"/>
          <ac:picMkLst>
            <pc:docMk/>
            <pc:sldMk cId="3244617581" sldId="1154"/>
            <ac:picMk id="5" creationId="{CDE39322-94DB-F0E9-A04C-16DA1E0E357A}"/>
          </ac:picMkLst>
        </pc:picChg>
      </pc:sldChg>
      <pc:sldChg chg="addSp modSp new mod modNotesTx">
        <pc:chgData name="Gaowei, Mengjia" userId="556d1fd2-1b7c-40cc-9105-2d62533ae947" providerId="ADAL" clId="{3640E8D0-D1EF-41B2-9928-1733519E72F2}" dt="2025-11-21T20:32:04.665" v="271" actId="20577"/>
        <pc:sldMkLst>
          <pc:docMk/>
          <pc:sldMk cId="2303977057" sldId="11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BD23C-ADCF-42D3-AF4C-1069666E967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F1AFF2-00AE-4B21-8CA8-084757CB7A74}">
      <dgm:prSet phldrT="[Text]"/>
      <dgm:spPr/>
      <dgm:t>
        <a:bodyPr/>
        <a:lstStyle/>
        <a:p>
          <a:r>
            <a:rPr lang="en-US" dirty="0"/>
            <a:t>High average current</a:t>
          </a:r>
        </a:p>
      </dgm:t>
    </dgm:pt>
    <dgm:pt modelId="{9598FE79-532F-4D64-841E-36151730AFB4}" type="parTrans" cxnId="{C447E1FE-518D-49CA-9BDB-EFEA002FEF74}">
      <dgm:prSet/>
      <dgm:spPr/>
      <dgm:t>
        <a:bodyPr/>
        <a:lstStyle/>
        <a:p>
          <a:endParaRPr lang="en-US"/>
        </a:p>
      </dgm:t>
    </dgm:pt>
    <dgm:pt modelId="{6C4DC7ED-B54B-450E-9442-C2B7D4721F97}" type="sibTrans" cxnId="{C447E1FE-518D-49CA-9BDB-EFEA002FEF74}">
      <dgm:prSet/>
      <dgm:spPr/>
      <dgm:t>
        <a:bodyPr/>
        <a:lstStyle/>
        <a:p>
          <a:endParaRPr lang="en-US"/>
        </a:p>
      </dgm:t>
    </dgm:pt>
    <dgm:pt modelId="{AD87B046-137F-4A0A-A8C7-A8C0DD49550B}">
      <dgm:prSet phldrT="[Text]"/>
      <dgm:spPr/>
      <dgm:t>
        <a:bodyPr/>
        <a:lstStyle/>
        <a:p>
          <a:r>
            <a:rPr lang="en-US" dirty="0"/>
            <a:t>High bunch charge</a:t>
          </a:r>
        </a:p>
      </dgm:t>
    </dgm:pt>
    <dgm:pt modelId="{C5513F30-ACF9-45F5-997B-7B7949271C36}" type="parTrans" cxnId="{9BFA9854-BB8F-433C-A0BF-97C68127205D}">
      <dgm:prSet/>
      <dgm:spPr/>
      <dgm:t>
        <a:bodyPr/>
        <a:lstStyle/>
        <a:p>
          <a:endParaRPr lang="en-US"/>
        </a:p>
      </dgm:t>
    </dgm:pt>
    <dgm:pt modelId="{BF9C57F7-9308-44B7-9428-5EC5A803EF7E}" type="sibTrans" cxnId="{9BFA9854-BB8F-433C-A0BF-97C68127205D}">
      <dgm:prSet/>
      <dgm:spPr/>
      <dgm:t>
        <a:bodyPr/>
        <a:lstStyle/>
        <a:p>
          <a:endParaRPr lang="en-US"/>
        </a:p>
      </dgm:t>
    </dgm:pt>
    <dgm:pt modelId="{8CF3A805-3703-40AF-A55A-381665541E84}">
      <dgm:prSet phldrT="[Text]"/>
      <dgm:spPr/>
      <dgm:t>
        <a:bodyPr/>
        <a:lstStyle/>
        <a:p>
          <a:r>
            <a:rPr lang="en-US" dirty="0"/>
            <a:t>Long lifetime</a:t>
          </a:r>
        </a:p>
      </dgm:t>
    </dgm:pt>
    <dgm:pt modelId="{2E837C22-D94A-46E9-881C-D594B843C589}" type="parTrans" cxnId="{E6D38B4B-2266-4E6E-9E7F-4D0095BFD591}">
      <dgm:prSet/>
      <dgm:spPr/>
      <dgm:t>
        <a:bodyPr/>
        <a:lstStyle/>
        <a:p>
          <a:endParaRPr lang="en-US"/>
        </a:p>
      </dgm:t>
    </dgm:pt>
    <dgm:pt modelId="{06421030-5BC4-4EF3-B706-FDCAD202DA2E}" type="sibTrans" cxnId="{E6D38B4B-2266-4E6E-9E7F-4D0095BFD591}">
      <dgm:prSet/>
      <dgm:spPr/>
      <dgm:t>
        <a:bodyPr/>
        <a:lstStyle/>
        <a:p>
          <a:endParaRPr lang="en-US"/>
        </a:p>
      </dgm:t>
    </dgm:pt>
    <dgm:pt modelId="{A107C6C8-7AA3-4534-9B87-B27B5944F332}">
      <dgm:prSet phldrT="[Text]"/>
      <dgm:spPr/>
      <dgm:t>
        <a:bodyPr/>
        <a:lstStyle/>
        <a:p>
          <a:r>
            <a:rPr lang="en-US" altLang="zh-CN"/>
            <a:t>Low emittance</a:t>
          </a:r>
          <a:endParaRPr lang="en-US"/>
        </a:p>
      </dgm:t>
    </dgm:pt>
    <dgm:pt modelId="{D0EBF2D2-8646-4343-86EA-4DAFAFC2D37C}" type="parTrans" cxnId="{6A7BC97A-7A4E-4AFF-B3FC-5191E64A337E}">
      <dgm:prSet/>
      <dgm:spPr/>
      <dgm:t>
        <a:bodyPr/>
        <a:lstStyle/>
        <a:p>
          <a:endParaRPr lang="en-US"/>
        </a:p>
      </dgm:t>
    </dgm:pt>
    <dgm:pt modelId="{0D66271C-2037-48B3-B1E8-15B8633123C6}" type="sibTrans" cxnId="{6A7BC97A-7A4E-4AFF-B3FC-5191E64A337E}">
      <dgm:prSet/>
      <dgm:spPr/>
      <dgm:t>
        <a:bodyPr/>
        <a:lstStyle/>
        <a:p>
          <a:endParaRPr lang="en-US"/>
        </a:p>
      </dgm:t>
    </dgm:pt>
    <dgm:pt modelId="{07D4CD2A-ACB2-4CF4-B776-FCDB1DCB1CB8}" type="pres">
      <dgm:prSet presAssocID="{101BD23C-ADCF-42D3-AF4C-1069666E9674}" presName="Name0" presStyleCnt="0">
        <dgm:presLayoutVars>
          <dgm:chMax val="7"/>
          <dgm:chPref val="7"/>
          <dgm:dir/>
        </dgm:presLayoutVars>
      </dgm:prSet>
      <dgm:spPr/>
    </dgm:pt>
    <dgm:pt modelId="{9B2571C2-5C86-452B-BF4A-31AB68C25BE5}" type="pres">
      <dgm:prSet presAssocID="{101BD23C-ADCF-42D3-AF4C-1069666E9674}" presName="Name1" presStyleCnt="0"/>
      <dgm:spPr/>
    </dgm:pt>
    <dgm:pt modelId="{4079039C-3CA0-4ACB-94F7-A196D5C0B0F9}" type="pres">
      <dgm:prSet presAssocID="{101BD23C-ADCF-42D3-AF4C-1069666E9674}" presName="cycle" presStyleCnt="0"/>
      <dgm:spPr/>
    </dgm:pt>
    <dgm:pt modelId="{4B7584C8-D9E6-45CE-8A5E-8F4E79F5DBAE}" type="pres">
      <dgm:prSet presAssocID="{101BD23C-ADCF-42D3-AF4C-1069666E9674}" presName="srcNode" presStyleLbl="node1" presStyleIdx="0" presStyleCnt="4"/>
      <dgm:spPr/>
    </dgm:pt>
    <dgm:pt modelId="{4EB2116E-BAE7-40F5-A7BA-3A2AF4F06DE5}" type="pres">
      <dgm:prSet presAssocID="{101BD23C-ADCF-42D3-AF4C-1069666E9674}" presName="conn" presStyleLbl="parChTrans1D2" presStyleIdx="0" presStyleCnt="1"/>
      <dgm:spPr/>
    </dgm:pt>
    <dgm:pt modelId="{8BEBE380-FA68-4633-8157-9A8A16A3D24B}" type="pres">
      <dgm:prSet presAssocID="{101BD23C-ADCF-42D3-AF4C-1069666E9674}" presName="extraNode" presStyleLbl="node1" presStyleIdx="0" presStyleCnt="4"/>
      <dgm:spPr/>
    </dgm:pt>
    <dgm:pt modelId="{E5C38AC4-28C8-4616-8814-024431C4A430}" type="pres">
      <dgm:prSet presAssocID="{101BD23C-ADCF-42D3-AF4C-1069666E9674}" presName="dstNode" presStyleLbl="node1" presStyleIdx="0" presStyleCnt="4"/>
      <dgm:spPr/>
    </dgm:pt>
    <dgm:pt modelId="{F51A01F8-64B7-467E-9F64-A25DFDDACBE9}" type="pres">
      <dgm:prSet presAssocID="{FFF1AFF2-00AE-4B21-8CA8-084757CB7A74}" presName="text_1" presStyleLbl="node1" presStyleIdx="0" presStyleCnt="4">
        <dgm:presLayoutVars>
          <dgm:bulletEnabled val="1"/>
        </dgm:presLayoutVars>
      </dgm:prSet>
      <dgm:spPr/>
    </dgm:pt>
    <dgm:pt modelId="{68931F71-F8BB-487D-9667-01E5AA7F57F4}" type="pres">
      <dgm:prSet presAssocID="{FFF1AFF2-00AE-4B21-8CA8-084757CB7A74}" presName="accent_1" presStyleCnt="0"/>
      <dgm:spPr/>
    </dgm:pt>
    <dgm:pt modelId="{A74C59A3-B80A-4E9B-87EE-7D6ADF08668C}" type="pres">
      <dgm:prSet presAssocID="{FFF1AFF2-00AE-4B21-8CA8-084757CB7A74}" presName="accentRepeatNode" presStyleLbl="solidFgAcc1" presStyleIdx="0" presStyleCnt="4"/>
      <dgm:spPr/>
    </dgm:pt>
    <dgm:pt modelId="{452437D8-325E-4147-8E5E-0355EF8AFBDE}" type="pres">
      <dgm:prSet presAssocID="{AD87B046-137F-4A0A-A8C7-A8C0DD49550B}" presName="text_2" presStyleLbl="node1" presStyleIdx="1" presStyleCnt="4">
        <dgm:presLayoutVars>
          <dgm:bulletEnabled val="1"/>
        </dgm:presLayoutVars>
      </dgm:prSet>
      <dgm:spPr/>
    </dgm:pt>
    <dgm:pt modelId="{86391106-4FBB-4B96-964A-15D1D19E7531}" type="pres">
      <dgm:prSet presAssocID="{AD87B046-137F-4A0A-A8C7-A8C0DD49550B}" presName="accent_2" presStyleCnt="0"/>
      <dgm:spPr/>
    </dgm:pt>
    <dgm:pt modelId="{C70375CB-C67B-4A4F-8674-36E48D326F2E}" type="pres">
      <dgm:prSet presAssocID="{AD87B046-137F-4A0A-A8C7-A8C0DD49550B}" presName="accentRepeatNode" presStyleLbl="solidFgAcc1" presStyleIdx="1" presStyleCnt="4"/>
      <dgm:spPr/>
    </dgm:pt>
    <dgm:pt modelId="{872945CB-2009-4722-8521-A2A59B71FB1F}" type="pres">
      <dgm:prSet presAssocID="{8CF3A805-3703-40AF-A55A-381665541E84}" presName="text_3" presStyleLbl="node1" presStyleIdx="2" presStyleCnt="4">
        <dgm:presLayoutVars>
          <dgm:bulletEnabled val="1"/>
        </dgm:presLayoutVars>
      </dgm:prSet>
      <dgm:spPr/>
    </dgm:pt>
    <dgm:pt modelId="{45C2FBA9-FE70-4D42-8ACE-495D8D8F5344}" type="pres">
      <dgm:prSet presAssocID="{8CF3A805-3703-40AF-A55A-381665541E84}" presName="accent_3" presStyleCnt="0"/>
      <dgm:spPr/>
    </dgm:pt>
    <dgm:pt modelId="{6D29234D-A657-448C-A332-CF6E400D41CE}" type="pres">
      <dgm:prSet presAssocID="{8CF3A805-3703-40AF-A55A-381665541E84}" presName="accentRepeatNode" presStyleLbl="solidFgAcc1" presStyleIdx="2" presStyleCnt="4"/>
      <dgm:spPr/>
    </dgm:pt>
    <dgm:pt modelId="{0D2359C8-54D0-4232-B014-3F8BD747C5BC}" type="pres">
      <dgm:prSet presAssocID="{A107C6C8-7AA3-4534-9B87-B27B5944F332}" presName="text_4" presStyleLbl="node1" presStyleIdx="3" presStyleCnt="4">
        <dgm:presLayoutVars>
          <dgm:bulletEnabled val="1"/>
        </dgm:presLayoutVars>
      </dgm:prSet>
      <dgm:spPr/>
    </dgm:pt>
    <dgm:pt modelId="{6CE67607-5034-4D17-801F-32DF3CE7E1E1}" type="pres">
      <dgm:prSet presAssocID="{A107C6C8-7AA3-4534-9B87-B27B5944F332}" presName="accent_4" presStyleCnt="0"/>
      <dgm:spPr/>
    </dgm:pt>
    <dgm:pt modelId="{CA53B661-E4CE-4899-9D86-AF3FF7C43D30}" type="pres">
      <dgm:prSet presAssocID="{A107C6C8-7AA3-4534-9B87-B27B5944F332}" presName="accentRepeatNode" presStyleLbl="solidFgAcc1" presStyleIdx="3" presStyleCnt="4"/>
      <dgm:spPr/>
    </dgm:pt>
  </dgm:ptLst>
  <dgm:cxnLst>
    <dgm:cxn modelId="{F56CDD14-0327-4DDE-B746-CF85318A35C6}" type="presOf" srcId="{8CF3A805-3703-40AF-A55A-381665541E84}" destId="{872945CB-2009-4722-8521-A2A59B71FB1F}" srcOrd="0" destOrd="0" presId="urn:microsoft.com/office/officeart/2008/layout/VerticalCurvedList"/>
    <dgm:cxn modelId="{D51FA517-B66B-4693-9324-5B441FD6E211}" type="presOf" srcId="{A107C6C8-7AA3-4534-9B87-B27B5944F332}" destId="{0D2359C8-54D0-4232-B014-3F8BD747C5BC}" srcOrd="0" destOrd="0" presId="urn:microsoft.com/office/officeart/2008/layout/VerticalCurvedList"/>
    <dgm:cxn modelId="{E6D38B4B-2266-4E6E-9E7F-4D0095BFD591}" srcId="{101BD23C-ADCF-42D3-AF4C-1069666E9674}" destId="{8CF3A805-3703-40AF-A55A-381665541E84}" srcOrd="2" destOrd="0" parTransId="{2E837C22-D94A-46E9-881C-D594B843C589}" sibTransId="{06421030-5BC4-4EF3-B706-FDCAD202DA2E}"/>
    <dgm:cxn modelId="{CECABF6B-9BFB-4191-94A6-D8332F69C3DA}" type="presOf" srcId="{AD87B046-137F-4A0A-A8C7-A8C0DD49550B}" destId="{452437D8-325E-4147-8E5E-0355EF8AFBDE}" srcOrd="0" destOrd="0" presId="urn:microsoft.com/office/officeart/2008/layout/VerticalCurvedList"/>
    <dgm:cxn modelId="{9BFA9854-BB8F-433C-A0BF-97C68127205D}" srcId="{101BD23C-ADCF-42D3-AF4C-1069666E9674}" destId="{AD87B046-137F-4A0A-A8C7-A8C0DD49550B}" srcOrd="1" destOrd="0" parTransId="{C5513F30-ACF9-45F5-997B-7B7949271C36}" sibTransId="{BF9C57F7-9308-44B7-9428-5EC5A803EF7E}"/>
    <dgm:cxn modelId="{6A7BC97A-7A4E-4AFF-B3FC-5191E64A337E}" srcId="{101BD23C-ADCF-42D3-AF4C-1069666E9674}" destId="{A107C6C8-7AA3-4534-9B87-B27B5944F332}" srcOrd="3" destOrd="0" parTransId="{D0EBF2D2-8646-4343-86EA-4DAFAFC2D37C}" sibTransId="{0D66271C-2037-48B3-B1E8-15B8633123C6}"/>
    <dgm:cxn modelId="{87F0989E-7A85-4A4A-BFE1-A3E5F2E49E0B}" type="presOf" srcId="{101BD23C-ADCF-42D3-AF4C-1069666E9674}" destId="{07D4CD2A-ACB2-4CF4-B776-FCDB1DCB1CB8}" srcOrd="0" destOrd="0" presId="urn:microsoft.com/office/officeart/2008/layout/VerticalCurvedList"/>
    <dgm:cxn modelId="{C2DE64BC-4B34-4208-86AE-8818C067D254}" type="presOf" srcId="{FFF1AFF2-00AE-4B21-8CA8-084757CB7A74}" destId="{F51A01F8-64B7-467E-9F64-A25DFDDACBE9}" srcOrd="0" destOrd="0" presId="urn:microsoft.com/office/officeart/2008/layout/VerticalCurvedList"/>
    <dgm:cxn modelId="{2E76E1EA-81BB-4D7A-BA08-247333668C0E}" type="presOf" srcId="{6C4DC7ED-B54B-450E-9442-C2B7D4721F97}" destId="{4EB2116E-BAE7-40F5-A7BA-3A2AF4F06DE5}" srcOrd="0" destOrd="0" presId="urn:microsoft.com/office/officeart/2008/layout/VerticalCurvedList"/>
    <dgm:cxn modelId="{C447E1FE-518D-49CA-9BDB-EFEA002FEF74}" srcId="{101BD23C-ADCF-42D3-AF4C-1069666E9674}" destId="{FFF1AFF2-00AE-4B21-8CA8-084757CB7A74}" srcOrd="0" destOrd="0" parTransId="{9598FE79-532F-4D64-841E-36151730AFB4}" sibTransId="{6C4DC7ED-B54B-450E-9442-C2B7D4721F97}"/>
    <dgm:cxn modelId="{259D6F65-7416-4464-B963-B25EFD8F9A01}" type="presParOf" srcId="{07D4CD2A-ACB2-4CF4-B776-FCDB1DCB1CB8}" destId="{9B2571C2-5C86-452B-BF4A-31AB68C25BE5}" srcOrd="0" destOrd="0" presId="urn:microsoft.com/office/officeart/2008/layout/VerticalCurvedList"/>
    <dgm:cxn modelId="{BB29C2BA-9040-4F49-899C-908EC5705702}" type="presParOf" srcId="{9B2571C2-5C86-452B-BF4A-31AB68C25BE5}" destId="{4079039C-3CA0-4ACB-94F7-A196D5C0B0F9}" srcOrd="0" destOrd="0" presId="urn:microsoft.com/office/officeart/2008/layout/VerticalCurvedList"/>
    <dgm:cxn modelId="{E1F356FA-FF26-40C2-AEC7-404CA2725093}" type="presParOf" srcId="{4079039C-3CA0-4ACB-94F7-A196D5C0B0F9}" destId="{4B7584C8-D9E6-45CE-8A5E-8F4E79F5DBAE}" srcOrd="0" destOrd="0" presId="urn:microsoft.com/office/officeart/2008/layout/VerticalCurvedList"/>
    <dgm:cxn modelId="{A188BD03-C343-4534-BE15-29F2685F4CF3}" type="presParOf" srcId="{4079039C-3CA0-4ACB-94F7-A196D5C0B0F9}" destId="{4EB2116E-BAE7-40F5-A7BA-3A2AF4F06DE5}" srcOrd="1" destOrd="0" presId="urn:microsoft.com/office/officeart/2008/layout/VerticalCurvedList"/>
    <dgm:cxn modelId="{8E1D5BD6-AA1D-4DD2-BC30-39033AC01646}" type="presParOf" srcId="{4079039C-3CA0-4ACB-94F7-A196D5C0B0F9}" destId="{8BEBE380-FA68-4633-8157-9A8A16A3D24B}" srcOrd="2" destOrd="0" presId="urn:microsoft.com/office/officeart/2008/layout/VerticalCurvedList"/>
    <dgm:cxn modelId="{9E412E84-89E0-4083-B2D5-8C8DCDED188D}" type="presParOf" srcId="{4079039C-3CA0-4ACB-94F7-A196D5C0B0F9}" destId="{E5C38AC4-28C8-4616-8814-024431C4A430}" srcOrd="3" destOrd="0" presId="urn:microsoft.com/office/officeart/2008/layout/VerticalCurvedList"/>
    <dgm:cxn modelId="{1987FB34-7207-49B3-9521-484F8358CD59}" type="presParOf" srcId="{9B2571C2-5C86-452B-BF4A-31AB68C25BE5}" destId="{F51A01F8-64B7-467E-9F64-A25DFDDACBE9}" srcOrd="1" destOrd="0" presId="urn:microsoft.com/office/officeart/2008/layout/VerticalCurvedList"/>
    <dgm:cxn modelId="{F10ACA17-5BED-417A-BFEC-BA99D5C09D61}" type="presParOf" srcId="{9B2571C2-5C86-452B-BF4A-31AB68C25BE5}" destId="{68931F71-F8BB-487D-9667-01E5AA7F57F4}" srcOrd="2" destOrd="0" presId="urn:microsoft.com/office/officeart/2008/layout/VerticalCurvedList"/>
    <dgm:cxn modelId="{D8C73788-74B5-4170-8FD9-14F826514C76}" type="presParOf" srcId="{68931F71-F8BB-487D-9667-01E5AA7F57F4}" destId="{A74C59A3-B80A-4E9B-87EE-7D6ADF08668C}" srcOrd="0" destOrd="0" presId="urn:microsoft.com/office/officeart/2008/layout/VerticalCurvedList"/>
    <dgm:cxn modelId="{A7AA3330-1A3A-45F4-81F8-09DFB2E79A29}" type="presParOf" srcId="{9B2571C2-5C86-452B-BF4A-31AB68C25BE5}" destId="{452437D8-325E-4147-8E5E-0355EF8AFBDE}" srcOrd="3" destOrd="0" presId="urn:microsoft.com/office/officeart/2008/layout/VerticalCurvedList"/>
    <dgm:cxn modelId="{370163D8-A1B9-41D3-ACA2-F66A84512993}" type="presParOf" srcId="{9B2571C2-5C86-452B-BF4A-31AB68C25BE5}" destId="{86391106-4FBB-4B96-964A-15D1D19E7531}" srcOrd="4" destOrd="0" presId="urn:microsoft.com/office/officeart/2008/layout/VerticalCurvedList"/>
    <dgm:cxn modelId="{A22A9972-AB5E-4B3B-B226-99A868D27855}" type="presParOf" srcId="{86391106-4FBB-4B96-964A-15D1D19E7531}" destId="{C70375CB-C67B-4A4F-8674-36E48D326F2E}" srcOrd="0" destOrd="0" presId="urn:microsoft.com/office/officeart/2008/layout/VerticalCurvedList"/>
    <dgm:cxn modelId="{FA10AC21-2F83-413C-978E-E92ADBAA1E17}" type="presParOf" srcId="{9B2571C2-5C86-452B-BF4A-31AB68C25BE5}" destId="{872945CB-2009-4722-8521-A2A59B71FB1F}" srcOrd="5" destOrd="0" presId="urn:microsoft.com/office/officeart/2008/layout/VerticalCurvedList"/>
    <dgm:cxn modelId="{42AAAF19-46C4-47F9-B834-A2D4CE3043BE}" type="presParOf" srcId="{9B2571C2-5C86-452B-BF4A-31AB68C25BE5}" destId="{45C2FBA9-FE70-4D42-8ACE-495D8D8F5344}" srcOrd="6" destOrd="0" presId="urn:microsoft.com/office/officeart/2008/layout/VerticalCurvedList"/>
    <dgm:cxn modelId="{8280F792-9316-4F77-B3A1-C547FB1426B1}" type="presParOf" srcId="{45C2FBA9-FE70-4D42-8ACE-495D8D8F5344}" destId="{6D29234D-A657-448C-A332-CF6E400D41CE}" srcOrd="0" destOrd="0" presId="urn:microsoft.com/office/officeart/2008/layout/VerticalCurvedList"/>
    <dgm:cxn modelId="{B50B9C9D-D63D-4A06-A825-256E91D6F2C7}" type="presParOf" srcId="{9B2571C2-5C86-452B-BF4A-31AB68C25BE5}" destId="{0D2359C8-54D0-4232-B014-3F8BD747C5BC}" srcOrd="7" destOrd="0" presId="urn:microsoft.com/office/officeart/2008/layout/VerticalCurvedList"/>
    <dgm:cxn modelId="{35119CBB-E312-472B-8F03-DB433C1A71CC}" type="presParOf" srcId="{9B2571C2-5C86-452B-BF4A-31AB68C25BE5}" destId="{6CE67607-5034-4D17-801F-32DF3CE7E1E1}" srcOrd="8" destOrd="0" presId="urn:microsoft.com/office/officeart/2008/layout/VerticalCurvedList"/>
    <dgm:cxn modelId="{E458378C-A073-448F-92FD-0FA4E6D3D7B1}" type="presParOf" srcId="{6CE67607-5034-4D17-801F-32DF3CE7E1E1}" destId="{CA53B661-E4CE-4899-9D86-AF3FF7C43D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2116E-BAE7-40F5-A7BA-3A2AF4F06DE5}">
      <dsp:nvSpPr>
        <dsp:cNvPr id="0" name=""/>
        <dsp:cNvSpPr/>
      </dsp:nvSpPr>
      <dsp:spPr>
        <a:xfrm>
          <a:off x="-2839229" y="-437585"/>
          <a:ext cx="3387876" cy="3387876"/>
        </a:xfrm>
        <a:prstGeom prst="blockArc">
          <a:avLst>
            <a:gd name="adj1" fmla="val 18900000"/>
            <a:gd name="adj2" fmla="val 2700000"/>
            <a:gd name="adj3" fmla="val 63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1A01F8-64B7-467E-9F64-A25DFDDACBE9}">
      <dsp:nvSpPr>
        <dsp:cNvPr id="0" name=""/>
        <dsp:cNvSpPr/>
      </dsp:nvSpPr>
      <dsp:spPr>
        <a:xfrm>
          <a:off x="287925" y="193176"/>
          <a:ext cx="4182468" cy="386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82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High average current</a:t>
          </a:r>
        </a:p>
      </dsp:txBody>
      <dsp:txXfrm>
        <a:off x="287925" y="193176"/>
        <a:ext cx="4182468" cy="386554"/>
      </dsp:txXfrm>
    </dsp:sp>
    <dsp:sp modelId="{A74C59A3-B80A-4E9B-87EE-7D6ADF08668C}">
      <dsp:nvSpPr>
        <dsp:cNvPr id="0" name=""/>
        <dsp:cNvSpPr/>
      </dsp:nvSpPr>
      <dsp:spPr>
        <a:xfrm>
          <a:off x="46328" y="144857"/>
          <a:ext cx="483193" cy="4831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437D8-325E-4147-8E5E-0355EF8AFBDE}">
      <dsp:nvSpPr>
        <dsp:cNvPr id="0" name=""/>
        <dsp:cNvSpPr/>
      </dsp:nvSpPr>
      <dsp:spPr>
        <a:xfrm>
          <a:off x="509546" y="773109"/>
          <a:ext cx="3960848" cy="386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82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High bunch charge</a:t>
          </a:r>
        </a:p>
      </dsp:txBody>
      <dsp:txXfrm>
        <a:off x="509546" y="773109"/>
        <a:ext cx="3960848" cy="386554"/>
      </dsp:txXfrm>
    </dsp:sp>
    <dsp:sp modelId="{C70375CB-C67B-4A4F-8674-36E48D326F2E}">
      <dsp:nvSpPr>
        <dsp:cNvPr id="0" name=""/>
        <dsp:cNvSpPr/>
      </dsp:nvSpPr>
      <dsp:spPr>
        <a:xfrm>
          <a:off x="267949" y="724790"/>
          <a:ext cx="483193" cy="4831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945CB-2009-4722-8521-A2A59B71FB1F}">
      <dsp:nvSpPr>
        <dsp:cNvPr id="0" name=""/>
        <dsp:cNvSpPr/>
      </dsp:nvSpPr>
      <dsp:spPr>
        <a:xfrm>
          <a:off x="509546" y="1353041"/>
          <a:ext cx="3960848" cy="386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82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Long lifetime</a:t>
          </a:r>
        </a:p>
      </dsp:txBody>
      <dsp:txXfrm>
        <a:off x="509546" y="1353041"/>
        <a:ext cx="3960848" cy="386554"/>
      </dsp:txXfrm>
    </dsp:sp>
    <dsp:sp modelId="{6D29234D-A657-448C-A332-CF6E400D41CE}">
      <dsp:nvSpPr>
        <dsp:cNvPr id="0" name=""/>
        <dsp:cNvSpPr/>
      </dsp:nvSpPr>
      <dsp:spPr>
        <a:xfrm>
          <a:off x="267949" y="1304722"/>
          <a:ext cx="483193" cy="4831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359C8-54D0-4232-B014-3F8BD747C5BC}">
      <dsp:nvSpPr>
        <dsp:cNvPr id="0" name=""/>
        <dsp:cNvSpPr/>
      </dsp:nvSpPr>
      <dsp:spPr>
        <a:xfrm>
          <a:off x="287925" y="1932974"/>
          <a:ext cx="4182468" cy="386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828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/>
            <a:t>Low emittance</a:t>
          </a:r>
          <a:endParaRPr lang="en-US" sz="2100" kern="1200"/>
        </a:p>
      </dsp:txBody>
      <dsp:txXfrm>
        <a:off x="287925" y="1932974"/>
        <a:ext cx="4182468" cy="386554"/>
      </dsp:txXfrm>
    </dsp:sp>
    <dsp:sp modelId="{CA53B661-E4CE-4899-9D86-AF3FF7C43D30}">
      <dsp:nvSpPr>
        <dsp:cNvPr id="0" name=""/>
        <dsp:cNvSpPr/>
      </dsp:nvSpPr>
      <dsp:spPr>
        <a:xfrm>
          <a:off x="46328" y="1884655"/>
          <a:ext cx="483193" cy="4831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E0FD2-8196-47DA-BEB3-87E2191AE1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94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48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31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E0FD2-8196-47DA-BEB3-87E2191AE1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6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6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02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to our scope for material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80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22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4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8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0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FDA8AD-8882-C290-290F-5EE73C8A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1429"/>
            <a:ext cx="11963400" cy="845819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>
            <a:normAutofit/>
          </a:bodyPr>
          <a:lstStyle>
            <a:lvl1pPr algn="r"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819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em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vgsilh.com/03a9f4/image/304167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E598-0EC8-3D8B-AC5E-5F9A7EF97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962814" cy="1947460"/>
          </a:xfrm>
        </p:spPr>
        <p:txBody>
          <a:bodyPr>
            <a:noAutofit/>
          </a:bodyPr>
          <a:lstStyle/>
          <a:p>
            <a:r>
              <a:rPr lang="en-US" sz="4800"/>
              <a:t>R&amp;D for high intensity electron sources in support of EIC (ECA FOA)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1BD4B-6BB0-BE9D-E423-7DA937AD8D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Mengjia Gaowei on behalf of the team</a:t>
            </a:r>
          </a:p>
          <a:p>
            <a:r>
              <a:rPr lang="en-US" dirty="0"/>
              <a:t>Collider-Accelerator Department, BNL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FB821-CF7D-A3C0-7879-8FAAB1CF4B4A}"/>
              </a:ext>
            </a:extLst>
          </p:cNvPr>
          <p:cNvSpPr txBox="1"/>
          <p:nvPr/>
        </p:nvSpPr>
        <p:spPr>
          <a:xfrm>
            <a:off x="813175" y="1417941"/>
            <a:ext cx="7528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C-AD Machine Advisory Committee Meeting (MAC-22), </a:t>
            </a:r>
          </a:p>
          <a:p>
            <a:r>
              <a:rPr lang="en-US" i="1" dirty="0">
                <a:solidFill>
                  <a:schemeClr val="bg1"/>
                </a:solidFill>
              </a:rPr>
              <a:t>Dec 17-19, 2025</a:t>
            </a:r>
          </a:p>
        </p:txBody>
      </p:sp>
    </p:spTree>
    <p:extLst>
      <p:ext uri="{BB962C8B-B14F-4D97-AF65-F5344CB8AC3E}">
        <p14:creationId xmlns:p14="http://schemas.microsoft.com/office/powerpoint/2010/main" val="289932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4E1BBC0-19C3-0496-CD2E-24AEBE5E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76" y="139925"/>
            <a:ext cx="10759063" cy="1133038"/>
          </a:xfrm>
        </p:spPr>
        <p:txBody>
          <a:bodyPr>
            <a:noAutofit/>
          </a:bodyPr>
          <a:lstStyle/>
          <a:p>
            <a:r>
              <a:rPr lang="en-US" sz="3600" i="1" dirty="0">
                <a:solidFill>
                  <a:schemeClr val="accent1"/>
                </a:solidFill>
              </a:rPr>
              <a:t>In situ in operando </a:t>
            </a:r>
            <a:r>
              <a:rPr lang="en-US" sz="3600" dirty="0">
                <a:solidFill>
                  <a:schemeClr val="accent1"/>
                </a:solidFill>
              </a:rPr>
              <a:t>Characterization of  photocathodes @ synchrotron light source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778E880-C01C-F5D5-6E65-4BE608A1006D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7FD2F6-5840-10B4-027C-26800F08CA68}"/>
              </a:ext>
            </a:extLst>
          </p:cNvPr>
          <p:cNvSpPr txBox="1"/>
          <p:nvPr/>
        </p:nvSpPr>
        <p:spPr>
          <a:xfrm>
            <a:off x="7154662" y="4766250"/>
            <a:ext cx="325335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Characterization: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QCM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XRD - crystal structure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XRR - surface roughness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XRF - stoichiometry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QE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RHEED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CA9321-78FE-F6C2-25BA-AFCF7786A503}"/>
              </a:ext>
            </a:extLst>
          </p:cNvPr>
          <p:cNvSpPr txBox="1"/>
          <p:nvPr/>
        </p:nvSpPr>
        <p:spPr>
          <a:xfrm>
            <a:off x="5346218" y="4766250"/>
            <a:ext cx="215332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Evaporators: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Thermal Sb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PLD Sb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Alkali effusion cells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6505134-4EEF-76ED-F14C-A23661107DC6}"/>
              </a:ext>
            </a:extLst>
          </p:cNvPr>
          <p:cNvGrpSpPr/>
          <p:nvPr/>
        </p:nvGrpSpPr>
        <p:grpSpPr>
          <a:xfrm>
            <a:off x="2763437" y="5815578"/>
            <a:ext cx="2425051" cy="470547"/>
            <a:chOff x="707918" y="1235230"/>
            <a:chExt cx="3625990" cy="587434"/>
          </a:xfrm>
        </p:grpSpPr>
        <p:pic>
          <p:nvPicPr>
            <p:cNvPr id="138" name="Picture 2" descr="Image result for nsls II logo png">
              <a:extLst>
                <a:ext uri="{FF2B5EF4-FFF2-40B4-BE49-F238E27FC236}">
                  <a16:creationId xmlns:a16="http://schemas.microsoft.com/office/drawing/2014/main" id="{654BF48F-81BF-211B-236A-841344554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069" y="1235230"/>
              <a:ext cx="2858839" cy="58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5" descr="C:\Users\gaowe\Desktop\EWPPA\thumbnail_image001.jpg">
              <a:extLst>
                <a:ext uri="{FF2B5EF4-FFF2-40B4-BE49-F238E27FC236}">
                  <a16:creationId xmlns:a16="http://schemas.microsoft.com/office/drawing/2014/main" id="{B254EE30-A998-5C4B-D181-908C315E7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18" y="1235230"/>
              <a:ext cx="759294" cy="58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EECF2C-9808-D80C-1569-C6ED89248803}"/>
              </a:ext>
            </a:extLst>
          </p:cNvPr>
          <p:cNvSpPr txBox="1"/>
          <p:nvPr/>
        </p:nvSpPr>
        <p:spPr>
          <a:xfrm>
            <a:off x="9702199" y="4766250"/>
            <a:ext cx="31086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Cathode Candidates: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K</a:t>
            </a:r>
            <a:r>
              <a:rPr lang="en-US" sz="1600" baseline="-25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CsSb/KCs</a:t>
            </a:r>
            <a:r>
              <a:rPr lang="en-US" sz="1600" baseline="-25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Sb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Cs</a:t>
            </a:r>
            <a:r>
              <a:rPr lang="en-US" sz="1600" baseline="-25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3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Sb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Cs</a:t>
            </a:r>
            <a:r>
              <a:rPr lang="en-US" sz="1600" baseline="-25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Na</a:t>
            </a:r>
            <a:r>
              <a:rPr lang="en-US" sz="1600" baseline="-25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KSb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21CEDC-4745-11CB-3D72-20199B74A6C7}"/>
              </a:ext>
            </a:extLst>
          </p:cNvPr>
          <p:cNvGrpSpPr/>
          <p:nvPr/>
        </p:nvGrpSpPr>
        <p:grpSpPr>
          <a:xfrm>
            <a:off x="5647484" y="1638928"/>
            <a:ext cx="6170439" cy="2772046"/>
            <a:chOff x="4887268" y="1470584"/>
            <a:chExt cx="7110565" cy="3280647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607351C6-02AB-20E1-E0CE-5AA134D6B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7268" y="1470584"/>
              <a:ext cx="7110565" cy="32806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61649DB-3694-430E-8BDE-2B3627ED110D}"/>
                </a:ext>
              </a:extLst>
            </p:cNvPr>
            <p:cNvSpPr txBox="1"/>
            <p:nvPr/>
          </p:nvSpPr>
          <p:spPr>
            <a:xfrm>
              <a:off x="9921505" y="3235108"/>
              <a:ext cx="9172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gency FB" panose="020B0503020202020204" pitchFamily="34" charset="0"/>
                </a:rPr>
                <a:t>11.48keV, 1.08 Å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0B4631B-2456-3994-B9C6-EA1FEF7E8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976" y="4972540"/>
            <a:ext cx="1643895" cy="761672"/>
          </a:xfrm>
          <a:prstGeom prst="rect">
            <a:avLst/>
          </a:prstGeom>
        </p:spPr>
      </p:pic>
      <p:pic>
        <p:nvPicPr>
          <p:cNvPr id="8" name="Picture 6" descr="C:\Documents and Settings\Erik\My Documents\Work\StonyBrook\BNL - Instrumentation\Documents\Conferences\2009FallMRS\NSLSLogo_trans.png">
            <a:extLst>
              <a:ext uri="{FF2B5EF4-FFF2-40B4-BE49-F238E27FC236}">
                <a16:creationId xmlns:a16="http://schemas.microsoft.com/office/drawing/2014/main" id="{6DBAE4DB-4C07-1071-DB04-F1502D22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27" y="5210395"/>
            <a:ext cx="903933" cy="75715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350FF1-B5A0-2DB0-827F-93D151DDCB3B}"/>
              </a:ext>
            </a:extLst>
          </p:cNvPr>
          <p:cNvSpPr txBox="1"/>
          <p:nvPr/>
        </p:nvSpPr>
        <p:spPr>
          <a:xfrm>
            <a:off x="332589" y="1488931"/>
            <a:ext cx="50617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nique program that interfaces with the beamlines at NSLS-II to study photocathode material with the state-of-the-art synchrotron light source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evelops new tools and recipes, which benefit the broad photocathode and accelerator community in providing insight into the fundamental material research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</a:rPr>
              <a:t>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he only active synchrotron research facility for photocathode, attracts collaborators from various Nuclear Physics facilities and from international accelerator facilities.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E494EB3-C2FC-4603-B895-E1CBFBF7C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376" y="13992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C127D444-2B78-86C3-FE17-756E3D81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35" y="2615536"/>
            <a:ext cx="7875408" cy="20382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19432-54A9-C884-B27C-60A39F98A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48CF082-70B5-34A7-BAAE-F32DC89B0C34}"/>
              </a:ext>
            </a:extLst>
          </p:cNvPr>
          <p:cNvSpPr txBox="1">
            <a:spLocks/>
          </p:cNvSpPr>
          <p:nvPr/>
        </p:nvSpPr>
        <p:spPr>
          <a:xfrm>
            <a:off x="329701" y="134208"/>
            <a:ext cx="11049000" cy="524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r>
              <a:rPr lang="en-US" i="1" dirty="0"/>
              <a:t>In situ</a:t>
            </a:r>
            <a:r>
              <a:rPr lang="en-US" dirty="0"/>
              <a:t>, real time XRD: Structural evolution</a:t>
            </a:r>
          </a:p>
        </p:txBody>
      </p:sp>
      <p:pic>
        <p:nvPicPr>
          <p:cNvPr id="8" name="Picture 7" descr="Background pattern&#10;&#10;AI-generated content may be incorrect.">
            <a:extLst>
              <a:ext uri="{FF2B5EF4-FFF2-40B4-BE49-F238E27FC236}">
                <a16:creationId xmlns:a16="http://schemas.microsoft.com/office/drawing/2014/main" id="{9ACEB9B9-CD01-0820-1004-0C261A23D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4" y="4848685"/>
            <a:ext cx="3342764" cy="1144604"/>
          </a:xfrm>
          <a:prstGeom prst="rect">
            <a:avLst/>
          </a:prstGeom>
        </p:spPr>
      </p:pic>
      <p:pic>
        <p:nvPicPr>
          <p:cNvPr id="12" name="Picture 11" descr="A picture containing text, display, night sky&#10;&#10;AI-generated content may be incorrect.">
            <a:extLst>
              <a:ext uri="{FF2B5EF4-FFF2-40B4-BE49-F238E27FC236}">
                <a16:creationId xmlns:a16="http://schemas.microsoft.com/office/drawing/2014/main" id="{C6EE24CC-D821-0BB8-1978-F78616F09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30" y="1011199"/>
            <a:ext cx="3342765" cy="1144604"/>
          </a:xfrm>
          <a:prstGeom prst="rect">
            <a:avLst/>
          </a:prstGeom>
        </p:spPr>
      </p:pic>
      <p:pic>
        <p:nvPicPr>
          <p:cNvPr id="24" name="Picture 23" descr="A picture containing text, electronics, display, blurry&#10;&#10;AI-generated content may be incorrect.">
            <a:extLst>
              <a:ext uri="{FF2B5EF4-FFF2-40B4-BE49-F238E27FC236}">
                <a16:creationId xmlns:a16="http://schemas.microsoft.com/office/drawing/2014/main" id="{FAFD2F9D-0246-27D7-DE9E-B88CF6AB1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738" y="999697"/>
            <a:ext cx="3342764" cy="1144604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EE5C56-C316-2A7E-F793-876C2F5B835D}"/>
              </a:ext>
            </a:extLst>
          </p:cNvPr>
          <p:cNvCxnSpPr>
            <a:cxnSpLocks/>
          </p:cNvCxnSpPr>
          <p:nvPr/>
        </p:nvCxnSpPr>
        <p:spPr>
          <a:xfrm flipV="1">
            <a:off x="1893436" y="2144301"/>
            <a:ext cx="0" cy="1940521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610D4FCC-0563-45F3-4439-4AE0B050A7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305" y="4042186"/>
            <a:ext cx="909238" cy="703759"/>
          </a:xfrm>
          <a:prstGeom prst="bentConnector3">
            <a:avLst>
              <a:gd name="adj1" fmla="val 71505"/>
            </a:avLst>
          </a:prstGeom>
          <a:ln w="28575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F42FDCE3-79A7-8A47-74DF-3443DBBD6B2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663262" y="2191419"/>
            <a:ext cx="736921" cy="665692"/>
          </a:xfrm>
          <a:prstGeom prst="bent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C6F4624-333F-60DA-45B0-4F47D193F13E}"/>
              </a:ext>
            </a:extLst>
          </p:cNvPr>
          <p:cNvSpPr txBox="1">
            <a:spLocks/>
          </p:cNvSpPr>
          <p:nvPr/>
        </p:nvSpPr>
        <p:spPr>
          <a:xfrm>
            <a:off x="8395601" y="761281"/>
            <a:ext cx="3632565" cy="3063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50" dirty="0"/>
              <a:t>As K ratio increases, QE is trending up. When K reaches 1 and kept stable, QE continue to rise and eventually saturates.</a:t>
            </a:r>
          </a:p>
          <a:p>
            <a:r>
              <a:rPr lang="en-US" sz="1550" dirty="0"/>
              <a:t>At K ratio~0.4 (ideal ratio is 1); QE 0.5% another phase shows up</a:t>
            </a:r>
          </a:p>
          <a:p>
            <a:r>
              <a:rPr lang="en-US" sz="1550" dirty="0"/>
              <a:t>When K ratio reaches ~1, new phase intensity is lower than original phase</a:t>
            </a:r>
          </a:p>
          <a:p>
            <a:r>
              <a:rPr lang="en-US" sz="1550" dirty="0"/>
              <a:t>As growth continues, new phase switch intensity with original phase, as QE keeps rising and eventually saturates.</a:t>
            </a:r>
          </a:p>
          <a:p>
            <a:r>
              <a:rPr lang="en-US" sz="1550" dirty="0"/>
              <a:t>After slight annealing, original phase disappears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DD745C8-93A9-6C9C-7737-45E42530FB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1404" b="17893"/>
          <a:stretch>
            <a:fillRect/>
          </a:stretch>
        </p:blipFill>
        <p:spPr>
          <a:xfrm>
            <a:off x="4131161" y="4853234"/>
            <a:ext cx="3576872" cy="1135505"/>
          </a:xfrm>
          <a:prstGeom prst="rect">
            <a:avLst/>
          </a:prstGeom>
        </p:spPr>
      </p:pic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295F317E-F6B2-D175-A110-E8C57613BBCB}"/>
              </a:ext>
            </a:extLst>
          </p:cNvPr>
          <p:cNvCxnSpPr>
            <a:cxnSpLocks/>
          </p:cNvCxnSpPr>
          <p:nvPr/>
        </p:nvCxnSpPr>
        <p:spPr>
          <a:xfrm rot="5400000">
            <a:off x="5700072" y="3012910"/>
            <a:ext cx="1888573" cy="1792078"/>
          </a:xfrm>
          <a:prstGeom prst="bentConnector3">
            <a:avLst>
              <a:gd name="adj1" fmla="val 32643"/>
            </a:avLst>
          </a:prstGeom>
          <a:ln w="28575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8F487587-E455-E532-61DF-0376335E2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9205" y="4853236"/>
            <a:ext cx="2924783" cy="113550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3795F3F-74F7-B71E-B8DB-43B3BD7C5D18}"/>
              </a:ext>
            </a:extLst>
          </p:cNvPr>
          <p:cNvSpPr txBox="1"/>
          <p:nvPr/>
        </p:nvSpPr>
        <p:spPr>
          <a:xfrm>
            <a:off x="9035517" y="5993289"/>
            <a:ext cx="1973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r>
              <a:rPr lang="en-US" sz="1800" dirty="0"/>
              <a:t>light annealing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7D808-A15C-5341-AA98-3F32CC81F295}"/>
              </a:ext>
            </a:extLst>
          </p:cNvPr>
          <p:cNvSpPr txBox="1"/>
          <p:nvPr/>
        </p:nvSpPr>
        <p:spPr>
          <a:xfrm>
            <a:off x="1774804" y="5974511"/>
            <a:ext cx="1973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86D71-EF97-09D8-8A89-A01AFFCE571E}"/>
              </a:ext>
            </a:extLst>
          </p:cNvPr>
          <p:cNvSpPr txBox="1"/>
          <p:nvPr/>
        </p:nvSpPr>
        <p:spPr>
          <a:xfrm>
            <a:off x="5582562" y="5980889"/>
            <a:ext cx="1973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266013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Diagram&#10;&#10;AI-generated content may be incorrect.">
            <a:extLst>
              <a:ext uri="{FF2B5EF4-FFF2-40B4-BE49-F238E27FC236}">
                <a16:creationId xmlns:a16="http://schemas.microsoft.com/office/drawing/2014/main" id="{6CBCF4FF-F7A6-9CAE-079F-4DBFAB5D97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59" b="5084"/>
          <a:stretch>
            <a:fillRect/>
          </a:stretch>
        </p:blipFill>
        <p:spPr>
          <a:xfrm>
            <a:off x="1202642" y="1153087"/>
            <a:ext cx="8385753" cy="28061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87247-A783-601C-9B88-04B8434D7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878F4D-6027-2CC8-EDB4-F179600C3CAD}"/>
              </a:ext>
            </a:extLst>
          </p:cNvPr>
          <p:cNvGrpSpPr/>
          <p:nvPr/>
        </p:nvGrpSpPr>
        <p:grpSpPr>
          <a:xfrm>
            <a:off x="2946421" y="1178834"/>
            <a:ext cx="1223248" cy="431239"/>
            <a:chOff x="2005052" y="2949232"/>
            <a:chExt cx="1223248" cy="4312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72BC98-AB57-85EB-BBF0-F6DADBC3C010}"/>
                </a:ext>
              </a:extLst>
            </p:cNvPr>
            <p:cNvSpPr txBox="1"/>
            <p:nvPr/>
          </p:nvSpPr>
          <p:spPr>
            <a:xfrm>
              <a:off x="2005052" y="2949232"/>
              <a:ext cx="5597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accent1">
                      <a:lumMod val="75000"/>
                    </a:schemeClr>
                  </a:solidFill>
                </a:rPr>
                <a:t>Na</a:t>
              </a:r>
              <a:r>
                <a:rPr lang="en-US" sz="1000" b="1" baseline="-250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  <a:r>
                <a:rPr lang="en-US" sz="1000" b="1" dirty="0">
                  <a:solidFill>
                    <a:schemeClr val="accent1">
                      <a:lumMod val="75000"/>
                    </a:schemeClr>
                  </a:solidFill>
                </a:rPr>
                <a:t>Sb</a:t>
              </a:r>
            </a:p>
            <a:p>
              <a:r>
                <a:rPr lang="en-US" sz="1000" b="1" dirty="0">
                  <a:solidFill>
                    <a:schemeClr val="accent1">
                      <a:lumMod val="75000"/>
                    </a:schemeClr>
                  </a:solidFill>
                </a:rPr>
                <a:t>(0002)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D13D02-5A35-F7FF-65F6-DC42661E019F}"/>
                </a:ext>
              </a:extLst>
            </p:cNvPr>
            <p:cNvSpPr txBox="1"/>
            <p:nvPr/>
          </p:nvSpPr>
          <p:spPr>
            <a:xfrm>
              <a:off x="2575557" y="2980361"/>
              <a:ext cx="652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Na</a:t>
              </a:r>
              <a:r>
                <a:rPr lang="en-US" sz="1000" b="1" baseline="-25000" dirty="0">
                  <a:solidFill>
                    <a:srgbClr val="FF0000"/>
                  </a:solidFill>
                </a:rPr>
                <a:t>2</a:t>
              </a:r>
              <a:r>
                <a:rPr lang="en-US" sz="1000" b="1" dirty="0">
                  <a:solidFill>
                    <a:srgbClr val="FF0000"/>
                  </a:solidFill>
                </a:rPr>
                <a:t>KSb</a:t>
              </a:r>
            </a:p>
            <a:p>
              <a:r>
                <a:rPr lang="en-US" sz="1000" b="1" dirty="0">
                  <a:solidFill>
                    <a:srgbClr val="FF0000"/>
                  </a:solidFill>
                </a:rPr>
                <a:t>(111)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B95426-B197-6795-CAA6-D30DC6891595}"/>
              </a:ext>
            </a:extLst>
          </p:cNvPr>
          <p:cNvSpPr txBox="1"/>
          <p:nvPr/>
        </p:nvSpPr>
        <p:spPr>
          <a:xfrm>
            <a:off x="6832089" y="2387561"/>
            <a:ext cx="55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</a:rPr>
              <a:t>Na</a:t>
            </a:r>
            <a:r>
              <a:rPr lang="en-US" sz="1000" b="1" baseline="-25000" dirty="0">
                <a:solidFill>
                  <a:schemeClr val="accent1"/>
                </a:solidFill>
              </a:rPr>
              <a:t>3</a:t>
            </a:r>
            <a:r>
              <a:rPr lang="en-US" sz="1000" b="1" dirty="0">
                <a:solidFill>
                  <a:schemeClr val="accent1"/>
                </a:solidFill>
              </a:rPr>
              <a:t>Sb</a:t>
            </a:r>
          </a:p>
          <a:p>
            <a:r>
              <a:rPr lang="en-US" sz="1000" b="1" dirty="0">
                <a:solidFill>
                  <a:schemeClr val="accent1"/>
                </a:solidFill>
              </a:rPr>
              <a:t>(0004)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70487-8667-FA4A-A643-6EFC992A4CD1}"/>
              </a:ext>
            </a:extLst>
          </p:cNvPr>
          <p:cNvSpPr txBox="1"/>
          <p:nvPr/>
        </p:nvSpPr>
        <p:spPr>
          <a:xfrm>
            <a:off x="6998704" y="1358879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Na</a:t>
            </a:r>
            <a:r>
              <a:rPr lang="en-US" sz="1000" b="1" baseline="-25000" dirty="0">
                <a:solidFill>
                  <a:srgbClr val="FF0000"/>
                </a:solidFill>
              </a:rPr>
              <a:t>2</a:t>
            </a:r>
            <a:r>
              <a:rPr lang="en-US" sz="1000" b="1" dirty="0">
                <a:solidFill>
                  <a:srgbClr val="FF0000"/>
                </a:solidFill>
              </a:rPr>
              <a:t>KSb</a:t>
            </a:r>
          </a:p>
          <a:p>
            <a:r>
              <a:rPr lang="en-US" sz="1000" b="1" dirty="0">
                <a:solidFill>
                  <a:srgbClr val="FF0000"/>
                </a:solidFill>
              </a:rPr>
              <a:t>(222)</a:t>
            </a:r>
          </a:p>
        </p:txBody>
      </p:sp>
      <p:sp>
        <p:nvSpPr>
          <p:cNvPr id="50" name="Title 6">
            <a:extLst>
              <a:ext uri="{FF2B5EF4-FFF2-40B4-BE49-F238E27FC236}">
                <a16:creationId xmlns:a16="http://schemas.microsoft.com/office/drawing/2014/main" id="{1EEFB341-30D5-913D-DE12-FF011174BBD3}"/>
              </a:ext>
            </a:extLst>
          </p:cNvPr>
          <p:cNvSpPr txBox="1">
            <a:spLocks/>
          </p:cNvSpPr>
          <p:nvPr/>
        </p:nvSpPr>
        <p:spPr>
          <a:xfrm>
            <a:off x="329701" y="134208"/>
            <a:ext cx="11049000" cy="5240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XRD: Structural evolution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C2701-C2F3-1690-D6AC-2944D3ABF9BB}"/>
              </a:ext>
            </a:extLst>
          </p:cNvPr>
          <p:cNvSpPr txBox="1"/>
          <p:nvPr/>
        </p:nvSpPr>
        <p:spPr>
          <a:xfrm>
            <a:off x="6163258" y="1253522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</a:rPr>
              <a:t>Substrate</a:t>
            </a:r>
          </a:p>
          <a:p>
            <a:r>
              <a:rPr lang="en-US" sz="1000" b="1" dirty="0">
                <a:solidFill>
                  <a:srgbClr val="7030A0"/>
                </a:solidFill>
              </a:rPr>
              <a:t>Peak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693707-BB4C-C248-0308-B94C553E1D3C}"/>
              </a:ext>
            </a:extLst>
          </p:cNvPr>
          <p:cNvSpPr txBox="1"/>
          <p:nvPr/>
        </p:nvSpPr>
        <p:spPr>
          <a:xfrm>
            <a:off x="9174372" y="2015891"/>
            <a:ext cx="1955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Single phase of Na2KSb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EDAEC1-5B08-C4C4-1B57-B71588CD44C3}"/>
              </a:ext>
            </a:extLst>
          </p:cNvPr>
          <p:cNvSpPr txBox="1"/>
          <p:nvPr/>
        </p:nvSpPr>
        <p:spPr>
          <a:xfrm>
            <a:off x="9087855" y="2703938"/>
            <a:ext cx="1845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Single phase of Na3Sb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1CE6CC0-0512-C003-5920-499E74CFD53B}"/>
              </a:ext>
            </a:extLst>
          </p:cNvPr>
          <p:cNvSpPr txBox="1"/>
          <p:nvPr/>
        </p:nvSpPr>
        <p:spPr>
          <a:xfrm>
            <a:off x="468990" y="182937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Growth</a:t>
            </a:r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3A5C202-33E9-3048-A5D6-DEE75B018860}"/>
              </a:ext>
            </a:extLst>
          </p:cNvPr>
          <p:cNvSpPr/>
          <p:nvPr/>
        </p:nvSpPr>
        <p:spPr>
          <a:xfrm>
            <a:off x="9013074" y="1870744"/>
            <a:ext cx="161298" cy="56729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84B897-DD52-D203-CBD3-55333170B063}"/>
              </a:ext>
            </a:extLst>
          </p:cNvPr>
          <p:cNvSpPr txBox="1"/>
          <p:nvPr/>
        </p:nvSpPr>
        <p:spPr>
          <a:xfrm>
            <a:off x="9087855" y="3164768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Substrate</a:t>
            </a:r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B1CA8888-3926-FF2E-E311-008EC60455D9}"/>
              </a:ext>
            </a:extLst>
          </p:cNvPr>
          <p:cNvSpPr/>
          <p:nvPr/>
        </p:nvSpPr>
        <p:spPr>
          <a:xfrm rot="10800000">
            <a:off x="1477998" y="1469630"/>
            <a:ext cx="161298" cy="2051297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DA319759-153E-D478-7752-579EACBDA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47" y="3837470"/>
            <a:ext cx="2559494" cy="2361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32308-16EB-5015-BD11-A9D892A99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588" y="3837469"/>
            <a:ext cx="2702862" cy="2361237"/>
          </a:xfrm>
          <a:prstGeom prst="rect">
            <a:avLst/>
          </a:prstGeom>
        </p:spPr>
      </p:pic>
      <p:pic>
        <p:nvPicPr>
          <p:cNvPr id="12" name="Picture 11" descr="Chart&#10;&#10;AI-generated content may be incorrect.">
            <a:extLst>
              <a:ext uri="{FF2B5EF4-FFF2-40B4-BE49-F238E27FC236}">
                <a16:creationId xmlns:a16="http://schemas.microsoft.com/office/drawing/2014/main" id="{F57BE25C-195E-019E-73CC-F8986712A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901" y="3871616"/>
            <a:ext cx="2782547" cy="2414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42B8D8-8E0B-1A85-F474-C2EAEE02BAF2}"/>
              </a:ext>
            </a:extLst>
          </p:cNvPr>
          <p:cNvSpPr txBox="1"/>
          <p:nvPr/>
        </p:nvSpPr>
        <p:spPr>
          <a:xfrm>
            <a:off x="9167915" y="1706980"/>
            <a:ext cx="1973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Slight annealing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A3A25-BB8C-B715-E6A6-8833FB60FEFF}"/>
              </a:ext>
            </a:extLst>
          </p:cNvPr>
          <p:cNvSpPr txBox="1"/>
          <p:nvPr/>
        </p:nvSpPr>
        <p:spPr>
          <a:xfrm>
            <a:off x="675548" y="9941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Cam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34591-C68E-8B48-C804-DFBA2A80144F}"/>
              </a:ext>
            </a:extLst>
          </p:cNvPr>
          <p:cNvSpPr txBox="1"/>
          <p:nvPr/>
        </p:nvSpPr>
        <p:spPr>
          <a:xfrm>
            <a:off x="575790" y="34756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Cam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F7F511-3D9F-D00A-8FFB-5F3D202C9097}"/>
              </a:ext>
            </a:extLst>
          </p:cNvPr>
          <p:cNvGrpSpPr/>
          <p:nvPr/>
        </p:nvGrpSpPr>
        <p:grpSpPr>
          <a:xfrm>
            <a:off x="8719222" y="4073365"/>
            <a:ext cx="2292349" cy="1869167"/>
            <a:chOff x="2370324" y="4256585"/>
            <a:chExt cx="2292349" cy="186916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2AC54B-AEF1-C945-B73D-C9F0DB55B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748" b="23028"/>
            <a:stretch/>
          </p:blipFill>
          <p:spPr>
            <a:xfrm>
              <a:off x="2370324" y="4256585"/>
              <a:ext cx="2292349" cy="186916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AF40A9-5078-28C4-0828-4ECD8BD0B379}"/>
                </a:ext>
              </a:extLst>
            </p:cNvPr>
            <p:cNvSpPr txBox="1"/>
            <p:nvPr/>
          </p:nvSpPr>
          <p:spPr>
            <a:xfrm>
              <a:off x="2508385" y="4376893"/>
              <a:ext cx="1459315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Polycrystalline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949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A7731-B868-CEF1-FD40-66A3F99A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868757-B6B1-FDAC-EE2D-8322011BB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5633" y="6655257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5A4EF4-4F5D-BDE3-31C7-35CD1734A7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909" t="55562" r="21359" b="17210"/>
          <a:stretch>
            <a:fillRect/>
          </a:stretch>
        </p:blipFill>
        <p:spPr>
          <a:xfrm>
            <a:off x="363843" y="915768"/>
            <a:ext cx="3127253" cy="17013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106DC3-46E1-D70A-B095-AB34F37A74B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0485" t="53659" r="22511" b="19114"/>
          <a:stretch>
            <a:fillRect/>
          </a:stretch>
        </p:blipFill>
        <p:spPr>
          <a:xfrm>
            <a:off x="357461" y="2843945"/>
            <a:ext cx="3140015" cy="17013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17809D-8B52-46C5-E9A9-D041022D64C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070" t="11037" r="51725" b="24569"/>
          <a:stretch>
            <a:fillRect/>
          </a:stretch>
        </p:blipFill>
        <p:spPr>
          <a:xfrm rot="16200000">
            <a:off x="1039680" y="4120283"/>
            <a:ext cx="1771233" cy="3144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A98F2-B6AC-F955-6B09-8B6F0FF34B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2430"/>
          <a:stretch>
            <a:fillRect/>
          </a:stretch>
        </p:blipFill>
        <p:spPr>
          <a:xfrm>
            <a:off x="3687687" y="915768"/>
            <a:ext cx="3762478" cy="2539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56EEF-79DC-9D56-32A5-3EDC0E959F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6316"/>
          <a:stretch>
            <a:fillRect/>
          </a:stretch>
        </p:blipFill>
        <p:spPr>
          <a:xfrm>
            <a:off x="3687687" y="3638852"/>
            <a:ext cx="3682046" cy="27099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D36116-7BD6-8CF1-E59E-F4B3181FFA8D}"/>
              </a:ext>
            </a:extLst>
          </p:cNvPr>
          <p:cNvSpPr txBox="1">
            <a:spLocks/>
          </p:cNvSpPr>
          <p:nvPr/>
        </p:nvSpPr>
        <p:spPr>
          <a:xfrm>
            <a:off x="241521" y="142215"/>
            <a:ext cx="11049000" cy="4804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Na-K-Sb photocathode – RHEED, XRR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78EB1-D027-D695-62D6-EC95C911BBD8}"/>
              </a:ext>
            </a:extLst>
          </p:cNvPr>
          <p:cNvSpPr txBox="1"/>
          <p:nvPr/>
        </p:nvSpPr>
        <p:spPr>
          <a:xfrm>
            <a:off x="528145" y="88420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3~ 5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A66BF-D45D-0DF5-FB74-95933B3B8101}"/>
              </a:ext>
            </a:extLst>
          </p:cNvPr>
          <p:cNvSpPr txBox="1"/>
          <p:nvPr/>
        </p:nvSpPr>
        <p:spPr>
          <a:xfrm>
            <a:off x="459828" y="287547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12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FFAE5-3B55-5706-6AC0-D60DE185CAD3}"/>
              </a:ext>
            </a:extLst>
          </p:cNvPr>
          <p:cNvSpPr txBox="1"/>
          <p:nvPr/>
        </p:nvSpPr>
        <p:spPr>
          <a:xfrm>
            <a:off x="445037" y="485375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18 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42736-57AF-19DB-D8EE-40DA4FFBC856}"/>
              </a:ext>
            </a:extLst>
          </p:cNvPr>
          <p:cNvSpPr txBox="1"/>
          <p:nvPr/>
        </p:nvSpPr>
        <p:spPr>
          <a:xfrm>
            <a:off x="6473334" y="100718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3~5nm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CB620-5FE8-11E1-4F9E-19A11E1AC7AC}"/>
              </a:ext>
            </a:extLst>
          </p:cNvPr>
          <p:cNvSpPr txBox="1"/>
          <p:nvPr/>
        </p:nvSpPr>
        <p:spPr>
          <a:xfrm>
            <a:off x="6607986" y="363809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18nm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1F68A5-C311-B147-32E2-F4CF395F65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12" t="1434" r="48109" b="45472"/>
          <a:stretch>
            <a:fillRect/>
          </a:stretch>
        </p:blipFill>
        <p:spPr>
          <a:xfrm>
            <a:off x="7974480" y="977027"/>
            <a:ext cx="3853677" cy="31774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AB1898-0D07-F289-F56C-DD0E19687E1D}"/>
              </a:ext>
            </a:extLst>
          </p:cNvPr>
          <p:cNvSpPr/>
          <p:nvPr/>
        </p:nvSpPr>
        <p:spPr>
          <a:xfrm>
            <a:off x="9428183" y="1211593"/>
            <a:ext cx="2152454" cy="6387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IN" sz="1400" b="1" dirty="0"/>
              <a:t>Thickness: 18 nm</a:t>
            </a:r>
          </a:p>
          <a:p>
            <a:pPr>
              <a:spcAft>
                <a:spcPts val="1200"/>
              </a:spcAft>
            </a:pPr>
            <a:r>
              <a:rPr lang="en-IN" sz="1400" b="1" dirty="0"/>
              <a:t>Roughness: 0.7-0.8 nm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82D214-283B-B29B-C01A-794C663FE35C}"/>
              </a:ext>
            </a:extLst>
          </p:cNvPr>
          <p:cNvSpPr/>
          <p:nvPr/>
        </p:nvSpPr>
        <p:spPr>
          <a:xfrm>
            <a:off x="7913777" y="4528791"/>
            <a:ext cx="3975082" cy="150771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400" b="1" dirty="0"/>
              <a:t>RHEED streaks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400" b="1" dirty="0"/>
              <a:t>Azimuthal dependence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sz="2400" b="1" dirty="0"/>
              <a:t>Ultrasmooth</a:t>
            </a:r>
          </a:p>
        </p:txBody>
      </p:sp>
    </p:spTree>
    <p:extLst>
      <p:ext uri="{BB962C8B-B14F-4D97-AF65-F5344CB8AC3E}">
        <p14:creationId xmlns:p14="http://schemas.microsoft.com/office/powerpoint/2010/main" val="385170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63E28-7CA0-C79E-CDE3-F94BEC194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A13BC629-8C25-DC7D-B6A9-3E840D02DBE6}"/>
              </a:ext>
            </a:extLst>
          </p:cNvPr>
          <p:cNvSpPr txBox="1">
            <a:spLocks/>
          </p:cNvSpPr>
          <p:nvPr/>
        </p:nvSpPr>
        <p:spPr>
          <a:xfrm>
            <a:off x="329701" y="134208"/>
            <a:ext cx="11049000" cy="5240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Results- QE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E9A306-6189-82E1-4CBE-BDDD32F0FE68}"/>
              </a:ext>
            </a:extLst>
          </p:cNvPr>
          <p:cNvSpPr txBox="1">
            <a:spLocks/>
          </p:cNvSpPr>
          <p:nvPr/>
        </p:nvSpPr>
        <p:spPr>
          <a:xfrm>
            <a:off x="6494144" y="1113110"/>
            <a:ext cx="4382161" cy="20382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Sequential+ K-Sb yoyo</a:t>
            </a:r>
          </a:p>
          <a:p>
            <a:r>
              <a:rPr lang="en-US" sz="1800" dirty="0"/>
              <a:t>Spectral response gives a work function of ~1.9 eV. </a:t>
            </a:r>
          </a:p>
          <a:p>
            <a:r>
              <a:rPr lang="en-US" sz="1800" dirty="0"/>
              <a:t>530nm- QE 4.6%</a:t>
            </a:r>
          </a:p>
          <a:p>
            <a:r>
              <a:rPr lang="en-US" sz="1800" dirty="0"/>
              <a:t>450nm- QE 12.3%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Epitaxial growth</a:t>
            </a:r>
          </a:p>
          <a:p>
            <a:r>
              <a:rPr lang="en-US" sz="1800" dirty="0"/>
              <a:t>Work function estimated ~ 1.8eV</a:t>
            </a:r>
          </a:p>
          <a:p>
            <a:r>
              <a:rPr lang="en-US" sz="1800" dirty="0"/>
              <a:t>530nm- QE 2.8%</a:t>
            </a:r>
          </a:p>
          <a:p>
            <a:r>
              <a:rPr lang="en-US" sz="1800" dirty="0"/>
              <a:t>450nm- QE 7.1%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D7F70-BCCE-542C-15CC-A87AF5FC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01" y="1237699"/>
            <a:ext cx="5629756" cy="357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3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579940-6BF0-5921-02C2-4DD1DDB89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AA9995-77D0-C9EE-373A-CF00387B11DE}"/>
              </a:ext>
            </a:extLst>
          </p:cNvPr>
          <p:cNvSpPr txBox="1"/>
          <p:nvPr/>
        </p:nvSpPr>
        <p:spPr>
          <a:xfrm>
            <a:off x="706682" y="991740"/>
            <a:ext cx="11168380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@High-Average-Current, High-Brightness HVDC Electron Gun for EIC Hadron Cooling at Stony Brook University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11B24-F00C-F21F-A700-91CB11164A6C}"/>
              </a:ext>
            </a:extLst>
          </p:cNvPr>
          <p:cNvSpPr txBox="1"/>
          <p:nvPr/>
        </p:nvSpPr>
        <p:spPr>
          <a:xfrm>
            <a:off x="131107" y="4524981"/>
            <a:ext cx="11056907" cy="1646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Lifetime test for single crystal K</a:t>
            </a:r>
            <a:r>
              <a:rPr lang="en-US" sz="2400" baseline="-25000" dirty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CsSb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Measure transverse emittance of the electron beam generated by the single crystal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n-US" sz="2400" baseline="-25000" dirty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CsSb 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Characterize damaged cathodes and investigate recovering methods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6B34-3ABB-1217-C16C-6E4736B7221D}"/>
              </a:ext>
            </a:extLst>
          </p:cNvPr>
          <p:cNvSpPr txBox="1"/>
          <p:nvPr/>
        </p:nvSpPr>
        <p:spPr>
          <a:xfrm>
            <a:off x="276964" y="176280"/>
            <a:ext cx="11915036" cy="626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500" b="1" dirty="0">
                <a:solidFill>
                  <a:schemeClr val="accent1"/>
                </a:solidFill>
                <a:ea typeface="+mj-ea"/>
                <a:cs typeface="+mj-cs"/>
              </a:rPr>
              <a:t>High current test (On schedule 2026~2027)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4FD41-5429-40E0-D5E1-E33E6C6A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04" y="1947822"/>
            <a:ext cx="3789284" cy="24315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55E465-F6DF-932E-B9FB-D5961A8C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23" y="1947822"/>
            <a:ext cx="3512086" cy="255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562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A0D666-BA28-CC2E-BE96-6A2D48F42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080C4-2FA5-B8B1-3591-3387AF904CD9}"/>
              </a:ext>
            </a:extLst>
          </p:cNvPr>
          <p:cNvSpPr txBox="1"/>
          <p:nvPr/>
        </p:nvSpPr>
        <p:spPr>
          <a:xfrm>
            <a:off x="476581" y="632661"/>
            <a:ext cx="11238837" cy="590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Hardware &amp; Infrastructure Development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Incorporate PLD laser for PLD growth.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Upgrade growth chamber with Energy-Dispersive X-ray Spectroscopy (EDX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), sharing the same electron source with RHEED.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Design sample holders and transfer forks for the transfer chamber to interface with multiple characterization tools : XPS, ARPES.</a:t>
            </a:r>
          </a:p>
          <a:p>
            <a:pPr marL="342900" marR="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Engineering for heterostructure photocathodes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Grow and characterize known heterostructure systems for </a:t>
            </a:r>
            <a:r>
              <a:rPr lang="en-US" sz="1600" dirty="0" err="1"/>
              <a:t>multialkali</a:t>
            </a:r>
            <a:r>
              <a:rPr lang="en-US" sz="1600" dirty="0"/>
              <a:t> photocathodes: S20 and alike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Use </a:t>
            </a:r>
            <a:r>
              <a:rPr lang="en-US" sz="1600" i="1" dirty="0"/>
              <a:t>in situ</a:t>
            </a:r>
            <a:r>
              <a:rPr lang="en-US" sz="1600" dirty="0"/>
              <a:t> XRR/XRF/XRD to monitor and characterize material interface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Optimize band alignment using DFT and experimental validation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Surface engineering for enhanced stability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DFT modelling of cathode surface + capping layer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Evaluate protective layers (2D materials, oxide capping)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Continued High current test for cathode materials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Lifetime test for single-crystal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</a:rPr>
              <a:t>K₂CsSb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 and Na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KSb</a:t>
            </a:r>
          </a:p>
          <a:p>
            <a:pPr marL="1257300" lvl="2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QE decay</a:t>
            </a:r>
          </a:p>
          <a:p>
            <a:pPr marL="1257300" lvl="2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QE mapping before/after test</a:t>
            </a:r>
          </a:p>
          <a:p>
            <a:pPr marL="1257300" lvl="2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Thermal load vs QE degradation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Transverse emittance measurement</a:t>
            </a:r>
          </a:p>
          <a:p>
            <a:pPr marL="1257300" lvl="2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MTE measurement at high charge</a:t>
            </a:r>
          </a:p>
          <a:p>
            <a:pPr marL="1257300" lvl="2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Correlate emittance with cathode material properties</a:t>
            </a:r>
            <a:endParaRPr lang="en-US" sz="1600" dirty="0"/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D4B35-15A8-F411-488F-3CC930A1ED37}"/>
              </a:ext>
            </a:extLst>
          </p:cNvPr>
          <p:cNvSpPr txBox="1"/>
          <p:nvPr/>
        </p:nvSpPr>
        <p:spPr>
          <a:xfrm>
            <a:off x="276964" y="5951"/>
            <a:ext cx="11915036" cy="626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altLang="zh-CN" sz="3500" b="1" dirty="0">
                <a:solidFill>
                  <a:schemeClr val="accent1"/>
                </a:solidFill>
                <a:ea typeface="+mj-ea"/>
                <a:cs typeface="+mj-cs"/>
              </a:rPr>
              <a:t>Potential Future work for cathode R&amp;D (long term)</a:t>
            </a:r>
            <a:endParaRPr lang="en-US" sz="3500" b="1" dirty="0">
              <a:solidFill>
                <a:schemeClr val="accent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46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88DB1C-5547-79B1-569E-6605DF2AF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F06BD5-5F4A-FF2A-B1EE-2541BCC655F6}"/>
              </a:ext>
            </a:extLst>
          </p:cNvPr>
          <p:cNvSpPr txBox="1"/>
          <p:nvPr/>
        </p:nvSpPr>
        <p:spPr>
          <a:xfrm>
            <a:off x="218535" y="42019"/>
            <a:ext cx="10834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ea typeface="+mj-ea"/>
                <a:cs typeface="+mj-cs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96022-B2C8-8BDA-85FF-395E939EB841}"/>
              </a:ext>
            </a:extLst>
          </p:cNvPr>
          <p:cNvSpPr txBox="1"/>
          <p:nvPr/>
        </p:nvSpPr>
        <p:spPr>
          <a:xfrm>
            <a:off x="785723" y="859194"/>
            <a:ext cx="10834777" cy="523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High QE, ultrasmooth (sub-nm roughness) and epitaxial photocathodes of </a:t>
            </a:r>
            <a:r>
              <a:rPr lang="en-US" sz="2400" b="1" dirty="0">
                <a:ea typeface="DengXian" panose="02010600030101010101" pitchFamily="2" charset="-122"/>
                <a:cs typeface="Times New Roman" panose="02020603050405020304" pitchFamily="18" charset="0"/>
              </a:rPr>
              <a:t>Cs</a:t>
            </a:r>
            <a:r>
              <a:rPr lang="en-US" sz="2400" b="1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ea typeface="DengXian" panose="02010600030101010101" pitchFamily="2" charset="-122"/>
                <a:cs typeface="Times New Roman" panose="02020603050405020304" pitchFamily="18" charset="0"/>
              </a:rPr>
              <a:t>Sb, K</a:t>
            </a:r>
            <a:r>
              <a:rPr lang="en-US" sz="2400" b="1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ea typeface="DengXian" panose="02010600030101010101" pitchFamily="2" charset="-122"/>
                <a:cs typeface="Times New Roman" panose="02020603050405020304" pitchFamily="18" charset="0"/>
              </a:rPr>
              <a:t>CsSb, Cs</a:t>
            </a:r>
            <a:r>
              <a:rPr lang="en-US" sz="2400" b="1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ea typeface="DengXian" panose="02010600030101010101" pitchFamily="2" charset="-122"/>
                <a:cs typeface="Times New Roman" panose="02020603050405020304" pitchFamily="18" charset="0"/>
              </a:rPr>
              <a:t>Te and Na</a:t>
            </a:r>
            <a:r>
              <a:rPr lang="en-US" sz="2400" b="1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ea typeface="DengXian" panose="02010600030101010101" pitchFamily="2" charset="-122"/>
                <a:cs typeface="Times New Roman" panose="02020603050405020304" pitchFamily="18" charset="0"/>
              </a:rPr>
              <a:t>KSb </a:t>
            </a:r>
            <a:r>
              <a:rPr lang="en-US" sz="2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are achieved. The epitaxial growth of </a:t>
            </a:r>
            <a:r>
              <a:rPr lang="en-US" sz="24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sz="2400" b="1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CsSb, Cs</a:t>
            </a:r>
            <a:r>
              <a:rPr lang="en-US" sz="2400" b="1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Te and Na</a:t>
            </a:r>
            <a:r>
              <a:rPr lang="en-US" sz="2400" b="1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KSb</a:t>
            </a:r>
            <a:r>
              <a:rPr lang="en-US" sz="2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are the </a:t>
            </a:r>
            <a:r>
              <a:rPr lang="en-US" sz="2400" i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first demonstration </a:t>
            </a:r>
            <a:r>
              <a:rPr lang="en-US" sz="2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in the field</a:t>
            </a:r>
            <a:r>
              <a:rPr lang="en-US" sz="2400" dirty="0"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Emittance measurement is in </a:t>
            </a:r>
            <a:r>
              <a:rPr lang="en-US" sz="2400" dirty="0">
                <a:ea typeface="DengXian" panose="02010600030101010101" pitchFamily="2" charset="-122"/>
                <a:cs typeface="Times New Roman" panose="02020603050405020304" pitchFamily="18" charset="0"/>
              </a:rPr>
              <a:t>progress.</a:t>
            </a:r>
            <a:endParaRPr lang="en-US" sz="24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High current test is scheduled 2026-2027.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211C8D-2D3A-EAC2-237C-D9FEA436A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516158"/>
              </p:ext>
            </p:extLst>
          </p:nvPr>
        </p:nvGraphicFramePr>
        <p:xfrm>
          <a:off x="1113915" y="2262869"/>
          <a:ext cx="8768640" cy="261748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45858">
                  <a:extLst>
                    <a:ext uri="{9D8B030D-6E8A-4147-A177-3AD203B41FA5}">
                      <a16:colId xmlns:a16="http://schemas.microsoft.com/office/drawing/2014/main" val="337420974"/>
                    </a:ext>
                  </a:extLst>
                </a:gridCol>
                <a:gridCol w="1626853">
                  <a:extLst>
                    <a:ext uri="{9D8B030D-6E8A-4147-A177-3AD203B41FA5}">
                      <a16:colId xmlns:a16="http://schemas.microsoft.com/office/drawing/2014/main" val="1736805442"/>
                    </a:ext>
                  </a:extLst>
                </a:gridCol>
                <a:gridCol w="2480664">
                  <a:extLst>
                    <a:ext uri="{9D8B030D-6E8A-4147-A177-3AD203B41FA5}">
                      <a16:colId xmlns:a16="http://schemas.microsoft.com/office/drawing/2014/main" val="445268857"/>
                    </a:ext>
                  </a:extLst>
                </a:gridCol>
                <a:gridCol w="2815265">
                  <a:extLst>
                    <a:ext uri="{9D8B030D-6E8A-4147-A177-3AD203B41FA5}">
                      <a16:colId xmlns:a16="http://schemas.microsoft.com/office/drawing/2014/main" val="3485260410"/>
                    </a:ext>
                  </a:extLst>
                </a:gridCol>
              </a:tblGrid>
              <a:tr h="5672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Photocathode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Preparation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Roughness(nm)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297083"/>
                  </a:ext>
                </a:extLst>
              </a:tr>
              <a:tr h="4943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Cs</a:t>
                      </a:r>
                      <a:r>
                        <a:rPr lang="en-US" sz="18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dirty="0"/>
                        <a:t>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 @ 532 nm, thin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 @11 nm 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292315"/>
                  </a:ext>
                </a:extLst>
              </a:tr>
              <a:tr h="4943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CsSb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PLD; Co-dep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&gt;9% @ 532 nm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 @ 11 nm thickness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197506"/>
                  </a:ext>
                </a:extLst>
              </a:tr>
              <a:tr h="49435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Cs</a:t>
                      </a:r>
                      <a:r>
                        <a:rPr lang="en-US" sz="1800" kern="1200" baseline="-25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/>
                        <a:t>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17~20%@270nm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 @ 22 nm 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622551"/>
                  </a:ext>
                </a:extLst>
              </a:tr>
              <a:tr h="4943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</a:t>
                      </a:r>
                      <a:r>
                        <a:rPr lang="en-US" sz="18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dirty="0"/>
                        <a:t>KSb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Co-dep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2.8% @ 532 nm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 @ 20 nm thickness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96786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2AF11A-FC15-5C84-4B20-D6990F689596}"/>
              </a:ext>
            </a:extLst>
          </p:cNvPr>
          <p:cNvSpPr txBox="1"/>
          <p:nvPr/>
        </p:nvSpPr>
        <p:spPr>
          <a:xfrm>
            <a:off x="9985248" y="2832947"/>
            <a:ext cx="1877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Match or exceed the best reported results in the field!</a:t>
            </a:r>
          </a:p>
        </p:txBody>
      </p:sp>
    </p:spTree>
    <p:extLst>
      <p:ext uri="{BB962C8B-B14F-4D97-AF65-F5344CB8AC3E}">
        <p14:creationId xmlns:p14="http://schemas.microsoft.com/office/powerpoint/2010/main" val="3244617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74D33-DF97-2265-878F-11AF9095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36" y="171557"/>
            <a:ext cx="11049000" cy="660332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accent1"/>
                </a:solidFill>
              </a:rPr>
              <a:t>Acknowledgement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FB00CB-9982-97C9-1321-2F1DCE250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2A917-B0C0-86C4-0747-FC88EF1510DD}"/>
              </a:ext>
            </a:extLst>
          </p:cNvPr>
          <p:cNvSpPr txBox="1"/>
          <p:nvPr/>
        </p:nvSpPr>
        <p:spPr>
          <a:xfrm>
            <a:off x="1274796" y="5263302"/>
            <a:ext cx="9255182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Thank you very much! Suggestions and comments are appreciated!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B8726-27A7-B9E5-F528-1B273146E7A0}"/>
              </a:ext>
            </a:extLst>
          </p:cNvPr>
          <p:cNvSpPr txBox="1"/>
          <p:nvPr/>
        </p:nvSpPr>
        <p:spPr>
          <a:xfrm>
            <a:off x="3012175" y="2730955"/>
            <a:ext cx="80984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Work supported by Brookhaven Science Associates, LLC under Contract No. DE-SC0012704. This research used resources 4-ID (ISR) of the National Synchrotron Light Source II, a U.S. Department of Energy (DOE) Office of Science User Facility operated for the DOE Office of Science by Brookhaven National Laboratory under Contract No. DE-SC0012704.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95C8C-8DCE-E169-1BD1-0D3B2AEC9657}"/>
              </a:ext>
            </a:extLst>
          </p:cNvPr>
          <p:cNvSpPr txBox="1"/>
          <p:nvPr/>
        </p:nvSpPr>
        <p:spPr>
          <a:xfrm>
            <a:off x="687554" y="1045916"/>
            <a:ext cx="106649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Many thanks goes to the contributors: 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Kali Prasanna Mondal, Elena Maria Echeverria Mora, Yilin Yang, John Smedley, Jared Maxson, Kenneth Evans-</a:t>
            </a:r>
            <a:r>
              <a:rPr lang="en-US" sz="2000" dirty="0" err="1">
                <a:ea typeface="DengXian" panose="02010600030101010101" pitchFamily="2" charset="-122"/>
                <a:cs typeface="Times New Roman" panose="02020603050405020304" pitchFamily="18" charset="0"/>
              </a:rPr>
              <a:t>Lutterodt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, Raul Acevedo-Esteves, John Walsh, Rudy Begay </a:t>
            </a:r>
            <a:endParaRPr lang="en-US" sz="2000" dirty="0"/>
          </a:p>
        </p:txBody>
      </p:sp>
      <p:pic>
        <p:nvPicPr>
          <p:cNvPr id="8" name="Picture 2" descr="Department of Energy to unveil their blueprint for the US ...">
            <a:extLst>
              <a:ext uri="{FF2B5EF4-FFF2-40B4-BE49-F238E27FC236}">
                <a16:creationId xmlns:a16="http://schemas.microsoft.com/office/drawing/2014/main" id="{02A2220F-F11D-4805-511A-1C993429E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4" y="2733308"/>
            <a:ext cx="2701911" cy="216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22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C7697-1436-974C-31AF-BFDC2EB9C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B6F4EEDF-3CB0-9839-237C-EBDDF864AF67}"/>
              </a:ext>
            </a:extLst>
          </p:cNvPr>
          <p:cNvSpPr txBox="1">
            <a:spLocks/>
          </p:cNvSpPr>
          <p:nvPr/>
        </p:nvSpPr>
        <p:spPr>
          <a:xfrm>
            <a:off x="329700" y="122346"/>
            <a:ext cx="11312925" cy="9817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/>
                </a:solidFill>
              </a:rPr>
              <a:t>(Back up slides) XRD: Heat decomposition: Na</a:t>
            </a:r>
            <a:r>
              <a:rPr lang="en-US" sz="3600" baseline="-25000" dirty="0">
                <a:solidFill>
                  <a:schemeClr val="accent1"/>
                </a:solidFill>
              </a:rPr>
              <a:t>2</a:t>
            </a:r>
            <a:r>
              <a:rPr lang="en-US" sz="3600" dirty="0">
                <a:solidFill>
                  <a:schemeClr val="accent1"/>
                </a:solidFill>
              </a:rPr>
              <a:t>KSb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660EFE-4787-6294-6818-FCAFE0F8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74" y="1091658"/>
            <a:ext cx="2355273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1E577F-F6CD-2073-B6C9-97DE59117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74" y="3116215"/>
            <a:ext cx="2355273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228E8-9FCC-7C89-0D47-DE823CA98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73" y="4152054"/>
            <a:ext cx="2355273" cy="914400"/>
          </a:xfrm>
          <a:prstGeom prst="rect">
            <a:avLst/>
          </a:prstGeom>
        </p:spPr>
      </p:pic>
      <p:pic>
        <p:nvPicPr>
          <p:cNvPr id="19" name="Picture 18" descr="A picture containing light, night sky&#10;&#10;AI-generated content may be incorrect.">
            <a:extLst>
              <a:ext uri="{FF2B5EF4-FFF2-40B4-BE49-F238E27FC236}">
                <a16:creationId xmlns:a16="http://schemas.microsoft.com/office/drawing/2014/main" id="{A39BEFE8-7FB7-D491-E865-2263C06E4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74" y="2080376"/>
            <a:ext cx="2355272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56E211-D339-41AB-9BE5-D95835C07F5F}"/>
              </a:ext>
            </a:extLst>
          </p:cNvPr>
          <p:cNvSpPr txBox="1"/>
          <p:nvPr/>
        </p:nvSpPr>
        <p:spPr>
          <a:xfrm>
            <a:off x="2217301" y="1705983"/>
            <a:ext cx="774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114.5 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941CC-0FB5-7615-E16D-73C95B78912A}"/>
              </a:ext>
            </a:extLst>
          </p:cNvPr>
          <p:cNvSpPr txBox="1"/>
          <p:nvPr/>
        </p:nvSpPr>
        <p:spPr>
          <a:xfrm>
            <a:off x="2204628" y="3748452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184.5 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DC28D-0637-30AC-7AEF-6D50A2C622BB}"/>
              </a:ext>
            </a:extLst>
          </p:cNvPr>
          <p:cNvSpPr txBox="1"/>
          <p:nvPr/>
        </p:nvSpPr>
        <p:spPr>
          <a:xfrm>
            <a:off x="2211908" y="2710035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162.4 °C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F3EB4-A63B-F4A8-B354-71E96583D215}"/>
              </a:ext>
            </a:extLst>
          </p:cNvPr>
          <p:cNvSpPr txBox="1"/>
          <p:nvPr/>
        </p:nvSpPr>
        <p:spPr>
          <a:xfrm>
            <a:off x="2209565" y="4802901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192.2 °C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560C26F-9711-3D60-6787-D7E30D5761DD}"/>
              </a:ext>
            </a:extLst>
          </p:cNvPr>
          <p:cNvGrpSpPr/>
          <p:nvPr/>
        </p:nvGrpSpPr>
        <p:grpSpPr>
          <a:xfrm>
            <a:off x="4008798" y="824629"/>
            <a:ext cx="7000157" cy="4351702"/>
            <a:chOff x="6461026" y="1622657"/>
            <a:chExt cx="5181600" cy="3124200"/>
          </a:xfrm>
        </p:grpSpPr>
        <p:pic>
          <p:nvPicPr>
            <p:cNvPr id="24" name="Picture 23" descr="Chart, line chart&#10;&#10;AI-generated content may be incorrect.">
              <a:extLst>
                <a:ext uri="{FF2B5EF4-FFF2-40B4-BE49-F238E27FC236}">
                  <a16:creationId xmlns:a16="http://schemas.microsoft.com/office/drawing/2014/main" id="{9F395914-A401-FF03-59AF-A5C6942F9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1026" y="1622657"/>
              <a:ext cx="5181600" cy="3124200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A35407A-B026-A95C-56B3-E8CC36650E64}"/>
                </a:ext>
              </a:extLst>
            </p:cNvPr>
            <p:cNvCxnSpPr>
              <a:cxnSpLocks/>
            </p:cNvCxnSpPr>
            <p:nvPr/>
          </p:nvCxnSpPr>
          <p:spPr>
            <a:xfrm rot="-120000">
              <a:off x="9525331" y="3074894"/>
              <a:ext cx="0" cy="6862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038D619-7332-33D4-0885-42A3C4D24740}"/>
                </a:ext>
              </a:extLst>
            </p:cNvPr>
            <p:cNvSpPr txBox="1"/>
            <p:nvPr/>
          </p:nvSpPr>
          <p:spPr>
            <a:xfrm>
              <a:off x="8822301" y="2791565"/>
              <a:ext cx="1399742" cy="276999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1/e QE; 125.7 °C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6E60963-4FD1-A355-0AB1-700300E934B8}"/>
              </a:ext>
            </a:extLst>
          </p:cNvPr>
          <p:cNvCxnSpPr>
            <a:cxnSpLocks/>
          </p:cNvCxnSpPr>
          <p:nvPr/>
        </p:nvCxnSpPr>
        <p:spPr>
          <a:xfrm flipV="1">
            <a:off x="6169206" y="2749126"/>
            <a:ext cx="0" cy="4758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38EC4E9-80E8-EB2D-0DAD-01FF7576E732}"/>
              </a:ext>
            </a:extLst>
          </p:cNvPr>
          <p:cNvSpPr txBox="1"/>
          <p:nvPr/>
        </p:nvSpPr>
        <p:spPr>
          <a:xfrm>
            <a:off x="5802890" y="3224941"/>
            <a:ext cx="780855" cy="2769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108.2 °C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57BA25-26CB-178F-BB55-5FD02336E45A}"/>
              </a:ext>
            </a:extLst>
          </p:cNvPr>
          <p:cNvSpPr txBox="1"/>
          <p:nvPr/>
        </p:nvSpPr>
        <p:spPr>
          <a:xfrm>
            <a:off x="281794" y="1048637"/>
            <a:ext cx="12134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">
              <a:buNone/>
            </a:pP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 ratio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~</a:t>
            </a: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5CE1E3-5D6B-834F-6FC8-B1AF4D548685}"/>
              </a:ext>
            </a:extLst>
          </p:cNvPr>
          <p:cNvSpPr txBox="1"/>
          <p:nvPr/>
        </p:nvSpPr>
        <p:spPr>
          <a:xfrm>
            <a:off x="181636" y="3104831"/>
            <a:ext cx="1480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">
              <a:buNone/>
            </a:pP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 ratio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~</a:t>
            </a: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0.6</a:t>
            </a:r>
            <a:endParaRPr lang="en-US" sz="16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F9CCBF-3D96-19EA-760C-20E5AE7EB7DF}"/>
              </a:ext>
            </a:extLst>
          </p:cNvPr>
          <p:cNvSpPr txBox="1"/>
          <p:nvPr/>
        </p:nvSpPr>
        <p:spPr>
          <a:xfrm>
            <a:off x="181636" y="4079447"/>
            <a:ext cx="1456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">
              <a:buNone/>
            </a:pP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 ratio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~</a:t>
            </a: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0.4</a:t>
            </a:r>
            <a:endParaRPr lang="en-US" sz="16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3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FDD8BD-819D-A965-20F8-013C851AB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A6F3B8B-6107-85F9-BCEF-1E099CEC6B98}"/>
              </a:ext>
            </a:extLst>
          </p:cNvPr>
          <p:cNvSpPr txBox="1">
            <a:spLocks/>
          </p:cNvSpPr>
          <p:nvPr/>
        </p:nvSpPr>
        <p:spPr>
          <a:xfrm>
            <a:off x="571500" y="2310730"/>
            <a:ext cx="11049000" cy="3008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200" dirty="0">
                <a:solidFill>
                  <a:schemeClr val="bg1"/>
                </a:solidFill>
              </a:rPr>
              <a:t>Introduction</a:t>
            </a:r>
          </a:p>
          <a:p>
            <a:pPr marL="457200" indent="-457200"/>
            <a:r>
              <a:rPr lang="en-US" sz="3200" dirty="0">
                <a:solidFill>
                  <a:schemeClr val="bg1"/>
                </a:solidFill>
              </a:rPr>
              <a:t>Project timeline and task breakdown</a:t>
            </a:r>
          </a:p>
          <a:p>
            <a:pPr marL="457200" indent="-457200"/>
            <a:r>
              <a:rPr lang="en-US" sz="3200" dirty="0">
                <a:solidFill>
                  <a:schemeClr val="bg1"/>
                </a:solidFill>
              </a:rPr>
              <a:t>Progress summary</a:t>
            </a:r>
          </a:p>
          <a:p>
            <a:pPr marL="457200" indent="-457200"/>
            <a:r>
              <a:rPr lang="en-US" sz="3200" dirty="0">
                <a:solidFill>
                  <a:schemeClr val="bg1"/>
                </a:solidFill>
              </a:rPr>
              <a:t>Experimental results and discussion</a:t>
            </a:r>
          </a:p>
          <a:p>
            <a:pPr marL="457200" indent="-457200"/>
            <a:r>
              <a:rPr lang="en-US" sz="3200" dirty="0">
                <a:solidFill>
                  <a:schemeClr val="bg1"/>
                </a:solidFill>
              </a:rPr>
              <a:t>Future plan for cathode R&amp;D</a:t>
            </a:r>
          </a:p>
        </p:txBody>
      </p:sp>
    </p:spTree>
    <p:extLst>
      <p:ext uri="{BB962C8B-B14F-4D97-AF65-F5344CB8AC3E}">
        <p14:creationId xmlns:p14="http://schemas.microsoft.com/office/powerpoint/2010/main" val="501871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D56F32-6162-77C4-CDF3-DFD1E1A06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3AFB8FA-0D11-971F-61D8-2FFF6B898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1" y="924930"/>
            <a:ext cx="11347766" cy="3283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2D107-561B-BF17-90BF-B3CB0A06AE49}"/>
              </a:ext>
            </a:extLst>
          </p:cNvPr>
          <p:cNvSpPr txBox="1"/>
          <p:nvPr/>
        </p:nvSpPr>
        <p:spPr>
          <a:xfrm>
            <a:off x="457199" y="195318"/>
            <a:ext cx="8925340" cy="520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r>
              <a:rPr lang="en-US" dirty="0"/>
              <a:t>XRD of epitaxial K</a:t>
            </a:r>
            <a:r>
              <a:rPr lang="en-US" baseline="-25000" dirty="0"/>
              <a:t>2</a:t>
            </a:r>
            <a:r>
              <a:rPr lang="en-US" dirty="0"/>
              <a:t>CsSb cathode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8381B-4386-C575-8F6C-C909B4088D4F}"/>
              </a:ext>
            </a:extLst>
          </p:cNvPr>
          <p:cNvSpPr txBox="1"/>
          <p:nvPr/>
        </p:nvSpPr>
        <p:spPr>
          <a:xfrm>
            <a:off x="1430245" y="825386"/>
            <a:ext cx="1130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Substrate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5BE2A-9874-DC41-971A-BBC756901054}"/>
              </a:ext>
            </a:extLst>
          </p:cNvPr>
          <p:cNvSpPr txBox="1"/>
          <p:nvPr/>
        </p:nvSpPr>
        <p:spPr>
          <a:xfrm>
            <a:off x="4304640" y="817210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5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315B9-AA88-7844-9442-43FD289227C4}"/>
              </a:ext>
            </a:extLst>
          </p:cNvPr>
          <p:cNvSpPr txBox="1"/>
          <p:nvPr/>
        </p:nvSpPr>
        <p:spPr>
          <a:xfrm>
            <a:off x="6974079" y="825386"/>
            <a:ext cx="766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11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E7BD8-3C25-5163-892E-61502769FCE8}"/>
              </a:ext>
            </a:extLst>
          </p:cNvPr>
          <p:cNvSpPr txBox="1"/>
          <p:nvPr/>
        </p:nvSpPr>
        <p:spPr>
          <a:xfrm>
            <a:off x="9593660" y="808509"/>
            <a:ext cx="777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20 nm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888333-0CE0-17E2-17C9-43C94F884B8F}"/>
              </a:ext>
            </a:extLst>
          </p:cNvPr>
          <p:cNvGrpSpPr/>
          <p:nvPr/>
        </p:nvGrpSpPr>
        <p:grpSpPr>
          <a:xfrm>
            <a:off x="605135" y="4256585"/>
            <a:ext cx="2292349" cy="1869167"/>
            <a:chOff x="2370324" y="4256585"/>
            <a:chExt cx="2292349" cy="18691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04D2FD-F7CB-3E02-0C1D-79882999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748" b="23028"/>
            <a:stretch/>
          </p:blipFill>
          <p:spPr>
            <a:xfrm>
              <a:off x="2370324" y="4256585"/>
              <a:ext cx="2292349" cy="18691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566CFB-11AF-523C-7439-E3F8A606AFC1}"/>
                </a:ext>
              </a:extLst>
            </p:cNvPr>
            <p:cNvSpPr txBox="1"/>
            <p:nvPr/>
          </p:nvSpPr>
          <p:spPr>
            <a:xfrm>
              <a:off x="2508385" y="4376893"/>
              <a:ext cx="1459315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Polycrystalline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FAF1F5-E015-0B5A-BF5B-20274FFBD037}"/>
              </a:ext>
            </a:extLst>
          </p:cNvPr>
          <p:cNvGrpSpPr/>
          <p:nvPr/>
        </p:nvGrpSpPr>
        <p:grpSpPr>
          <a:xfrm>
            <a:off x="2954372" y="4208596"/>
            <a:ext cx="3470282" cy="1945932"/>
            <a:chOff x="4719561" y="4208596"/>
            <a:chExt cx="3470282" cy="194593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B861876C-DE8E-9FE3-626C-F47D28C74E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1892"/>
            <a:stretch>
              <a:fillRect/>
            </a:stretch>
          </p:blipFill>
          <p:spPr bwMode="auto">
            <a:xfrm>
              <a:off x="4719561" y="4208596"/>
              <a:ext cx="3470282" cy="1945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9B04DC-166D-71D0-60AC-50CE43CD34A4}"/>
                </a:ext>
              </a:extLst>
            </p:cNvPr>
            <p:cNvSpPr txBox="1"/>
            <p:nvPr/>
          </p:nvSpPr>
          <p:spPr>
            <a:xfrm>
              <a:off x="5348328" y="4375404"/>
              <a:ext cx="129000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Textured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0C90C9-F291-3099-84A4-D92C00A1A6B4}"/>
              </a:ext>
            </a:extLst>
          </p:cNvPr>
          <p:cNvSpPr txBox="1"/>
          <p:nvPr/>
        </p:nvSpPr>
        <p:spPr>
          <a:xfrm>
            <a:off x="6398743" y="4427428"/>
            <a:ext cx="4025418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Sequential growth </a:t>
            </a:r>
            <a:r>
              <a:rPr lang="en-US" sz="1600" b="1" dirty="0">
                <a:sym typeface="Wingdings" panose="05000000000000000000" pitchFamily="2" charset="2"/>
              </a:rPr>
              <a:t> Polycrystalline</a:t>
            </a: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Co-evaporation  fiber-textured</a:t>
            </a: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Epitaxial growth  ordered grains/single crystal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C8E8EDA-B0B9-30F1-2503-C77CADDBD438}"/>
              </a:ext>
            </a:extLst>
          </p:cNvPr>
          <p:cNvSpPr/>
          <p:nvPr/>
        </p:nvSpPr>
        <p:spPr>
          <a:xfrm>
            <a:off x="10471868" y="4592756"/>
            <a:ext cx="159026" cy="133967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D36E69-4985-6F01-067E-CFD5A7E5EF1A}"/>
              </a:ext>
            </a:extLst>
          </p:cNvPr>
          <p:cNvSpPr txBox="1"/>
          <p:nvPr/>
        </p:nvSpPr>
        <p:spPr>
          <a:xfrm>
            <a:off x="10639843" y="501206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Crystallinity</a:t>
            </a:r>
          </a:p>
        </p:txBody>
      </p:sp>
    </p:spTree>
    <p:extLst>
      <p:ext uri="{BB962C8B-B14F-4D97-AF65-F5344CB8AC3E}">
        <p14:creationId xmlns:p14="http://schemas.microsoft.com/office/powerpoint/2010/main" val="2838535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9FDA46-BA57-8712-2554-863DB41CD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6B2EF1-8FA8-8397-4800-EF3AC12E7DC5}"/>
              </a:ext>
            </a:extLst>
          </p:cNvPr>
          <p:cNvGraphicFramePr>
            <a:graphicFrameLocks noGrp="1"/>
          </p:cNvGraphicFramePr>
          <p:nvPr/>
        </p:nvGraphicFramePr>
        <p:xfrm>
          <a:off x="1076961" y="4599064"/>
          <a:ext cx="4419601" cy="1805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449">
                  <a:extLst>
                    <a:ext uri="{9D8B030D-6E8A-4147-A177-3AD203B41FA5}">
                      <a16:colId xmlns:a16="http://schemas.microsoft.com/office/drawing/2014/main" val="2584571462"/>
                    </a:ext>
                  </a:extLst>
                </a:gridCol>
                <a:gridCol w="575922">
                  <a:extLst>
                    <a:ext uri="{9D8B030D-6E8A-4147-A177-3AD203B41FA5}">
                      <a16:colId xmlns:a16="http://schemas.microsoft.com/office/drawing/2014/main" val="3826971653"/>
                    </a:ext>
                  </a:extLst>
                </a:gridCol>
                <a:gridCol w="639061">
                  <a:extLst>
                    <a:ext uri="{9D8B030D-6E8A-4147-A177-3AD203B41FA5}">
                      <a16:colId xmlns:a16="http://schemas.microsoft.com/office/drawing/2014/main" val="4186628754"/>
                    </a:ext>
                  </a:extLst>
                </a:gridCol>
                <a:gridCol w="639609">
                  <a:extLst>
                    <a:ext uri="{9D8B030D-6E8A-4147-A177-3AD203B41FA5}">
                      <a16:colId xmlns:a16="http://schemas.microsoft.com/office/drawing/2014/main" val="3847071126"/>
                    </a:ext>
                  </a:extLst>
                </a:gridCol>
                <a:gridCol w="614024">
                  <a:extLst>
                    <a:ext uri="{9D8B030D-6E8A-4147-A177-3AD203B41FA5}">
                      <a16:colId xmlns:a16="http://schemas.microsoft.com/office/drawing/2014/main" val="712399983"/>
                    </a:ext>
                  </a:extLst>
                </a:gridCol>
                <a:gridCol w="1263536">
                  <a:extLst>
                    <a:ext uri="{9D8B030D-6E8A-4147-A177-3AD203B41FA5}">
                      <a16:colId xmlns:a16="http://schemas.microsoft.com/office/drawing/2014/main" val="225522384"/>
                    </a:ext>
                  </a:extLst>
                </a:gridCol>
              </a:tblGrid>
              <a:tr h="315794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Wavelength</a:t>
                      </a:r>
                    </a:p>
                    <a:p>
                      <a:pPr algn="ctr"/>
                      <a:r>
                        <a:rPr lang="en-US" sz="1200" b="1"/>
                        <a:t>(nm)</a:t>
                      </a: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Sample-3 QE (%)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323135"/>
                  </a:ext>
                </a:extLst>
              </a:tr>
              <a:tr h="46567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L3 after 1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746735"/>
                  </a:ext>
                </a:extLst>
              </a:tr>
              <a:tr h="315794">
                <a:tc gridSpan="2">
                  <a:txBody>
                    <a:bodyPr/>
                    <a:lstStyle/>
                    <a:p>
                      <a:r>
                        <a:rPr lang="en-US" sz="1200" b="1"/>
                        <a:t>Green laser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066047"/>
                  </a:ext>
                </a:extLst>
              </a:tr>
              <a:tr h="315794">
                <a:tc rowSpan="2">
                  <a:txBody>
                    <a:bodyPr/>
                    <a:lstStyle/>
                    <a:p>
                      <a:r>
                        <a:rPr lang="en-US" sz="1200" b="1"/>
                        <a:t>LDLS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B0F0"/>
                          </a:solidFill>
                        </a:rPr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17.8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21.5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423407"/>
                  </a:ext>
                </a:extLst>
              </a:tr>
              <a:tr h="392145">
                <a:tc vMerge="1">
                  <a:txBody>
                    <a:bodyPr/>
                    <a:lstStyle/>
                    <a:p>
                      <a:r>
                        <a:rPr lang="en-US"/>
                        <a:t>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00B050"/>
                          </a:solidFill>
                        </a:rPr>
                        <a:t>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FF0000"/>
                          </a:solidFill>
                        </a:rPr>
                        <a:t>9.7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25002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9922513-B880-727C-A4E1-4324E834539A}"/>
              </a:ext>
            </a:extLst>
          </p:cNvPr>
          <p:cNvGrpSpPr/>
          <p:nvPr/>
        </p:nvGrpSpPr>
        <p:grpSpPr>
          <a:xfrm>
            <a:off x="656654" y="952230"/>
            <a:ext cx="4839906" cy="3640089"/>
            <a:chOff x="6027684" y="762704"/>
            <a:chExt cx="5001555" cy="39447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84DC39-E576-E4FB-5DE4-1CEE3F4D5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90" t="3154" r="75776" b="75081"/>
            <a:stretch/>
          </p:blipFill>
          <p:spPr>
            <a:xfrm>
              <a:off x="6027684" y="762704"/>
              <a:ext cx="5001555" cy="394474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6BBA3FB-BA14-751C-1051-D8A3BD2E7D97}"/>
                </a:ext>
              </a:extLst>
            </p:cNvPr>
            <p:cNvCxnSpPr>
              <a:cxnSpLocks/>
            </p:cNvCxnSpPr>
            <p:nvPr/>
          </p:nvCxnSpPr>
          <p:spPr>
            <a:xfrm>
              <a:off x="7421700" y="1101313"/>
              <a:ext cx="0" cy="2681276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C51C46-4D65-3A48-70AF-A34C39A0E3A1}"/>
                </a:ext>
              </a:extLst>
            </p:cNvPr>
            <p:cNvCxnSpPr>
              <a:cxnSpLocks/>
            </p:cNvCxnSpPr>
            <p:nvPr/>
          </p:nvCxnSpPr>
          <p:spPr>
            <a:xfrm>
              <a:off x="8528462" y="2270384"/>
              <a:ext cx="0" cy="1572400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BFAD57-4192-E22B-CFF0-A496587BE459}"/>
              </a:ext>
            </a:extLst>
          </p:cNvPr>
          <p:cNvSpPr txBox="1"/>
          <p:nvPr/>
        </p:nvSpPr>
        <p:spPr>
          <a:xfrm>
            <a:off x="6096000" y="4670666"/>
            <a:ext cx="5781040" cy="16619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marR="0" lvl="0" indent="-285750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Green QE is &gt; 9% !</a:t>
            </a:r>
          </a:p>
          <a:p>
            <a:pPr marL="285750" indent="-285750" fontAlgn="b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Measured QE after 3-4 days of growth, no decay </a:t>
            </a:r>
          </a:p>
          <a:p>
            <a:pPr marL="285750" marR="0" lvl="0" indent="-285750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Current draw is about 25 </a:t>
            </a:r>
            <a:r>
              <a:rPr lang="en-US" b="1" err="1">
                <a:solidFill>
                  <a:srgbClr val="FFFFFF"/>
                </a:solidFill>
                <a:latin typeface="Arial" panose="020B0604020202020204" pitchFamily="34" charset="0"/>
              </a:rPr>
              <a:t>uA</a:t>
            </a:r>
            <a:endParaRPr lang="en-US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285750" marR="0" lvl="0" indent="-285750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Fluctuations are likely from laser power</a:t>
            </a:r>
          </a:p>
        </p:txBody>
      </p:sp>
      <p:pic>
        <p:nvPicPr>
          <p:cNvPr id="12" name="Picture 11" descr="A graph showing the amount of time&#10;&#10;Description automatically generated">
            <a:extLst>
              <a:ext uri="{FF2B5EF4-FFF2-40B4-BE49-F238E27FC236}">
                <a16:creationId xmlns:a16="http://schemas.microsoft.com/office/drawing/2014/main" id="{A88D71F9-D1F5-B6A0-747C-163BC8696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234" y="1012858"/>
            <a:ext cx="4589780" cy="35188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6721CE-A646-78FB-5EA2-C4D261229DCB}"/>
              </a:ext>
            </a:extLst>
          </p:cNvPr>
          <p:cNvSpPr txBox="1"/>
          <p:nvPr/>
        </p:nvSpPr>
        <p:spPr>
          <a:xfrm>
            <a:off x="457199" y="195318"/>
            <a:ext cx="8925340" cy="520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r>
              <a:rPr lang="en-US" dirty="0"/>
              <a:t>QE of epitaxial K</a:t>
            </a:r>
            <a:r>
              <a:rPr lang="en-US" baseline="-25000" dirty="0"/>
              <a:t>2</a:t>
            </a:r>
            <a:r>
              <a:rPr lang="en-US" dirty="0"/>
              <a:t>CsSb cathode</a:t>
            </a:r>
          </a:p>
        </p:txBody>
      </p:sp>
    </p:spTree>
    <p:extLst>
      <p:ext uri="{BB962C8B-B14F-4D97-AF65-F5344CB8AC3E}">
        <p14:creationId xmlns:p14="http://schemas.microsoft.com/office/powerpoint/2010/main" val="396787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C2B914-3BD6-5C99-2CE0-9466E0BB1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50DEC-C2B7-C06A-C6F5-CB35CB2EFC7F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46FDDD-2ED0-52DA-35CF-FD0661FC0FFD}"/>
              </a:ext>
            </a:extLst>
          </p:cNvPr>
          <p:cNvGrpSpPr/>
          <p:nvPr/>
        </p:nvGrpSpPr>
        <p:grpSpPr>
          <a:xfrm>
            <a:off x="4397406" y="2111539"/>
            <a:ext cx="2930284" cy="1670752"/>
            <a:chOff x="1341048" y="4771696"/>
            <a:chExt cx="4607807" cy="2086303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688000A2-CF92-5A73-5593-7749ED5AABC6}"/>
                </a:ext>
              </a:extLst>
            </p:cNvPr>
            <p:cNvSpPr/>
            <p:nvPr/>
          </p:nvSpPr>
          <p:spPr>
            <a:xfrm>
              <a:off x="1341048" y="4771696"/>
              <a:ext cx="4607807" cy="2086303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972D8-6A07-9ACB-AAB5-92B228A3594E}"/>
                </a:ext>
              </a:extLst>
            </p:cNvPr>
            <p:cNvSpPr txBox="1"/>
            <p:nvPr/>
          </p:nvSpPr>
          <p:spPr>
            <a:xfrm>
              <a:off x="1445674" y="5466765"/>
              <a:ext cx="4311895" cy="730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/>
                <a:t>Electron beam for EIC Hadron Cooling</a:t>
              </a:r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8DFDD92-C1F6-8D06-7E5B-BB36B10C71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013862"/>
              </p:ext>
            </p:extLst>
          </p:nvPr>
        </p:nvGraphicFramePr>
        <p:xfrm>
          <a:off x="7154681" y="1690562"/>
          <a:ext cx="4501080" cy="2512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1727C7C2-4838-4722-70AA-0E72722B6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928" y="1873841"/>
            <a:ext cx="3006011" cy="21943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3464A-4FE1-23AA-5185-C22432C6B1F6}"/>
              </a:ext>
            </a:extLst>
          </p:cNvPr>
          <p:cNvSpPr txBox="1"/>
          <p:nvPr/>
        </p:nvSpPr>
        <p:spPr>
          <a:xfrm>
            <a:off x="638355" y="884586"/>
            <a:ext cx="1098214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It is desirable to have flat hadron beam achieved by the hadron cooling. And may upgrade to maintain hadron emittance by using high energy hadron cooling.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9A2750-BCF9-61F6-5F5D-DA390A07D3FF}"/>
              </a:ext>
            </a:extLst>
          </p:cNvPr>
          <p:cNvSpPr txBox="1">
            <a:spLocks/>
          </p:cNvSpPr>
          <p:nvPr/>
        </p:nvSpPr>
        <p:spPr>
          <a:xfrm>
            <a:off x="280482" y="90833"/>
            <a:ext cx="11411273" cy="1075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Introduction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D0AD5-3B7C-3D78-EB0B-553BB736012F}"/>
              </a:ext>
            </a:extLst>
          </p:cNvPr>
          <p:cNvSpPr txBox="1"/>
          <p:nvPr/>
        </p:nvSpPr>
        <p:spPr>
          <a:xfrm>
            <a:off x="578609" y="4553955"/>
            <a:ext cx="11203279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>
              <a:spcAft>
                <a:spcPts val="1000"/>
              </a:spcAft>
              <a:defRPr/>
            </a:pPr>
            <a:r>
              <a:rPr lang="en-US" sz="2000" b="1" dirty="0">
                <a:latin typeface="Arial" panose="020B0604020202020204" pitchFamily="34" charset="0"/>
              </a:rPr>
              <a:t>Our focus</a:t>
            </a:r>
            <a:r>
              <a:rPr lang="en-US" sz="2000" dirty="0">
                <a:latin typeface="Arial" panose="020B0604020202020204" pitchFamily="34" charset="0"/>
              </a:rPr>
              <a:t>: High intensity electron source for EIC with epitaxial photocathodes. </a:t>
            </a:r>
          </a:p>
          <a:p>
            <a:pPr fontAlgn="b">
              <a:spcAft>
                <a:spcPts val="1000"/>
              </a:spcAft>
              <a:defRPr/>
            </a:pPr>
            <a:r>
              <a:rPr lang="en-US" sz="2000" dirty="0">
                <a:latin typeface="Arial" panose="020B0604020202020204" pitchFamily="34" charset="0"/>
              </a:rPr>
              <a:t>Through epitaxial growth of photocathode, we are looking to achieve photocathode with ordered surface and low physical roughness; large grain or single crystal photocathodes with reduced grain boundaries</a:t>
            </a:r>
            <a:r>
              <a:rPr 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Arial" panose="020B0604020202020204" pitchFamily="34" charset="0"/>
              </a:rPr>
              <a:t>low emittance and high QE.</a:t>
            </a:r>
          </a:p>
        </p:txBody>
      </p:sp>
    </p:spTree>
    <p:extLst>
      <p:ext uri="{BB962C8B-B14F-4D97-AF65-F5344CB8AC3E}">
        <p14:creationId xmlns:p14="http://schemas.microsoft.com/office/powerpoint/2010/main" val="114592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242855-90A6-FD08-53F6-341E80BAA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B8F307D-F0F4-2945-5F58-16D59B3D0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83" y="1371656"/>
            <a:ext cx="10480034" cy="43633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EE3D28C-C258-65B9-BF89-EAEC9777FEFD}"/>
              </a:ext>
            </a:extLst>
          </p:cNvPr>
          <p:cNvSpPr txBox="1">
            <a:spLocks/>
          </p:cNvSpPr>
          <p:nvPr/>
        </p:nvSpPr>
        <p:spPr>
          <a:xfrm>
            <a:off x="280482" y="90833"/>
            <a:ext cx="11411273" cy="1075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Project timeline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09C24-7C30-3E03-008F-CFCCFF05F745}"/>
              </a:ext>
            </a:extLst>
          </p:cNvPr>
          <p:cNvSpPr txBox="1"/>
          <p:nvPr/>
        </p:nvSpPr>
        <p:spPr>
          <a:xfrm>
            <a:off x="3033031" y="108435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2021/8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C9B92-8380-424D-6003-140537773755}"/>
              </a:ext>
            </a:extLst>
          </p:cNvPr>
          <p:cNvSpPr txBox="1"/>
          <p:nvPr/>
        </p:nvSpPr>
        <p:spPr>
          <a:xfrm>
            <a:off x="10776014" y="100232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2026/7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4C43EB-39B1-3ED2-2422-80AB9228F906}"/>
              </a:ext>
            </a:extLst>
          </p:cNvPr>
          <p:cNvCxnSpPr/>
          <p:nvPr/>
        </p:nvCxnSpPr>
        <p:spPr>
          <a:xfrm>
            <a:off x="10139422" y="1147205"/>
            <a:ext cx="0" cy="4749818"/>
          </a:xfrm>
          <a:prstGeom prst="line">
            <a:avLst/>
          </a:prstGeom>
          <a:ln w="19050">
            <a:solidFill>
              <a:srgbClr val="F68B1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075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D01198-D5ED-3AE2-F238-672B71C03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3A705-02A5-6021-DE01-1EC55FD5FD51}"/>
              </a:ext>
            </a:extLst>
          </p:cNvPr>
          <p:cNvSpPr txBox="1"/>
          <p:nvPr/>
        </p:nvSpPr>
        <p:spPr>
          <a:xfrm>
            <a:off x="381663" y="927197"/>
            <a:ext cx="11238837" cy="5338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Single crystal photocathode development </a:t>
            </a:r>
          </a:p>
          <a:p>
            <a:pPr marL="800100" lvl="1" indent="-342900" algn="just">
              <a:lnSpc>
                <a:spcPct val="107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n-US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CsSb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 (year 3)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800100" lvl="1" indent="-342900" algn="just">
              <a:lnSpc>
                <a:spcPct val="107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</a:t>
            </a:r>
            <a:r>
              <a:rPr lang="en-US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KSb (year 4)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Upgrade growth chamber with RHEED (Year 2)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Incorporate in situ x-ray characteristics with offline technique (year 1 &amp; 2)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Fabricate cathode transfer chamber between growth and analysis tools </a:t>
            </a:r>
          </a:p>
          <a:p>
            <a:pPr marL="800100" lvl="1" indent="-342900" algn="just">
              <a:lnSpc>
                <a:spcPct val="107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Design</a:t>
            </a:r>
          </a:p>
          <a:p>
            <a:pPr marL="800100" lvl="1" indent="-342900" algn="just">
              <a:lnSpc>
                <a:spcPct val="107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Procurement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lnSpc>
                <a:spcPct val="107000"/>
              </a:lnSpc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Modification and Fabrication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Assembly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Commission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High current test (in line with gun schedule)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Lifetime test for single crystal K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CsSb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Measure transverse emittance of the electron beam generated by the single crystal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n-US" sz="2000" baseline="-25000" dirty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CsSb </a:t>
            </a:r>
          </a:p>
          <a:p>
            <a:pPr marL="800100" lvl="1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Characterize damaged cathodes and investigate recovering methods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A59AE4-E0C3-BEFD-C2DF-9CEC3E151018}"/>
              </a:ext>
            </a:extLst>
          </p:cNvPr>
          <p:cNvSpPr txBox="1">
            <a:spLocks/>
          </p:cNvSpPr>
          <p:nvPr/>
        </p:nvSpPr>
        <p:spPr>
          <a:xfrm>
            <a:off x="209227" y="176280"/>
            <a:ext cx="11411273" cy="1075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Project tasks breakdown</a:t>
            </a:r>
          </a:p>
        </p:txBody>
      </p:sp>
    </p:spTree>
    <p:extLst>
      <p:ext uri="{BB962C8B-B14F-4D97-AF65-F5344CB8AC3E}">
        <p14:creationId xmlns:p14="http://schemas.microsoft.com/office/powerpoint/2010/main" val="354693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73720-E411-F6CA-4A16-A88210B54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C70C6-D83A-34B6-0CDC-0DD8E2D0F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DC22B-24F4-2B85-86A7-8286972A1D50}"/>
              </a:ext>
            </a:extLst>
          </p:cNvPr>
          <p:cNvSpPr txBox="1"/>
          <p:nvPr/>
        </p:nvSpPr>
        <p:spPr>
          <a:xfrm>
            <a:off x="571500" y="761143"/>
            <a:ext cx="11049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Custom modifications are made to the transfer chamber parts. Leak check is performed for the main compartment of the transfer chamber. Custom connections for transfer chamber are fabricated. (Figure. 1a)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Equipped the experimental chamber with </a:t>
            </a:r>
            <a:r>
              <a:rPr lang="en-US" sz="2000" b="1" dirty="0">
                <a:ea typeface="DengXian" panose="02010600030101010101" pitchFamily="2" charset="-122"/>
                <a:cs typeface="Times New Roman" panose="02020603050405020304" pitchFamily="18" charset="0"/>
              </a:rPr>
              <a:t>new evaporator design same as the EIC HC cathode growth system 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(Figure. 1b), to grow the cathode material in the same deposition conditions as will be used for EIC. New evaporators are conditioned and tested, with successful growth demonstrated.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Design new sample pucks which will incorporate the mounting of lattice matched single crystal wafers.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26691F-08E6-75DD-DB8F-C49C38F5F5A6}"/>
              </a:ext>
            </a:extLst>
          </p:cNvPr>
          <p:cNvSpPr txBox="1">
            <a:spLocks/>
          </p:cNvSpPr>
          <p:nvPr/>
        </p:nvSpPr>
        <p:spPr>
          <a:xfrm>
            <a:off x="280482" y="90833"/>
            <a:ext cx="11411273" cy="1075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Progress summary – hardware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43A26-232F-505B-5AC8-25DFD860D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86" y="3581244"/>
            <a:ext cx="7277063" cy="2515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539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473057-F2F8-D1DE-1F68-0B90C31B6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FFF233-5898-8119-5A21-8E608BD46D15}"/>
              </a:ext>
            </a:extLst>
          </p:cNvPr>
          <p:cNvSpPr txBox="1">
            <a:spLocks/>
          </p:cNvSpPr>
          <p:nvPr/>
        </p:nvSpPr>
        <p:spPr>
          <a:xfrm>
            <a:off x="280482" y="90833"/>
            <a:ext cx="11411273" cy="1075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Progress summary - software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2DAA0-6ABF-3F49-968B-FED68000E65D}"/>
              </a:ext>
            </a:extLst>
          </p:cNvPr>
          <p:cNvSpPr txBox="1"/>
          <p:nvPr/>
        </p:nvSpPr>
        <p:spPr>
          <a:xfrm>
            <a:off x="571500" y="761143"/>
            <a:ext cx="1104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Simulation work continues for emittance measurement.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ea typeface="DengXian" panose="02010600030101010101" pitchFamily="2" charset="-122"/>
                <a:cs typeface="Times New Roman" panose="02020603050405020304" pitchFamily="18" charset="0"/>
              </a:rPr>
              <a:t>Labview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 based control and data requisition for emittance measurement is developed.</a:t>
            </a:r>
          </a:p>
        </p:txBody>
      </p:sp>
      <p:pic>
        <p:nvPicPr>
          <p:cNvPr id="1028" name="Picture 1">
            <a:extLst>
              <a:ext uri="{FF2B5EF4-FFF2-40B4-BE49-F238E27FC236}">
                <a16:creationId xmlns:a16="http://schemas.microsoft.com/office/drawing/2014/main" id="{7D1A7A02-85BC-A85B-2484-2822ECA4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80" y="1604265"/>
            <a:ext cx="8042717" cy="364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5E21A9C-3604-90AC-6D35-ED595B235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126" y="5386894"/>
            <a:ext cx="82057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Figure. 2 a)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Schematic of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cathode emittance measurement chamber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b)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Schematic details of cathode-anode connection and the MCP-YAG detector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c)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Scatter plot and histogram of electron distribution on MCP at 5kV with MTE of 25 and 33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meV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respectively. The rms beam size on the MCP screen with respect to its beam energy for its initial MTE is obtained from Simion simulations. The rms beam size on the cathode (</a:t>
            </a:r>
            <a:r>
              <a:rPr kumimoji="0" lang="en-US" altLang="en-US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σx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is 60 µm.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Interface of the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Labview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based control and data requisition program for photocathode emittance measurement.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88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C479B-23C0-12D4-456D-8242B10EC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0545C0-1DE2-F09E-30F1-2A67D51C921C}"/>
              </a:ext>
            </a:extLst>
          </p:cNvPr>
          <p:cNvSpPr txBox="1">
            <a:spLocks/>
          </p:cNvSpPr>
          <p:nvPr/>
        </p:nvSpPr>
        <p:spPr>
          <a:xfrm>
            <a:off x="280482" y="90833"/>
            <a:ext cx="11411273" cy="10755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Progress summary - Material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1DD02F-10C7-ED7A-F4BA-02C11EA24364}"/>
              </a:ext>
            </a:extLst>
          </p:cNvPr>
          <p:cNvSpPr txBox="1"/>
          <p:nvPr/>
        </p:nvSpPr>
        <p:spPr>
          <a:xfrm>
            <a:off x="461618" y="1385851"/>
            <a:ext cx="5122218" cy="3896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Epitaxial growth </a:t>
            </a:r>
            <a:r>
              <a:rPr lang="en-US" sz="2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en-US" sz="2000" b="1" dirty="0"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Cs</a:t>
            </a:r>
            <a:r>
              <a:rPr lang="en-US" sz="2000" b="1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Sb</a:t>
            </a:r>
            <a:r>
              <a:rPr lang="en-US" sz="2000" b="1" dirty="0"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sz="2000" b="1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CsSb and Cs</a:t>
            </a:r>
            <a:r>
              <a:rPr lang="en-US" sz="2000" b="1" baseline="-25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Te </a:t>
            </a:r>
            <a:r>
              <a:rPr lang="en-US" sz="20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were performed on various lattice matched substrates. High quantum efficiency, ultrasmooth and epitaxial thin film photocathodes are achieved.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Epitaxial growth of </a:t>
            </a:r>
            <a:r>
              <a:rPr lang="en-US" sz="2000" b="1" dirty="0">
                <a:ea typeface="DengXian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lang="en-US" sz="2000" b="1" baseline="-25000" dirty="0"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ea typeface="DengXian" panose="02010600030101010101" pitchFamily="2" charset="-122"/>
                <a:cs typeface="Times New Roman" panose="02020603050405020304" pitchFamily="18" charset="0"/>
              </a:rPr>
              <a:t>KSb</a:t>
            </a:r>
            <a:r>
              <a:rPr lang="en-US" sz="2000" dirty="0">
                <a:ea typeface="DengXian" panose="02010600030101010101" pitchFamily="2" charset="-122"/>
                <a:cs typeface="Times New Roman" panose="02020603050405020304" pitchFamily="18" charset="0"/>
              </a:rPr>
              <a:t> with ultrasmooth surface (with EIC cathode evaporator configuration) is successfully realized. </a:t>
            </a:r>
            <a:endParaRPr lang="en-US" sz="20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6916E2-FE60-DDE2-C236-F66C5A5FC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972" y="969086"/>
            <a:ext cx="4158517" cy="1691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82780A-47CF-B0E2-1401-DDA246DF3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85" y="2470009"/>
            <a:ext cx="4469312" cy="17278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5C44AA-F2C8-949A-9CD0-8D36C6E05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998" y="4040796"/>
            <a:ext cx="3554502" cy="23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21" y="142216"/>
            <a:ext cx="11049000" cy="36512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Na-K-Sb photocathode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3DD3D8-F5D2-AA04-22EB-C21FC1F1888E}"/>
              </a:ext>
            </a:extLst>
          </p:cNvPr>
          <p:cNvSpPr txBox="1">
            <a:spLocks/>
          </p:cNvSpPr>
          <p:nvPr/>
        </p:nvSpPr>
        <p:spPr>
          <a:xfrm>
            <a:off x="323188" y="1602584"/>
            <a:ext cx="11672846" cy="983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Sodium potassium antimonide (NaKSb) photocathodes is one of the cathode choices for high-brightness applications. These materials offer high QE, fast response, and good thermal stability, making them viable candidates for high-brightness, high-average-current photoinjectors.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328AA-FF03-829C-7720-F4277E0D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3" y="3678689"/>
            <a:ext cx="2542497" cy="208378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A022FA-C311-C591-4900-85EEECCBB233}"/>
              </a:ext>
            </a:extLst>
          </p:cNvPr>
          <p:cNvSpPr txBox="1">
            <a:spLocks/>
          </p:cNvSpPr>
          <p:nvPr/>
        </p:nvSpPr>
        <p:spPr>
          <a:xfrm>
            <a:off x="497756" y="2547143"/>
            <a:ext cx="7231329" cy="101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Thermal robustness</a:t>
            </a:r>
            <a:r>
              <a:rPr lang="en-US" sz="1400" dirty="0"/>
              <a:t>: @100°C showed QE degradation from 7% to ~3% after 90h. QE recoverable by re-evaporating K. </a:t>
            </a:r>
          </a:p>
          <a:p>
            <a:r>
              <a:rPr lang="en-US" sz="1400" dirty="0"/>
              <a:t>Lifetime and High Current Operation: 1/e lifetime is 66 h.</a:t>
            </a:r>
          </a:p>
          <a:p>
            <a:r>
              <a:rPr lang="en-US" sz="1400" dirty="0"/>
              <a:t>Fit from MTE measurement gives a work function of ~1.95 eV; 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B307A0-BCFF-649B-D6A6-A0477EA22628}"/>
              </a:ext>
            </a:extLst>
          </p:cNvPr>
          <p:cNvSpPr txBox="1">
            <a:spLocks/>
          </p:cNvSpPr>
          <p:nvPr/>
        </p:nvSpPr>
        <p:spPr>
          <a:xfrm>
            <a:off x="7902074" y="2705116"/>
            <a:ext cx="4093960" cy="11672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Fit from MTE measurement gives a work function of ~2 eV. </a:t>
            </a:r>
          </a:p>
          <a:p>
            <a:r>
              <a:rPr lang="en-US" sz="1400" dirty="0"/>
              <a:t>135 </a:t>
            </a:r>
            <a:r>
              <a:rPr lang="en-US" sz="1400" dirty="0" err="1"/>
              <a:t>meV</a:t>
            </a:r>
            <a:r>
              <a:rPr lang="en-US" sz="1400" dirty="0"/>
              <a:t> @ 2.76 eV; 60 </a:t>
            </a:r>
            <a:r>
              <a:rPr lang="en-US" sz="1400" dirty="0" err="1"/>
              <a:t>meV</a:t>
            </a:r>
            <a:r>
              <a:rPr lang="en-US" sz="1400" dirty="0"/>
              <a:t> at 2.33 eV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9FBBF7-5303-0B26-53EE-8111876CA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799" y="3746051"/>
            <a:ext cx="2059983" cy="198911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EC6905-3E36-C528-EE3E-59971DFE705C}"/>
              </a:ext>
            </a:extLst>
          </p:cNvPr>
          <p:cNvSpPr txBox="1">
            <a:spLocks/>
          </p:cNvSpPr>
          <p:nvPr/>
        </p:nvSpPr>
        <p:spPr>
          <a:xfrm>
            <a:off x="4831379" y="3495961"/>
            <a:ext cx="3918665" cy="376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46E17-5F47-F1BA-232D-2372E6E54079}"/>
              </a:ext>
            </a:extLst>
          </p:cNvPr>
          <p:cNvSpPr txBox="1"/>
          <p:nvPr/>
        </p:nvSpPr>
        <p:spPr>
          <a:xfrm>
            <a:off x="323188" y="687782"/>
            <a:ext cx="11868812" cy="861774"/>
          </a:xfrm>
          <a:prstGeom prst="rect">
            <a:avLst/>
          </a:prstGeom>
          <a:noFill/>
          <a:ln w="9525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defRPr kern="100">
                <a:solidFill>
                  <a:schemeClr val="dk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Motivation: High current, high charge</a:t>
            </a: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Cathode overheating form high power laser is a concern</a:t>
            </a: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Possible use of NaKSb cathode is introduced as candidate that has better temperature resistance than K2CsSb.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C7F99-F780-E254-05CF-3AAD2C7DC697}"/>
              </a:ext>
            </a:extLst>
          </p:cNvPr>
          <p:cNvSpPr txBox="1"/>
          <p:nvPr/>
        </p:nvSpPr>
        <p:spPr>
          <a:xfrm>
            <a:off x="639427" y="5892366"/>
            <a:ext cx="7102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chemeClr val="accent4">
                    <a:lumMod val="75000"/>
                  </a:schemeClr>
                </a:solidFill>
              </a:rPr>
              <a:t>Cultrera, L., et al. "Growth and characterization of rugged sodium potassium antimonide photocathodes for high brilliance photoinjector." Applied Physics Letters 103.10 (2013).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068987-2C11-86F5-DEC9-53BAC224B4C4}"/>
              </a:ext>
            </a:extLst>
          </p:cNvPr>
          <p:cNvSpPr txBox="1"/>
          <p:nvPr/>
        </p:nvSpPr>
        <p:spPr>
          <a:xfrm>
            <a:off x="8133263" y="5697827"/>
            <a:ext cx="39899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" panose="020B0604020202020204" pitchFamily="34" charset="0"/>
              </a:rPr>
              <a:t>J. Dube, J. Kühn, C. Wang, S. Mistry, G. Klemz, A. Galdi, T. Kamps; Triple evaporation growth and photoemission characterization of </a:t>
            </a:r>
            <a:r>
              <a:rPr lang="en-US" sz="1000" b="1" i="0" dirty="0" err="1">
                <a:solidFill>
                  <a:schemeClr val="accent4">
                    <a:lumMod val="75000"/>
                  </a:schemeClr>
                </a:solidFill>
                <a:effectLst/>
                <a:latin typeface="Helvetica" panose="020B0604020202020204" pitchFamily="34" charset="0"/>
              </a:rPr>
              <a:t>bialkali</a:t>
            </a:r>
            <a:r>
              <a:rPr lang="en-US" sz="1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" panose="020B0604020202020204" pitchFamily="34" charset="0"/>
              </a:rPr>
              <a:t> antimonide photocathodes. </a:t>
            </a:r>
            <a:r>
              <a:rPr lang="en-US" sz="1000" b="1" i="1" dirty="0">
                <a:solidFill>
                  <a:schemeClr val="accent4">
                    <a:lumMod val="75000"/>
                  </a:schemeClr>
                </a:solidFill>
                <a:effectLst/>
                <a:latin typeface="Helvetica" panose="020B0604020202020204" pitchFamily="34" charset="0"/>
              </a:rPr>
              <a:t>J. Appl. Phys.</a:t>
            </a:r>
            <a:r>
              <a:rPr lang="en-US" sz="1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" panose="020B0604020202020204" pitchFamily="34" charset="0"/>
              </a:rPr>
              <a:t> 28 July 2025; 138 (4): 045704. </a:t>
            </a:r>
            <a:endParaRPr lang="en-US" sz="1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Wavelength scan of photocathode TWH013. The data can be fitted with a linear function to determine the effective workfunction ϕeff=2.0 eV.">
            <a:extLst>
              <a:ext uri="{FF2B5EF4-FFF2-40B4-BE49-F238E27FC236}">
                <a16:creationId xmlns:a16="http://schemas.microsoft.com/office/drawing/2014/main" id="{AE755F21-8769-A08C-70CF-5C99E5A1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96" y="3567471"/>
            <a:ext cx="2863716" cy="20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D17A35-150E-AFBD-6B6A-B9D1C3A25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142" y="3787170"/>
            <a:ext cx="2346438" cy="19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0E9874060ED845A376EDE38D2915D3" ma:contentTypeVersion="17" ma:contentTypeDescription="Create a new document." ma:contentTypeScope="" ma:versionID="6b2b6b6516d33d832ed8755b70229ac7">
  <xsd:schema xmlns:xsd="http://www.w3.org/2001/XMLSchema" xmlns:xs="http://www.w3.org/2001/XMLSchema" xmlns:p="http://schemas.microsoft.com/office/2006/metadata/properties" xmlns:ns3="42fa8b5f-7911-4434-b6dc-365afe65a73b" xmlns:ns4="7d3d5884-e160-425d-a8e4-e9d7ffe374af" targetNamespace="http://schemas.microsoft.com/office/2006/metadata/properties" ma:root="true" ma:fieldsID="6d5384e1fe78a5ad079e39d565bf9b68" ns3:_="" ns4:_="">
    <xsd:import namespace="42fa8b5f-7911-4434-b6dc-365afe65a73b"/>
    <xsd:import namespace="7d3d5884-e160-425d-a8e4-e9d7ffe374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a8b5f-7911-4434-b6dc-365afe65a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d5884-e160-425d-a8e4-e9d7ffe374a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fa8b5f-7911-4434-b6dc-365afe65a73b" xsi:nil="true"/>
  </documentManagement>
</p:properties>
</file>

<file path=customXml/itemProps1.xml><?xml version="1.0" encoding="utf-8"?>
<ds:datastoreItem xmlns:ds="http://schemas.openxmlformats.org/officeDocument/2006/customXml" ds:itemID="{74DA6CB4-489B-4525-AD80-64211282F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A8A247-B4F9-4A7F-8917-F63FAA9358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fa8b5f-7911-4434-b6dc-365afe65a73b"/>
    <ds:schemaRef ds:uri="7d3d5884-e160-425d-a8e4-e9d7ffe37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DE7BAF-E4D6-4D3E-A1D2-BA455D953B01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7d3d5884-e160-425d-a8e4-e9d7ffe374af"/>
    <ds:schemaRef ds:uri="42fa8b5f-7911-4434-b6dc-365afe65a73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81286</TotalTime>
  <Words>1721</Words>
  <Application>Microsoft Office PowerPoint</Application>
  <PresentationFormat>Widescreen</PresentationFormat>
  <Paragraphs>275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DengXian</vt:lpstr>
      <vt:lpstr>Agency FB</vt:lpstr>
      <vt:lpstr>Aptos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BNL</vt:lpstr>
      <vt:lpstr>R&amp;D for high intensity electron sources in support of EIC (ECA FOA)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Na-K-Sb photocathode</vt:lpstr>
      <vt:lpstr>In situ in operando Characterization of  photocathodes @ synchrotron light source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Gaowei, Mengjia</dc:creator>
  <cp:keywords/>
  <dc:description/>
  <cp:lastModifiedBy>Gaowei, Mengjia</cp:lastModifiedBy>
  <cp:revision>12</cp:revision>
  <dcterms:created xsi:type="dcterms:W3CDTF">2025-09-26T14:44:28Z</dcterms:created>
  <dcterms:modified xsi:type="dcterms:W3CDTF">2025-12-15T22:56:06Z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0x010100FA0E9874060ED845A376EDE38D2915D3</vt:lpwstr>
  </property>
</Properties>
</file>