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147469604" r:id="rId2"/>
    <p:sldId id="2147469605" r:id="rId3"/>
    <p:sldId id="2147469606" r:id="rId4"/>
    <p:sldId id="2147469607" r:id="rId5"/>
    <p:sldId id="2147469608" r:id="rId6"/>
    <p:sldId id="2147469609" r:id="rId7"/>
    <p:sldId id="2147469610" r:id="rId8"/>
    <p:sldId id="2147469611" r:id="rId9"/>
    <p:sldId id="2147469612" r:id="rId10"/>
    <p:sldId id="2147469613" r:id="rId11"/>
    <p:sldId id="2147469614" r:id="rId12"/>
    <p:sldId id="2147469616" r:id="rId13"/>
    <p:sldId id="2147469615" r:id="rId14"/>
    <p:sldId id="2147469592" r:id="rId15"/>
    <p:sldId id="2147469594" r:id="rId16"/>
    <p:sldId id="296" r:id="rId17"/>
    <p:sldId id="2147469595" r:id="rId18"/>
    <p:sldId id="2147469596" r:id="rId19"/>
    <p:sldId id="2147469601" r:id="rId20"/>
    <p:sldId id="2147469560" r:id="rId21"/>
    <p:sldId id="2147469598" r:id="rId22"/>
    <p:sldId id="2147469599" r:id="rId23"/>
    <p:sldId id="2147469600" r:id="rId24"/>
    <p:sldId id="2147469593" r:id="rId25"/>
    <p:sldId id="2147469597" r:id="rId26"/>
    <p:sldId id="2147469602" r:id="rId27"/>
    <p:sldId id="21474695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3F0B7-4E54-DF4A-8020-D5EF5B68B3EF}" v="2" dt="2025-12-18T13:34:17.890"/>
    <p1510:client id="{FC28543F-30C1-4E6B-ADA9-07A0571D6F8E}" v="89" dt="2025-12-18T05:11:01.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autoAdjust="0"/>
    <p:restoredTop sz="94645"/>
  </p:normalViewPr>
  <p:slideViewPr>
    <p:cSldViewPr snapToGrid="0">
      <p:cViewPr varScale="1">
        <p:scale>
          <a:sx n="123" d="100"/>
          <a:sy n="123" d="100"/>
        </p:scale>
        <p:origin x="2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ty, Michiko" userId="2d409216-1370-40a0-9fc8-dc3649474a8b" providerId="ADAL" clId="{AE0873E7-309A-4CB8-8EE0-0016F5D44057}"/>
    <pc:docChg chg="undo custSel addSld delSld modSld">
      <pc:chgData name="Minty, Michiko" userId="2d409216-1370-40a0-9fc8-dc3649474a8b" providerId="ADAL" clId="{AE0873E7-309A-4CB8-8EE0-0016F5D44057}" dt="2025-12-18T05:20:53.543" v="5114" actId="20577"/>
      <pc:docMkLst>
        <pc:docMk/>
      </pc:docMkLst>
      <pc:sldChg chg="del">
        <pc:chgData name="Minty, Michiko" userId="2d409216-1370-40a0-9fc8-dc3649474a8b" providerId="ADAL" clId="{AE0873E7-309A-4CB8-8EE0-0016F5D44057}" dt="2025-12-18T02:32:15.192" v="43" actId="47"/>
        <pc:sldMkLst>
          <pc:docMk/>
          <pc:sldMk cId="2246755923" sldId="257"/>
        </pc:sldMkLst>
      </pc:sldChg>
      <pc:sldChg chg="addSp delSp modSp new mod">
        <pc:chgData name="Minty, Michiko" userId="2d409216-1370-40a0-9fc8-dc3649474a8b" providerId="ADAL" clId="{AE0873E7-309A-4CB8-8EE0-0016F5D44057}" dt="2025-12-18T05:10:01.669" v="4980" actId="1076"/>
        <pc:sldMkLst>
          <pc:docMk/>
          <pc:sldMk cId="2963352692" sldId="258"/>
        </pc:sldMkLst>
        <pc:spChg chg="add mod">
          <ac:chgData name="Minty, Michiko" userId="2d409216-1370-40a0-9fc8-dc3649474a8b" providerId="ADAL" clId="{AE0873E7-309A-4CB8-8EE0-0016F5D44057}" dt="2025-12-18T02:39:13.866" v="117" actId="113"/>
          <ac:spMkLst>
            <pc:docMk/>
            <pc:sldMk cId="2963352692" sldId="258"/>
            <ac:spMk id="3" creationId="{1FAB1D7D-EED4-CCF4-D406-B52C4CB9C03A}"/>
          </ac:spMkLst>
        </pc:spChg>
        <pc:spChg chg="add del mod">
          <ac:chgData name="Minty, Michiko" userId="2d409216-1370-40a0-9fc8-dc3649474a8b" providerId="ADAL" clId="{AE0873E7-309A-4CB8-8EE0-0016F5D44057}" dt="2025-12-18T02:38:32.403" v="110" actId="478"/>
          <ac:spMkLst>
            <pc:docMk/>
            <pc:sldMk cId="2963352692" sldId="258"/>
            <ac:spMk id="5" creationId="{11B51E92-D966-B3E0-57F4-FE766F7C6801}"/>
          </ac:spMkLst>
        </pc:spChg>
        <pc:spChg chg="add del mod">
          <ac:chgData name="Minty, Michiko" userId="2d409216-1370-40a0-9fc8-dc3649474a8b" providerId="ADAL" clId="{AE0873E7-309A-4CB8-8EE0-0016F5D44057}" dt="2025-12-18T02:37:59.888" v="94" actId="478"/>
          <ac:spMkLst>
            <pc:docMk/>
            <pc:sldMk cId="2963352692" sldId="258"/>
            <ac:spMk id="6" creationId="{40CF4EF2-BCE3-DA7D-0F29-2EFB4D2D151C}"/>
          </ac:spMkLst>
        </pc:spChg>
        <pc:spChg chg="add mod">
          <ac:chgData name="Minty, Michiko" userId="2d409216-1370-40a0-9fc8-dc3649474a8b" providerId="ADAL" clId="{AE0873E7-309A-4CB8-8EE0-0016F5D44057}" dt="2025-12-18T03:39:34.376" v="1988" actId="20577"/>
          <ac:spMkLst>
            <pc:docMk/>
            <pc:sldMk cId="2963352692" sldId="258"/>
            <ac:spMk id="9" creationId="{1D60B697-B20C-FAAE-5465-50CF3603EF78}"/>
          </ac:spMkLst>
        </pc:spChg>
        <pc:spChg chg="add mod">
          <ac:chgData name="Minty, Michiko" userId="2d409216-1370-40a0-9fc8-dc3649474a8b" providerId="ADAL" clId="{AE0873E7-309A-4CB8-8EE0-0016F5D44057}" dt="2025-12-18T05:10:01.669" v="4980" actId="1076"/>
          <ac:spMkLst>
            <pc:docMk/>
            <pc:sldMk cId="2963352692" sldId="258"/>
            <ac:spMk id="10" creationId="{C9E67DF7-02CB-36AB-95AB-C6B66BB0F2AB}"/>
          </ac:spMkLst>
        </pc:spChg>
        <pc:spChg chg="add mod">
          <ac:chgData name="Minty, Michiko" userId="2d409216-1370-40a0-9fc8-dc3649474a8b" providerId="ADAL" clId="{AE0873E7-309A-4CB8-8EE0-0016F5D44057}" dt="2025-12-18T05:09:55.350" v="4979" actId="14100"/>
          <ac:spMkLst>
            <pc:docMk/>
            <pc:sldMk cId="2963352692" sldId="258"/>
            <ac:spMk id="11" creationId="{3EB7348D-2FB1-E118-4C30-C8040683605F}"/>
          </ac:spMkLst>
        </pc:spChg>
        <pc:picChg chg="add mod">
          <ac:chgData name="Minty, Michiko" userId="2d409216-1370-40a0-9fc8-dc3649474a8b" providerId="ADAL" clId="{AE0873E7-309A-4CB8-8EE0-0016F5D44057}" dt="2025-12-18T03:49:22.701" v="2167" actId="1076"/>
          <ac:picMkLst>
            <pc:docMk/>
            <pc:sldMk cId="2963352692" sldId="258"/>
            <ac:picMk id="8" creationId="{F9717C51-F9F0-4603-53C6-31DA8858E616}"/>
          </ac:picMkLst>
        </pc:picChg>
      </pc:sldChg>
      <pc:sldChg chg="addSp modSp new mod">
        <pc:chgData name="Minty, Michiko" userId="2d409216-1370-40a0-9fc8-dc3649474a8b" providerId="ADAL" clId="{AE0873E7-309A-4CB8-8EE0-0016F5D44057}" dt="2025-12-18T05:18:26.149" v="5068" actId="1037"/>
        <pc:sldMkLst>
          <pc:docMk/>
          <pc:sldMk cId="473714" sldId="259"/>
        </pc:sldMkLst>
        <pc:spChg chg="add mod">
          <ac:chgData name="Minty, Michiko" userId="2d409216-1370-40a0-9fc8-dc3649474a8b" providerId="ADAL" clId="{AE0873E7-309A-4CB8-8EE0-0016F5D44057}" dt="2025-12-18T04:52:47.630" v="4434" actId="113"/>
          <ac:spMkLst>
            <pc:docMk/>
            <pc:sldMk cId="473714" sldId="259"/>
            <ac:spMk id="3" creationId="{1AA3F086-7139-F717-6DC2-8FCA2AC03514}"/>
          </ac:spMkLst>
        </pc:spChg>
        <pc:spChg chg="add mod">
          <ac:chgData name="Minty, Michiko" userId="2d409216-1370-40a0-9fc8-dc3649474a8b" providerId="ADAL" clId="{AE0873E7-309A-4CB8-8EE0-0016F5D44057}" dt="2025-12-18T04:05:21.573" v="2469" actId="1076"/>
          <ac:spMkLst>
            <pc:docMk/>
            <pc:sldMk cId="473714" sldId="259"/>
            <ac:spMk id="6" creationId="{1FE1DB7B-D54D-D82E-4522-D491722C75F5}"/>
          </ac:spMkLst>
        </pc:spChg>
        <pc:spChg chg="add mod">
          <ac:chgData name="Minty, Michiko" userId="2d409216-1370-40a0-9fc8-dc3649474a8b" providerId="ADAL" clId="{AE0873E7-309A-4CB8-8EE0-0016F5D44057}" dt="2025-12-18T04:05:21.573" v="2469" actId="1076"/>
          <ac:spMkLst>
            <pc:docMk/>
            <pc:sldMk cId="473714" sldId="259"/>
            <ac:spMk id="7" creationId="{776A5A3A-F475-9969-B2B8-75041C7D8F99}"/>
          </ac:spMkLst>
        </pc:spChg>
        <pc:spChg chg="add mod">
          <ac:chgData name="Minty, Michiko" userId="2d409216-1370-40a0-9fc8-dc3649474a8b" providerId="ADAL" clId="{AE0873E7-309A-4CB8-8EE0-0016F5D44057}" dt="2025-12-18T04:05:21.573" v="2469" actId="1076"/>
          <ac:spMkLst>
            <pc:docMk/>
            <pc:sldMk cId="473714" sldId="259"/>
            <ac:spMk id="8" creationId="{9300EA5A-F438-B815-2BA3-3E3EB13BCF57}"/>
          </ac:spMkLst>
        </pc:spChg>
        <pc:spChg chg="add mod">
          <ac:chgData name="Minty, Michiko" userId="2d409216-1370-40a0-9fc8-dc3649474a8b" providerId="ADAL" clId="{AE0873E7-309A-4CB8-8EE0-0016F5D44057}" dt="2025-12-18T04:05:26.455" v="2470"/>
          <ac:spMkLst>
            <pc:docMk/>
            <pc:sldMk cId="473714" sldId="259"/>
            <ac:spMk id="10" creationId="{7B2373A3-4ECA-36F6-0A3C-9B31EF2E23F7}"/>
          </ac:spMkLst>
        </pc:spChg>
        <pc:spChg chg="add mod">
          <ac:chgData name="Minty, Michiko" userId="2d409216-1370-40a0-9fc8-dc3649474a8b" providerId="ADAL" clId="{AE0873E7-309A-4CB8-8EE0-0016F5D44057}" dt="2025-12-18T04:05:26.455" v="2470"/>
          <ac:spMkLst>
            <pc:docMk/>
            <pc:sldMk cId="473714" sldId="259"/>
            <ac:spMk id="11" creationId="{53A23343-C756-F8EB-46E9-C71DB533DF97}"/>
          </ac:spMkLst>
        </pc:spChg>
        <pc:spChg chg="add mod">
          <ac:chgData name="Minty, Michiko" userId="2d409216-1370-40a0-9fc8-dc3649474a8b" providerId="ADAL" clId="{AE0873E7-309A-4CB8-8EE0-0016F5D44057}" dt="2025-12-18T04:05:26.455" v="2470"/>
          <ac:spMkLst>
            <pc:docMk/>
            <pc:sldMk cId="473714" sldId="259"/>
            <ac:spMk id="12" creationId="{83DA5773-5C39-17DC-55B7-1EA7938EE12D}"/>
          </ac:spMkLst>
        </pc:spChg>
        <pc:spChg chg="add mod">
          <ac:chgData name="Minty, Michiko" userId="2d409216-1370-40a0-9fc8-dc3649474a8b" providerId="ADAL" clId="{AE0873E7-309A-4CB8-8EE0-0016F5D44057}" dt="2025-12-18T05:18:26.149" v="5068" actId="1037"/>
          <ac:spMkLst>
            <pc:docMk/>
            <pc:sldMk cId="473714" sldId="259"/>
            <ac:spMk id="13" creationId="{2A54EF90-BD90-EB59-7967-A444CE39B2B2}"/>
          </ac:spMkLst>
        </pc:spChg>
        <pc:picChg chg="add mod">
          <ac:chgData name="Minty, Michiko" userId="2d409216-1370-40a0-9fc8-dc3649474a8b" providerId="ADAL" clId="{AE0873E7-309A-4CB8-8EE0-0016F5D44057}" dt="2025-12-18T04:05:21.573" v="2469" actId="1076"/>
          <ac:picMkLst>
            <pc:docMk/>
            <pc:sldMk cId="473714" sldId="259"/>
            <ac:picMk id="5" creationId="{175E13AE-7E24-2B7B-ABA9-32F27BF05757}"/>
          </ac:picMkLst>
        </pc:picChg>
        <pc:picChg chg="add mod">
          <ac:chgData name="Minty, Michiko" userId="2d409216-1370-40a0-9fc8-dc3649474a8b" providerId="ADAL" clId="{AE0873E7-309A-4CB8-8EE0-0016F5D44057}" dt="2025-12-18T04:05:26.455" v="2470"/>
          <ac:picMkLst>
            <pc:docMk/>
            <pc:sldMk cId="473714" sldId="259"/>
            <ac:picMk id="9" creationId="{2C97978A-80A8-9A69-E196-D45961639C44}"/>
          </ac:picMkLst>
        </pc:picChg>
      </pc:sldChg>
      <pc:sldChg chg="addSp delSp modSp new del mod">
        <pc:chgData name="Minty, Michiko" userId="2d409216-1370-40a0-9fc8-dc3649474a8b" providerId="ADAL" clId="{AE0873E7-309A-4CB8-8EE0-0016F5D44057}" dt="2025-12-18T03:32:30.564" v="1794" actId="47"/>
        <pc:sldMkLst>
          <pc:docMk/>
          <pc:sldMk cId="2041469891" sldId="260"/>
        </pc:sldMkLst>
        <pc:spChg chg="add mod">
          <ac:chgData name="Minty, Michiko" userId="2d409216-1370-40a0-9fc8-dc3649474a8b" providerId="ADAL" clId="{AE0873E7-309A-4CB8-8EE0-0016F5D44057}" dt="2025-12-18T03:08:43.366" v="1435" actId="1076"/>
          <ac:spMkLst>
            <pc:docMk/>
            <pc:sldMk cId="2041469891" sldId="260"/>
            <ac:spMk id="3" creationId="{CA392BA2-E329-AF4A-B172-5E056F7D6760}"/>
          </ac:spMkLst>
        </pc:spChg>
        <pc:spChg chg="add mod">
          <ac:chgData name="Minty, Michiko" userId="2d409216-1370-40a0-9fc8-dc3649474a8b" providerId="ADAL" clId="{AE0873E7-309A-4CB8-8EE0-0016F5D44057}" dt="2025-12-18T03:08:43.366" v="1435" actId="1076"/>
          <ac:spMkLst>
            <pc:docMk/>
            <pc:sldMk cId="2041469891" sldId="260"/>
            <ac:spMk id="5" creationId="{5564AE1E-8D18-5EE0-14F4-C472AB3CB536}"/>
          </ac:spMkLst>
        </pc:spChg>
        <pc:spChg chg="add del mod">
          <ac:chgData name="Minty, Michiko" userId="2d409216-1370-40a0-9fc8-dc3649474a8b" providerId="ADAL" clId="{AE0873E7-309A-4CB8-8EE0-0016F5D44057}" dt="2025-12-18T03:32:21.491" v="1793" actId="478"/>
          <ac:spMkLst>
            <pc:docMk/>
            <pc:sldMk cId="2041469891" sldId="260"/>
            <ac:spMk id="6" creationId="{FEDCD225-1FEC-940C-90F4-01A033005883}"/>
          </ac:spMkLst>
        </pc:spChg>
        <pc:graphicFrameChg chg="add mod">
          <ac:chgData name="Minty, Michiko" userId="2d409216-1370-40a0-9fc8-dc3649474a8b" providerId="ADAL" clId="{AE0873E7-309A-4CB8-8EE0-0016F5D44057}" dt="2025-12-18T03:08:43.366" v="1435" actId="1076"/>
          <ac:graphicFrameMkLst>
            <pc:docMk/>
            <pc:sldMk cId="2041469891" sldId="260"/>
            <ac:graphicFrameMk id="2" creationId="{F542F928-BB15-C058-11E0-3E544AEDC561}"/>
          </ac:graphicFrameMkLst>
        </pc:graphicFrameChg>
        <pc:graphicFrameChg chg="add mod">
          <ac:chgData name="Minty, Michiko" userId="2d409216-1370-40a0-9fc8-dc3649474a8b" providerId="ADAL" clId="{AE0873E7-309A-4CB8-8EE0-0016F5D44057}" dt="2025-12-18T03:08:43.366" v="1435" actId="1076"/>
          <ac:graphicFrameMkLst>
            <pc:docMk/>
            <pc:sldMk cId="2041469891" sldId="260"/>
            <ac:graphicFrameMk id="4" creationId="{29157782-0351-BC47-9979-95BA13B65ECE}"/>
          </ac:graphicFrameMkLst>
        </pc:graphicFrameChg>
      </pc:sldChg>
      <pc:sldChg chg="addSp delSp modSp new mod">
        <pc:chgData name="Minty, Michiko" userId="2d409216-1370-40a0-9fc8-dc3649474a8b" providerId="ADAL" clId="{AE0873E7-309A-4CB8-8EE0-0016F5D44057}" dt="2025-12-18T05:11:12.203" v="4989" actId="1038"/>
        <pc:sldMkLst>
          <pc:docMk/>
          <pc:sldMk cId="1892656125" sldId="261"/>
        </pc:sldMkLst>
        <pc:picChg chg="add del mod">
          <ac:chgData name="Minty, Michiko" userId="2d409216-1370-40a0-9fc8-dc3649474a8b" providerId="ADAL" clId="{AE0873E7-309A-4CB8-8EE0-0016F5D44057}" dt="2025-12-18T03:19:37.176" v="1702" actId="22"/>
          <ac:picMkLst>
            <pc:docMk/>
            <pc:sldMk cId="1892656125" sldId="261"/>
            <ac:picMk id="3" creationId="{0A2FC756-523B-548D-DFC1-C34A5B0EE7A4}"/>
          </ac:picMkLst>
        </pc:picChg>
        <pc:picChg chg="add mod">
          <ac:chgData name="Minty, Michiko" userId="2d409216-1370-40a0-9fc8-dc3649474a8b" providerId="ADAL" clId="{AE0873E7-309A-4CB8-8EE0-0016F5D44057}" dt="2025-12-18T03:30:38.334" v="1785" actId="14100"/>
          <ac:picMkLst>
            <pc:docMk/>
            <pc:sldMk cId="1892656125" sldId="261"/>
            <ac:picMk id="5" creationId="{CFBD7FDE-DD84-B7A0-A343-DC09A148A819}"/>
          </ac:picMkLst>
        </pc:picChg>
        <pc:picChg chg="add mod">
          <ac:chgData name="Minty, Michiko" userId="2d409216-1370-40a0-9fc8-dc3649474a8b" providerId="ADAL" clId="{AE0873E7-309A-4CB8-8EE0-0016F5D44057}" dt="2025-12-18T05:10:59.353" v="4983" actId="14100"/>
          <ac:picMkLst>
            <pc:docMk/>
            <pc:sldMk cId="1892656125" sldId="261"/>
            <ac:picMk id="6" creationId="{8C10CAA7-3FCF-59CD-7A84-1009B9A2A300}"/>
          </ac:picMkLst>
        </pc:picChg>
        <pc:picChg chg="add mod">
          <ac:chgData name="Minty, Michiko" userId="2d409216-1370-40a0-9fc8-dc3649474a8b" providerId="ADAL" clId="{AE0873E7-309A-4CB8-8EE0-0016F5D44057}" dt="2025-12-18T05:11:12.203" v="4989" actId="1038"/>
          <ac:picMkLst>
            <pc:docMk/>
            <pc:sldMk cId="1892656125" sldId="261"/>
            <ac:picMk id="7" creationId="{6B2504D9-12A2-C39E-B909-D859B68BE4E9}"/>
          </ac:picMkLst>
        </pc:picChg>
      </pc:sldChg>
      <pc:sldChg chg="addSp modSp new mod">
        <pc:chgData name="Minty, Michiko" userId="2d409216-1370-40a0-9fc8-dc3649474a8b" providerId="ADAL" clId="{AE0873E7-309A-4CB8-8EE0-0016F5D44057}" dt="2025-12-18T03:31:05.949" v="1790" actId="14100"/>
        <pc:sldMkLst>
          <pc:docMk/>
          <pc:sldMk cId="746425189" sldId="262"/>
        </pc:sldMkLst>
        <pc:picChg chg="add mod">
          <ac:chgData name="Minty, Michiko" userId="2d409216-1370-40a0-9fc8-dc3649474a8b" providerId="ADAL" clId="{AE0873E7-309A-4CB8-8EE0-0016F5D44057}" dt="2025-12-18T03:31:05.949" v="1790" actId="14100"/>
          <ac:picMkLst>
            <pc:docMk/>
            <pc:sldMk cId="746425189" sldId="262"/>
            <ac:picMk id="3" creationId="{9E5A362E-7194-D058-2C21-A6BAB9276273}"/>
          </ac:picMkLst>
        </pc:picChg>
      </pc:sldChg>
      <pc:sldChg chg="addSp delSp modSp add mod">
        <pc:chgData name="Minty, Michiko" userId="2d409216-1370-40a0-9fc8-dc3649474a8b" providerId="ADAL" clId="{AE0873E7-309A-4CB8-8EE0-0016F5D44057}" dt="2025-12-18T03:31:28.185" v="1792" actId="20577"/>
        <pc:sldMkLst>
          <pc:docMk/>
          <pc:sldMk cId="1807823153" sldId="2147469584"/>
        </pc:sldMkLst>
        <pc:spChg chg="mod">
          <ac:chgData name="Minty, Michiko" userId="2d409216-1370-40a0-9fc8-dc3649474a8b" providerId="ADAL" clId="{AE0873E7-309A-4CB8-8EE0-0016F5D44057}" dt="2025-12-18T03:28:30.439" v="1745"/>
          <ac:spMkLst>
            <pc:docMk/>
            <pc:sldMk cId="1807823153" sldId="2147469584"/>
            <ac:spMk id="2" creationId="{116F78B3-4BB0-6E9B-7212-7D0EA4F58142}"/>
          </ac:spMkLst>
        </pc:spChg>
        <pc:spChg chg="mod">
          <ac:chgData name="Minty, Michiko" userId="2d409216-1370-40a0-9fc8-dc3649474a8b" providerId="ADAL" clId="{AE0873E7-309A-4CB8-8EE0-0016F5D44057}" dt="2025-12-18T03:31:28.185" v="1792" actId="20577"/>
          <ac:spMkLst>
            <pc:docMk/>
            <pc:sldMk cId="1807823153" sldId="2147469584"/>
            <ac:spMk id="7" creationId="{59F53C5F-32B3-AA9C-736D-BB459BA7B34E}"/>
          </ac:spMkLst>
        </pc:spChg>
        <pc:picChg chg="add del mod">
          <ac:chgData name="Minty, Michiko" userId="2d409216-1370-40a0-9fc8-dc3649474a8b" providerId="ADAL" clId="{AE0873E7-309A-4CB8-8EE0-0016F5D44057}" dt="2025-12-18T03:29:52.567" v="1779" actId="478"/>
          <ac:picMkLst>
            <pc:docMk/>
            <pc:sldMk cId="1807823153" sldId="2147469584"/>
            <ac:picMk id="5" creationId="{48D279EF-1005-A19D-A1C2-0349F7ACD98C}"/>
          </ac:picMkLst>
        </pc:picChg>
        <pc:picChg chg="add mod">
          <ac:chgData name="Minty, Michiko" userId="2d409216-1370-40a0-9fc8-dc3649474a8b" providerId="ADAL" clId="{AE0873E7-309A-4CB8-8EE0-0016F5D44057}" dt="2025-12-18T03:30:08.815" v="1783"/>
          <ac:picMkLst>
            <pc:docMk/>
            <pc:sldMk cId="1807823153" sldId="2147469584"/>
            <ac:picMk id="6" creationId="{1466FABC-A7FA-083F-3071-EEFBDDAF8E94}"/>
          </ac:picMkLst>
        </pc:picChg>
      </pc:sldChg>
      <pc:sldChg chg="addSp modSp add mod">
        <pc:chgData name="Minty, Michiko" userId="2d409216-1370-40a0-9fc8-dc3649474a8b" providerId="ADAL" clId="{AE0873E7-309A-4CB8-8EE0-0016F5D44057}" dt="2025-12-18T03:29:46.402" v="1777" actId="1036"/>
        <pc:sldMkLst>
          <pc:docMk/>
          <pc:sldMk cId="1421908278" sldId="2147469585"/>
        </pc:sldMkLst>
        <pc:spChg chg="mod">
          <ac:chgData name="Minty, Michiko" userId="2d409216-1370-40a0-9fc8-dc3649474a8b" providerId="ADAL" clId="{AE0873E7-309A-4CB8-8EE0-0016F5D44057}" dt="2025-12-18T03:28:30.439" v="1745"/>
          <ac:spMkLst>
            <pc:docMk/>
            <pc:sldMk cId="1421908278" sldId="2147469585"/>
            <ac:spMk id="2" creationId="{EADDF0A2-47BD-FB2C-C5E2-682E922DE3AB}"/>
          </ac:spMkLst>
        </pc:spChg>
        <pc:picChg chg="add mod">
          <ac:chgData name="Minty, Michiko" userId="2d409216-1370-40a0-9fc8-dc3649474a8b" providerId="ADAL" clId="{AE0873E7-309A-4CB8-8EE0-0016F5D44057}" dt="2025-12-18T03:29:46.402" v="1777" actId="1036"/>
          <ac:picMkLst>
            <pc:docMk/>
            <pc:sldMk cId="1421908278" sldId="2147469585"/>
            <ac:picMk id="4" creationId="{4D4319AF-B65C-6267-7498-60F13B8BCE31}"/>
          </ac:picMkLst>
        </pc:picChg>
      </pc:sldChg>
      <pc:sldChg chg="addSp delSp modSp add mod">
        <pc:chgData name="Minty, Michiko" userId="2d409216-1370-40a0-9fc8-dc3649474a8b" providerId="ADAL" clId="{AE0873E7-309A-4CB8-8EE0-0016F5D44057}" dt="2025-12-18T03:30:07.314" v="1782"/>
        <pc:sldMkLst>
          <pc:docMk/>
          <pc:sldMk cId="1115940534" sldId="2147469586"/>
        </pc:sldMkLst>
        <pc:spChg chg="mod">
          <ac:chgData name="Minty, Michiko" userId="2d409216-1370-40a0-9fc8-dc3649474a8b" providerId="ADAL" clId="{AE0873E7-309A-4CB8-8EE0-0016F5D44057}" dt="2025-12-18T03:28:30.439" v="1745"/>
          <ac:spMkLst>
            <pc:docMk/>
            <pc:sldMk cId="1115940534" sldId="2147469586"/>
            <ac:spMk id="2" creationId="{5DA84E14-0CCD-42DB-397A-1595C69BC58E}"/>
          </ac:spMkLst>
        </pc:spChg>
        <pc:picChg chg="add del mod">
          <ac:chgData name="Minty, Michiko" userId="2d409216-1370-40a0-9fc8-dc3649474a8b" providerId="ADAL" clId="{AE0873E7-309A-4CB8-8EE0-0016F5D44057}" dt="2025-12-18T03:29:50.135" v="1778" actId="478"/>
          <ac:picMkLst>
            <pc:docMk/>
            <pc:sldMk cId="1115940534" sldId="2147469586"/>
            <ac:picMk id="11" creationId="{8E2D74EF-8507-4503-C348-D773A0631BB7}"/>
          </ac:picMkLst>
        </pc:picChg>
        <pc:picChg chg="add mod">
          <ac:chgData name="Minty, Michiko" userId="2d409216-1370-40a0-9fc8-dc3649474a8b" providerId="ADAL" clId="{AE0873E7-309A-4CB8-8EE0-0016F5D44057}" dt="2025-12-18T03:30:07.314" v="1782"/>
          <ac:picMkLst>
            <pc:docMk/>
            <pc:sldMk cId="1115940534" sldId="2147469586"/>
            <ac:picMk id="16" creationId="{4AE22771-FB71-CA25-C05F-21F5F7EFED63}"/>
          </ac:picMkLst>
        </pc:picChg>
      </pc:sldChg>
      <pc:sldChg chg="addSp delSp modSp add mod">
        <pc:chgData name="Minty, Michiko" userId="2d409216-1370-40a0-9fc8-dc3649474a8b" providerId="ADAL" clId="{AE0873E7-309A-4CB8-8EE0-0016F5D44057}" dt="2025-12-18T03:30:05.867" v="1781"/>
        <pc:sldMkLst>
          <pc:docMk/>
          <pc:sldMk cId="613779791" sldId="2147469587"/>
        </pc:sldMkLst>
        <pc:spChg chg="mod">
          <ac:chgData name="Minty, Michiko" userId="2d409216-1370-40a0-9fc8-dc3649474a8b" providerId="ADAL" clId="{AE0873E7-309A-4CB8-8EE0-0016F5D44057}" dt="2025-12-18T03:28:30.439" v="1745"/>
          <ac:spMkLst>
            <pc:docMk/>
            <pc:sldMk cId="613779791" sldId="2147469587"/>
            <ac:spMk id="2" creationId="{E3ECC46A-2079-ABA7-E02C-03CF6AC2D46E}"/>
          </ac:spMkLst>
        </pc:spChg>
        <pc:picChg chg="add del mod">
          <ac:chgData name="Minty, Michiko" userId="2d409216-1370-40a0-9fc8-dc3649474a8b" providerId="ADAL" clId="{AE0873E7-309A-4CB8-8EE0-0016F5D44057}" dt="2025-12-18T03:30:00.235" v="1780" actId="478"/>
          <ac:picMkLst>
            <pc:docMk/>
            <pc:sldMk cId="613779791" sldId="2147469587"/>
            <ac:picMk id="4" creationId="{4DBC6D74-EF9A-DBDC-E35A-90D40A7EDEDB}"/>
          </ac:picMkLst>
        </pc:picChg>
        <pc:picChg chg="add mod">
          <ac:chgData name="Minty, Michiko" userId="2d409216-1370-40a0-9fc8-dc3649474a8b" providerId="ADAL" clId="{AE0873E7-309A-4CB8-8EE0-0016F5D44057}" dt="2025-12-18T03:30:05.867" v="1781"/>
          <ac:picMkLst>
            <pc:docMk/>
            <pc:sldMk cId="613779791" sldId="2147469587"/>
            <ac:picMk id="10" creationId="{ABEE5A1F-6BAD-9F5F-6C1B-413065813CE3}"/>
          </ac:picMkLst>
        </pc:picChg>
      </pc:sldChg>
      <pc:sldChg chg="addSp delSp modSp new mod">
        <pc:chgData name="Minty, Michiko" userId="2d409216-1370-40a0-9fc8-dc3649474a8b" providerId="ADAL" clId="{AE0873E7-309A-4CB8-8EE0-0016F5D44057}" dt="2025-12-18T04:42:20.027" v="3673" actId="1036"/>
        <pc:sldMkLst>
          <pc:docMk/>
          <pc:sldMk cId="1435493822" sldId="2147469588"/>
        </pc:sldMkLst>
        <pc:spChg chg="add del mod">
          <ac:chgData name="Minty, Michiko" userId="2d409216-1370-40a0-9fc8-dc3649474a8b" providerId="ADAL" clId="{AE0873E7-309A-4CB8-8EE0-0016F5D44057}" dt="2025-12-18T04:13:35.269" v="2568" actId="478"/>
          <ac:spMkLst>
            <pc:docMk/>
            <pc:sldMk cId="1435493822" sldId="2147469588"/>
            <ac:spMk id="3" creationId="{BB4CFC45-FFFB-0535-C139-9E6A320DBF3E}"/>
          </ac:spMkLst>
        </pc:spChg>
        <pc:spChg chg="add del mod">
          <ac:chgData name="Minty, Michiko" userId="2d409216-1370-40a0-9fc8-dc3649474a8b" providerId="ADAL" clId="{AE0873E7-309A-4CB8-8EE0-0016F5D44057}" dt="2025-12-18T04:13:42.730" v="2571" actId="478"/>
          <ac:spMkLst>
            <pc:docMk/>
            <pc:sldMk cId="1435493822" sldId="2147469588"/>
            <ac:spMk id="4" creationId="{CD452C2B-05D6-D26D-A540-60463C6E5F39}"/>
          </ac:spMkLst>
        </pc:spChg>
        <pc:spChg chg="add del mod">
          <ac:chgData name="Minty, Michiko" userId="2d409216-1370-40a0-9fc8-dc3649474a8b" providerId="ADAL" clId="{AE0873E7-309A-4CB8-8EE0-0016F5D44057}" dt="2025-12-18T04:13:38.026" v="2569" actId="478"/>
          <ac:spMkLst>
            <pc:docMk/>
            <pc:sldMk cId="1435493822" sldId="2147469588"/>
            <ac:spMk id="5" creationId="{1D684019-1DA8-4755-8959-8843C264BFA4}"/>
          </ac:spMkLst>
        </pc:spChg>
        <pc:spChg chg="add mod">
          <ac:chgData name="Minty, Michiko" userId="2d409216-1370-40a0-9fc8-dc3649474a8b" providerId="ADAL" clId="{AE0873E7-309A-4CB8-8EE0-0016F5D44057}" dt="2025-12-18T04:42:20.027" v="3673" actId="1036"/>
          <ac:spMkLst>
            <pc:docMk/>
            <pc:sldMk cId="1435493822" sldId="2147469588"/>
            <ac:spMk id="6" creationId="{3B36781F-E205-F9B5-6AE9-53BB2AFD8CB7}"/>
          </ac:spMkLst>
        </pc:spChg>
        <pc:spChg chg="add mod">
          <ac:chgData name="Minty, Michiko" userId="2d409216-1370-40a0-9fc8-dc3649474a8b" providerId="ADAL" clId="{AE0873E7-309A-4CB8-8EE0-0016F5D44057}" dt="2025-12-18T04:07:24.677" v="2512"/>
          <ac:spMkLst>
            <pc:docMk/>
            <pc:sldMk cId="1435493822" sldId="2147469588"/>
            <ac:spMk id="7" creationId="{FBA74D9B-DC19-E847-F241-50A3EE8EB737}"/>
          </ac:spMkLst>
        </pc:spChg>
        <pc:spChg chg="add mod">
          <ac:chgData name="Minty, Michiko" userId="2d409216-1370-40a0-9fc8-dc3649474a8b" providerId="ADAL" clId="{AE0873E7-309A-4CB8-8EE0-0016F5D44057}" dt="2025-12-18T04:07:24.677" v="2512"/>
          <ac:spMkLst>
            <pc:docMk/>
            <pc:sldMk cId="1435493822" sldId="2147469588"/>
            <ac:spMk id="8" creationId="{5E224C02-AC7E-C7B9-56CE-F24BD05A9442}"/>
          </ac:spMkLst>
        </pc:spChg>
        <pc:spChg chg="add mod">
          <ac:chgData name="Minty, Michiko" userId="2d409216-1370-40a0-9fc8-dc3649474a8b" providerId="ADAL" clId="{AE0873E7-309A-4CB8-8EE0-0016F5D44057}" dt="2025-12-18T04:07:24.677" v="2512"/>
          <ac:spMkLst>
            <pc:docMk/>
            <pc:sldMk cId="1435493822" sldId="2147469588"/>
            <ac:spMk id="9" creationId="{CDABE7AE-A144-8435-58EB-F365246A915F}"/>
          </ac:spMkLst>
        </pc:spChg>
        <pc:spChg chg="add mod">
          <ac:chgData name="Minty, Michiko" userId="2d409216-1370-40a0-9fc8-dc3649474a8b" providerId="ADAL" clId="{AE0873E7-309A-4CB8-8EE0-0016F5D44057}" dt="2025-12-18T04:10:54.213" v="2538" actId="20577"/>
          <ac:spMkLst>
            <pc:docMk/>
            <pc:sldMk cId="1435493822" sldId="2147469588"/>
            <ac:spMk id="10" creationId="{57F7537F-F988-D984-DE0B-4F4C09C7607C}"/>
          </ac:spMkLst>
        </pc:spChg>
        <pc:spChg chg="add mod">
          <ac:chgData name="Minty, Michiko" userId="2d409216-1370-40a0-9fc8-dc3649474a8b" providerId="ADAL" clId="{AE0873E7-309A-4CB8-8EE0-0016F5D44057}" dt="2025-12-18T04:07:24.677" v="2512"/>
          <ac:spMkLst>
            <pc:docMk/>
            <pc:sldMk cId="1435493822" sldId="2147469588"/>
            <ac:spMk id="11" creationId="{90406572-1453-0A32-9B10-F7B73C4DADE6}"/>
          </ac:spMkLst>
        </pc:spChg>
        <pc:spChg chg="add mod">
          <ac:chgData name="Minty, Michiko" userId="2d409216-1370-40a0-9fc8-dc3649474a8b" providerId="ADAL" clId="{AE0873E7-309A-4CB8-8EE0-0016F5D44057}" dt="2025-12-18T04:07:24.677" v="2512"/>
          <ac:spMkLst>
            <pc:docMk/>
            <pc:sldMk cId="1435493822" sldId="2147469588"/>
            <ac:spMk id="12" creationId="{C3DF0DC6-22F4-CB68-F52F-B813A14C80F2}"/>
          </ac:spMkLst>
        </pc:spChg>
        <pc:spChg chg="add mod">
          <ac:chgData name="Minty, Michiko" userId="2d409216-1370-40a0-9fc8-dc3649474a8b" providerId="ADAL" clId="{AE0873E7-309A-4CB8-8EE0-0016F5D44057}" dt="2025-12-18T04:07:43.502" v="2513"/>
          <ac:spMkLst>
            <pc:docMk/>
            <pc:sldMk cId="1435493822" sldId="2147469588"/>
            <ac:spMk id="13" creationId="{8EE04598-B306-243B-78FA-75F5C780A117}"/>
          </ac:spMkLst>
        </pc:spChg>
        <pc:spChg chg="add mod">
          <ac:chgData name="Minty, Michiko" userId="2d409216-1370-40a0-9fc8-dc3649474a8b" providerId="ADAL" clId="{AE0873E7-309A-4CB8-8EE0-0016F5D44057}" dt="2025-12-18T04:07:43.502" v="2513"/>
          <ac:spMkLst>
            <pc:docMk/>
            <pc:sldMk cId="1435493822" sldId="2147469588"/>
            <ac:spMk id="14" creationId="{F9903496-4E58-BEE8-4FFE-D49FCA481EC3}"/>
          </ac:spMkLst>
        </pc:spChg>
        <pc:spChg chg="add mod">
          <ac:chgData name="Minty, Michiko" userId="2d409216-1370-40a0-9fc8-dc3649474a8b" providerId="ADAL" clId="{AE0873E7-309A-4CB8-8EE0-0016F5D44057}" dt="2025-12-18T04:07:43.502" v="2513"/>
          <ac:spMkLst>
            <pc:docMk/>
            <pc:sldMk cId="1435493822" sldId="2147469588"/>
            <ac:spMk id="15" creationId="{29CA2899-DEBA-BD27-0423-2444A225A15F}"/>
          </ac:spMkLst>
        </pc:spChg>
        <pc:spChg chg="add mod">
          <ac:chgData name="Minty, Michiko" userId="2d409216-1370-40a0-9fc8-dc3649474a8b" providerId="ADAL" clId="{AE0873E7-309A-4CB8-8EE0-0016F5D44057}" dt="2025-12-18T04:07:43.502" v="2513"/>
          <ac:spMkLst>
            <pc:docMk/>
            <pc:sldMk cId="1435493822" sldId="2147469588"/>
            <ac:spMk id="16" creationId="{061DF980-7E28-FC9A-97C8-77D247322493}"/>
          </ac:spMkLst>
        </pc:spChg>
        <pc:spChg chg="add mod">
          <ac:chgData name="Minty, Michiko" userId="2d409216-1370-40a0-9fc8-dc3649474a8b" providerId="ADAL" clId="{AE0873E7-309A-4CB8-8EE0-0016F5D44057}" dt="2025-12-18T04:07:43.502" v="2513"/>
          <ac:spMkLst>
            <pc:docMk/>
            <pc:sldMk cId="1435493822" sldId="2147469588"/>
            <ac:spMk id="17" creationId="{027C1928-0545-3F90-C970-021C5F74BE0F}"/>
          </ac:spMkLst>
        </pc:spChg>
        <pc:spChg chg="add mod">
          <ac:chgData name="Minty, Michiko" userId="2d409216-1370-40a0-9fc8-dc3649474a8b" providerId="ADAL" clId="{AE0873E7-309A-4CB8-8EE0-0016F5D44057}" dt="2025-12-18T04:07:43.502" v="2513"/>
          <ac:spMkLst>
            <pc:docMk/>
            <pc:sldMk cId="1435493822" sldId="2147469588"/>
            <ac:spMk id="18" creationId="{0E0CFC32-A20D-5ECA-A206-99BBBAEA9E09}"/>
          </ac:spMkLst>
        </pc:spChg>
        <pc:spChg chg="add mod">
          <ac:chgData name="Minty, Michiko" userId="2d409216-1370-40a0-9fc8-dc3649474a8b" providerId="ADAL" clId="{AE0873E7-309A-4CB8-8EE0-0016F5D44057}" dt="2025-12-18T04:08:10.218" v="2516" actId="1076"/>
          <ac:spMkLst>
            <pc:docMk/>
            <pc:sldMk cId="1435493822" sldId="2147469588"/>
            <ac:spMk id="19" creationId="{2CC91531-6E33-681C-1755-F227D43C41D6}"/>
          </ac:spMkLst>
        </pc:spChg>
        <pc:spChg chg="add del mod">
          <ac:chgData name="Minty, Michiko" userId="2d409216-1370-40a0-9fc8-dc3649474a8b" providerId="ADAL" clId="{AE0873E7-309A-4CB8-8EE0-0016F5D44057}" dt="2025-12-18T04:11:27.681" v="2547" actId="478"/>
          <ac:spMkLst>
            <pc:docMk/>
            <pc:sldMk cId="1435493822" sldId="2147469588"/>
            <ac:spMk id="20" creationId="{7E22CECD-9A72-41E5-B578-84BB58E231E4}"/>
          </ac:spMkLst>
        </pc:spChg>
        <pc:spChg chg="add mod">
          <ac:chgData name="Minty, Michiko" userId="2d409216-1370-40a0-9fc8-dc3649474a8b" providerId="ADAL" clId="{AE0873E7-309A-4CB8-8EE0-0016F5D44057}" dt="2025-12-18T04:08:31.589" v="2517" actId="1076"/>
          <ac:spMkLst>
            <pc:docMk/>
            <pc:sldMk cId="1435493822" sldId="2147469588"/>
            <ac:spMk id="21" creationId="{4E95D347-B099-1394-A45D-1314B78424CB}"/>
          </ac:spMkLst>
        </pc:spChg>
        <pc:spChg chg="add mod">
          <ac:chgData name="Minty, Michiko" userId="2d409216-1370-40a0-9fc8-dc3649474a8b" providerId="ADAL" clId="{AE0873E7-309A-4CB8-8EE0-0016F5D44057}" dt="2025-12-18T04:08:49.218" v="2520" actId="14100"/>
          <ac:spMkLst>
            <pc:docMk/>
            <pc:sldMk cId="1435493822" sldId="2147469588"/>
            <ac:spMk id="22" creationId="{97EAA203-3A8E-800F-4CBF-8C757FCC3174}"/>
          </ac:spMkLst>
        </pc:spChg>
        <pc:spChg chg="add mod">
          <ac:chgData name="Minty, Michiko" userId="2d409216-1370-40a0-9fc8-dc3649474a8b" providerId="ADAL" clId="{AE0873E7-309A-4CB8-8EE0-0016F5D44057}" dt="2025-12-18T04:10:21.616" v="2534" actId="1037"/>
          <ac:spMkLst>
            <pc:docMk/>
            <pc:sldMk cId="1435493822" sldId="2147469588"/>
            <ac:spMk id="23" creationId="{D735FA29-F27D-A002-3B55-1398763CCFEE}"/>
          </ac:spMkLst>
        </pc:spChg>
        <pc:spChg chg="add del mod">
          <ac:chgData name="Minty, Michiko" userId="2d409216-1370-40a0-9fc8-dc3649474a8b" providerId="ADAL" clId="{AE0873E7-309A-4CB8-8EE0-0016F5D44057}" dt="2025-12-18T04:09:25.046" v="2528" actId="478"/>
          <ac:spMkLst>
            <pc:docMk/>
            <pc:sldMk cId="1435493822" sldId="2147469588"/>
            <ac:spMk id="24" creationId="{02DFAA57-FDE6-CB5A-343A-76C333FAE2C9}"/>
          </ac:spMkLst>
        </pc:spChg>
        <pc:spChg chg="add mod">
          <ac:chgData name="Minty, Michiko" userId="2d409216-1370-40a0-9fc8-dc3649474a8b" providerId="ADAL" clId="{AE0873E7-309A-4CB8-8EE0-0016F5D44057}" dt="2025-12-18T04:11:08.125" v="2542" actId="1037"/>
          <ac:spMkLst>
            <pc:docMk/>
            <pc:sldMk cId="1435493822" sldId="2147469588"/>
            <ac:spMk id="25" creationId="{899AB36F-8D4F-545B-C7A6-588E534B3E68}"/>
          </ac:spMkLst>
        </pc:spChg>
        <pc:spChg chg="add mod">
          <ac:chgData name="Minty, Michiko" userId="2d409216-1370-40a0-9fc8-dc3649474a8b" providerId="ADAL" clId="{AE0873E7-309A-4CB8-8EE0-0016F5D44057}" dt="2025-12-18T04:09:56.149" v="2531"/>
          <ac:spMkLst>
            <pc:docMk/>
            <pc:sldMk cId="1435493822" sldId="2147469588"/>
            <ac:spMk id="26" creationId="{A1232A58-B5E1-5C5B-BD6D-D073479C7E79}"/>
          </ac:spMkLst>
        </pc:spChg>
        <pc:spChg chg="add mod">
          <ac:chgData name="Minty, Michiko" userId="2d409216-1370-40a0-9fc8-dc3649474a8b" providerId="ADAL" clId="{AE0873E7-309A-4CB8-8EE0-0016F5D44057}" dt="2025-12-18T04:10:41.832" v="2537" actId="14100"/>
          <ac:spMkLst>
            <pc:docMk/>
            <pc:sldMk cId="1435493822" sldId="2147469588"/>
            <ac:spMk id="27" creationId="{E56B7CFC-D3E9-5B18-7E56-8808913A48C5}"/>
          </ac:spMkLst>
        </pc:spChg>
        <pc:spChg chg="add mod">
          <ac:chgData name="Minty, Michiko" userId="2d409216-1370-40a0-9fc8-dc3649474a8b" providerId="ADAL" clId="{AE0873E7-309A-4CB8-8EE0-0016F5D44057}" dt="2025-12-18T04:11:03.825" v="2540" actId="1076"/>
          <ac:spMkLst>
            <pc:docMk/>
            <pc:sldMk cId="1435493822" sldId="2147469588"/>
            <ac:spMk id="28" creationId="{11A941BA-59EF-5175-807C-01ED871697A8}"/>
          </ac:spMkLst>
        </pc:spChg>
        <pc:spChg chg="add mod">
          <ac:chgData name="Minty, Michiko" userId="2d409216-1370-40a0-9fc8-dc3649474a8b" providerId="ADAL" clId="{AE0873E7-309A-4CB8-8EE0-0016F5D44057}" dt="2025-12-18T04:11:17.051" v="2544" actId="1076"/>
          <ac:spMkLst>
            <pc:docMk/>
            <pc:sldMk cId="1435493822" sldId="2147469588"/>
            <ac:spMk id="29" creationId="{06607DAA-3BD4-A09B-E26C-B2DE64F5A63A}"/>
          </ac:spMkLst>
        </pc:spChg>
        <pc:spChg chg="add mod">
          <ac:chgData name="Minty, Michiko" userId="2d409216-1370-40a0-9fc8-dc3649474a8b" providerId="ADAL" clId="{AE0873E7-309A-4CB8-8EE0-0016F5D44057}" dt="2025-12-18T04:11:25.913" v="2546" actId="1076"/>
          <ac:spMkLst>
            <pc:docMk/>
            <pc:sldMk cId="1435493822" sldId="2147469588"/>
            <ac:spMk id="30" creationId="{18089DC4-AB08-B28B-5E98-C9A4CF61B3A9}"/>
          </ac:spMkLst>
        </pc:spChg>
        <pc:picChg chg="add del mod">
          <ac:chgData name="Minty, Michiko" userId="2d409216-1370-40a0-9fc8-dc3649474a8b" providerId="ADAL" clId="{AE0873E7-309A-4CB8-8EE0-0016F5D44057}" dt="2025-12-18T04:13:05.925" v="2562" actId="478"/>
          <ac:picMkLst>
            <pc:docMk/>
            <pc:sldMk cId="1435493822" sldId="2147469588"/>
            <ac:picMk id="2" creationId="{8D58DC7B-5801-929D-547D-A918D4E7F345}"/>
          </ac:picMkLst>
        </pc:picChg>
        <pc:picChg chg="add mod ord">
          <ac:chgData name="Minty, Michiko" userId="2d409216-1370-40a0-9fc8-dc3649474a8b" providerId="ADAL" clId="{AE0873E7-309A-4CB8-8EE0-0016F5D44057}" dt="2025-12-18T04:13:50.551" v="2572" actId="1076"/>
          <ac:picMkLst>
            <pc:docMk/>
            <pc:sldMk cId="1435493822" sldId="2147469588"/>
            <ac:picMk id="32" creationId="{1496D4E1-CF80-4546-C6A1-E94794778F56}"/>
          </ac:picMkLst>
        </pc:picChg>
      </pc:sldChg>
      <pc:sldChg chg="addSp delSp modSp new mod">
        <pc:chgData name="Minty, Michiko" userId="2d409216-1370-40a0-9fc8-dc3649474a8b" providerId="ADAL" clId="{AE0873E7-309A-4CB8-8EE0-0016F5D44057}" dt="2025-12-18T04:42:25.893" v="3689" actId="1036"/>
        <pc:sldMkLst>
          <pc:docMk/>
          <pc:sldMk cId="2003124276" sldId="2147469589"/>
        </pc:sldMkLst>
        <pc:spChg chg="add del mod">
          <ac:chgData name="Minty, Michiko" userId="2d409216-1370-40a0-9fc8-dc3649474a8b" providerId="ADAL" clId="{AE0873E7-309A-4CB8-8EE0-0016F5D44057}" dt="2025-12-18T04:15:04.182" v="2583" actId="478"/>
          <ac:spMkLst>
            <pc:docMk/>
            <pc:sldMk cId="2003124276" sldId="2147469589"/>
            <ac:spMk id="3" creationId="{18B2BE2F-3A3B-5200-F64B-66E461ECFF31}"/>
          </ac:spMkLst>
        </pc:spChg>
        <pc:spChg chg="add del mod">
          <ac:chgData name="Minty, Michiko" userId="2d409216-1370-40a0-9fc8-dc3649474a8b" providerId="ADAL" clId="{AE0873E7-309A-4CB8-8EE0-0016F5D44057}" dt="2025-12-18T04:15:06.580" v="2584" actId="478"/>
          <ac:spMkLst>
            <pc:docMk/>
            <pc:sldMk cId="2003124276" sldId="2147469589"/>
            <ac:spMk id="4" creationId="{30A51F6E-A943-88DF-EF5B-FED6C7D40C04}"/>
          </ac:spMkLst>
        </pc:spChg>
        <pc:spChg chg="add del mod">
          <ac:chgData name="Minty, Michiko" userId="2d409216-1370-40a0-9fc8-dc3649474a8b" providerId="ADAL" clId="{AE0873E7-309A-4CB8-8EE0-0016F5D44057}" dt="2025-12-18T04:15:02.516" v="2582" actId="478"/>
          <ac:spMkLst>
            <pc:docMk/>
            <pc:sldMk cId="2003124276" sldId="2147469589"/>
            <ac:spMk id="5" creationId="{AECF7599-8723-7501-B740-D03DF9E40191}"/>
          </ac:spMkLst>
        </pc:spChg>
        <pc:spChg chg="add mod">
          <ac:chgData name="Minty, Michiko" userId="2d409216-1370-40a0-9fc8-dc3649474a8b" providerId="ADAL" clId="{AE0873E7-309A-4CB8-8EE0-0016F5D44057}" dt="2025-12-18T04:42:25.893" v="3689" actId="1036"/>
          <ac:spMkLst>
            <pc:docMk/>
            <pc:sldMk cId="2003124276" sldId="2147469589"/>
            <ac:spMk id="8" creationId="{8C89F972-88A4-32BF-BC8A-EA9351E8B2EA}"/>
          </ac:spMkLst>
        </pc:spChg>
        <pc:spChg chg="add mod">
          <ac:chgData name="Minty, Michiko" userId="2d409216-1370-40a0-9fc8-dc3649474a8b" providerId="ADAL" clId="{AE0873E7-309A-4CB8-8EE0-0016F5D44057}" dt="2025-12-18T03:43:19.940" v="1998" actId="207"/>
          <ac:spMkLst>
            <pc:docMk/>
            <pc:sldMk cId="2003124276" sldId="2147469589"/>
            <ac:spMk id="9" creationId="{9BCE89EA-E125-BCD2-9D56-62FFCA8FCDB5}"/>
          </ac:spMkLst>
        </pc:spChg>
        <pc:spChg chg="add mod">
          <ac:chgData name="Minty, Michiko" userId="2d409216-1370-40a0-9fc8-dc3649474a8b" providerId="ADAL" clId="{AE0873E7-309A-4CB8-8EE0-0016F5D44057}" dt="2025-12-18T04:04:23.127" v="2468" actId="1038"/>
          <ac:spMkLst>
            <pc:docMk/>
            <pc:sldMk cId="2003124276" sldId="2147469589"/>
            <ac:spMk id="10" creationId="{C191010C-BC7D-8332-4AE7-556EC0D26C05}"/>
          </ac:spMkLst>
        </pc:spChg>
        <pc:spChg chg="add mod">
          <ac:chgData name="Minty, Michiko" userId="2d409216-1370-40a0-9fc8-dc3649474a8b" providerId="ADAL" clId="{AE0873E7-309A-4CB8-8EE0-0016F5D44057}" dt="2025-12-18T03:43:43.141" v="2051" actId="1038"/>
          <ac:spMkLst>
            <pc:docMk/>
            <pc:sldMk cId="2003124276" sldId="2147469589"/>
            <ac:spMk id="11" creationId="{0300BAA2-FF9B-276E-EAE7-9D325AFB6BF8}"/>
          </ac:spMkLst>
        </pc:spChg>
        <pc:spChg chg="add mod">
          <ac:chgData name="Minty, Michiko" userId="2d409216-1370-40a0-9fc8-dc3649474a8b" providerId="ADAL" clId="{AE0873E7-309A-4CB8-8EE0-0016F5D44057}" dt="2025-12-18T03:43:56.082" v="2053" actId="1076"/>
          <ac:spMkLst>
            <pc:docMk/>
            <pc:sldMk cId="2003124276" sldId="2147469589"/>
            <ac:spMk id="12" creationId="{52964C56-BDBA-A0B5-D8B5-E8D40A408C74}"/>
          </ac:spMkLst>
        </pc:spChg>
        <pc:spChg chg="add mod">
          <ac:chgData name="Minty, Michiko" userId="2d409216-1370-40a0-9fc8-dc3649474a8b" providerId="ADAL" clId="{AE0873E7-309A-4CB8-8EE0-0016F5D44057}" dt="2025-12-18T03:44:01.816" v="2055" actId="1076"/>
          <ac:spMkLst>
            <pc:docMk/>
            <pc:sldMk cId="2003124276" sldId="2147469589"/>
            <ac:spMk id="13" creationId="{DDC8B805-C3BA-B939-7F2F-680CE0E09A6A}"/>
          </ac:spMkLst>
        </pc:spChg>
        <pc:spChg chg="add mod">
          <ac:chgData name="Minty, Michiko" userId="2d409216-1370-40a0-9fc8-dc3649474a8b" providerId="ADAL" clId="{AE0873E7-309A-4CB8-8EE0-0016F5D44057}" dt="2025-12-18T04:22:24.535" v="2604" actId="14100"/>
          <ac:spMkLst>
            <pc:docMk/>
            <pc:sldMk cId="2003124276" sldId="2147469589"/>
            <ac:spMk id="14" creationId="{F2D8AB90-1326-94CD-3359-948163530B89}"/>
          </ac:spMkLst>
        </pc:spChg>
        <pc:spChg chg="add mod">
          <ac:chgData name="Minty, Michiko" userId="2d409216-1370-40a0-9fc8-dc3649474a8b" providerId="ADAL" clId="{AE0873E7-309A-4CB8-8EE0-0016F5D44057}" dt="2025-12-18T04:02:58.397" v="2461" actId="14100"/>
          <ac:spMkLst>
            <pc:docMk/>
            <pc:sldMk cId="2003124276" sldId="2147469589"/>
            <ac:spMk id="15" creationId="{30C7D7A4-1609-89F9-05DD-D278BE00906F}"/>
          </ac:spMkLst>
        </pc:spChg>
        <pc:spChg chg="add mod">
          <ac:chgData name="Minty, Michiko" userId="2d409216-1370-40a0-9fc8-dc3649474a8b" providerId="ADAL" clId="{AE0873E7-309A-4CB8-8EE0-0016F5D44057}" dt="2025-12-18T03:56:41.872" v="2293" actId="207"/>
          <ac:spMkLst>
            <pc:docMk/>
            <pc:sldMk cId="2003124276" sldId="2147469589"/>
            <ac:spMk id="16" creationId="{1CF39D1E-E8E9-4D23-D3D9-3002F3586FAB}"/>
          </ac:spMkLst>
        </pc:spChg>
        <pc:spChg chg="add mod">
          <ac:chgData name="Minty, Michiko" userId="2d409216-1370-40a0-9fc8-dc3649474a8b" providerId="ADAL" clId="{AE0873E7-309A-4CB8-8EE0-0016F5D44057}" dt="2025-12-18T03:44:48.835" v="2065" actId="1076"/>
          <ac:spMkLst>
            <pc:docMk/>
            <pc:sldMk cId="2003124276" sldId="2147469589"/>
            <ac:spMk id="17" creationId="{C107150B-2681-004F-3928-0DEF690B96E1}"/>
          </ac:spMkLst>
        </pc:spChg>
        <pc:spChg chg="add mod">
          <ac:chgData name="Minty, Michiko" userId="2d409216-1370-40a0-9fc8-dc3649474a8b" providerId="ADAL" clId="{AE0873E7-309A-4CB8-8EE0-0016F5D44057}" dt="2025-12-18T03:57:48.792" v="2306" actId="207"/>
          <ac:spMkLst>
            <pc:docMk/>
            <pc:sldMk cId="2003124276" sldId="2147469589"/>
            <ac:spMk id="18" creationId="{F09482BA-A69B-AAD9-4256-FD982C23D7C0}"/>
          </ac:spMkLst>
        </pc:spChg>
        <pc:spChg chg="add del mod">
          <ac:chgData name="Minty, Michiko" userId="2d409216-1370-40a0-9fc8-dc3649474a8b" providerId="ADAL" clId="{AE0873E7-309A-4CB8-8EE0-0016F5D44057}" dt="2025-12-18T03:56:12.929" v="2289" actId="478"/>
          <ac:spMkLst>
            <pc:docMk/>
            <pc:sldMk cId="2003124276" sldId="2147469589"/>
            <ac:spMk id="19" creationId="{C40AA5EA-86E2-866A-01CD-9A597308B3CF}"/>
          </ac:spMkLst>
        </pc:spChg>
        <pc:spChg chg="add mod">
          <ac:chgData name="Minty, Michiko" userId="2d409216-1370-40a0-9fc8-dc3649474a8b" providerId="ADAL" clId="{AE0873E7-309A-4CB8-8EE0-0016F5D44057}" dt="2025-12-18T03:57:41.275" v="2303" actId="208"/>
          <ac:spMkLst>
            <pc:docMk/>
            <pc:sldMk cId="2003124276" sldId="2147469589"/>
            <ac:spMk id="20" creationId="{D4096F21-0B82-B33B-8DA8-D2748694CD6D}"/>
          </ac:spMkLst>
        </pc:spChg>
        <pc:spChg chg="add mod">
          <ac:chgData name="Minty, Michiko" userId="2d409216-1370-40a0-9fc8-dc3649474a8b" providerId="ADAL" clId="{AE0873E7-309A-4CB8-8EE0-0016F5D44057}" dt="2025-12-18T03:57:41.275" v="2303" actId="208"/>
          <ac:spMkLst>
            <pc:docMk/>
            <pc:sldMk cId="2003124276" sldId="2147469589"/>
            <ac:spMk id="22" creationId="{28D54ED6-5BC1-685A-0CF3-E686C25BF43E}"/>
          </ac:spMkLst>
        </pc:spChg>
        <pc:spChg chg="add mod">
          <ac:chgData name="Minty, Michiko" userId="2d409216-1370-40a0-9fc8-dc3649474a8b" providerId="ADAL" clId="{AE0873E7-309A-4CB8-8EE0-0016F5D44057}" dt="2025-12-18T03:58:42.050" v="2316" actId="207"/>
          <ac:spMkLst>
            <pc:docMk/>
            <pc:sldMk cId="2003124276" sldId="2147469589"/>
            <ac:spMk id="23" creationId="{F0771563-012B-FAF4-7ECE-FD3A27349B7F}"/>
          </ac:spMkLst>
        </pc:spChg>
        <pc:spChg chg="add mod">
          <ac:chgData name="Minty, Michiko" userId="2d409216-1370-40a0-9fc8-dc3649474a8b" providerId="ADAL" clId="{AE0873E7-309A-4CB8-8EE0-0016F5D44057}" dt="2025-12-18T03:58:53.623" v="2318" actId="207"/>
          <ac:spMkLst>
            <pc:docMk/>
            <pc:sldMk cId="2003124276" sldId="2147469589"/>
            <ac:spMk id="24" creationId="{00DE07C1-BB42-EBF0-1EE4-D99392DB97E7}"/>
          </ac:spMkLst>
        </pc:spChg>
        <pc:spChg chg="add mod">
          <ac:chgData name="Minty, Michiko" userId="2d409216-1370-40a0-9fc8-dc3649474a8b" providerId="ADAL" clId="{AE0873E7-309A-4CB8-8EE0-0016F5D44057}" dt="2025-12-18T03:59:49.045" v="2354" actId="207"/>
          <ac:spMkLst>
            <pc:docMk/>
            <pc:sldMk cId="2003124276" sldId="2147469589"/>
            <ac:spMk id="25" creationId="{1A0BAE13-1B7E-E57E-7263-23B9DC247AC3}"/>
          </ac:spMkLst>
        </pc:spChg>
        <pc:spChg chg="add mod">
          <ac:chgData name="Minty, Michiko" userId="2d409216-1370-40a0-9fc8-dc3649474a8b" providerId="ADAL" clId="{AE0873E7-309A-4CB8-8EE0-0016F5D44057}" dt="2025-12-18T03:54:55.171" v="2277" actId="1037"/>
          <ac:spMkLst>
            <pc:docMk/>
            <pc:sldMk cId="2003124276" sldId="2147469589"/>
            <ac:spMk id="26" creationId="{2E6853EC-1F33-F5A8-757C-60AF8D3310BF}"/>
          </ac:spMkLst>
        </pc:spChg>
        <pc:spChg chg="add mod">
          <ac:chgData name="Minty, Michiko" userId="2d409216-1370-40a0-9fc8-dc3649474a8b" providerId="ADAL" clId="{AE0873E7-309A-4CB8-8EE0-0016F5D44057}" dt="2025-12-18T04:01:32.101" v="2435" actId="1036"/>
          <ac:spMkLst>
            <pc:docMk/>
            <pc:sldMk cId="2003124276" sldId="2147469589"/>
            <ac:spMk id="27" creationId="{6399A315-BF5A-B34A-B670-B27ECAF028D1}"/>
          </ac:spMkLst>
        </pc:spChg>
        <pc:spChg chg="add mod">
          <ac:chgData name="Minty, Michiko" userId="2d409216-1370-40a0-9fc8-dc3649474a8b" providerId="ADAL" clId="{AE0873E7-309A-4CB8-8EE0-0016F5D44057}" dt="2025-12-18T04:01:29.439" v="2432" actId="1036"/>
          <ac:spMkLst>
            <pc:docMk/>
            <pc:sldMk cId="2003124276" sldId="2147469589"/>
            <ac:spMk id="28" creationId="{F6A55048-E336-29DF-585C-F2C0C5F7991E}"/>
          </ac:spMkLst>
        </pc:spChg>
        <pc:spChg chg="add mod">
          <ac:chgData name="Minty, Michiko" userId="2d409216-1370-40a0-9fc8-dc3649474a8b" providerId="ADAL" clId="{AE0873E7-309A-4CB8-8EE0-0016F5D44057}" dt="2025-12-18T04:00:42.719" v="2386" actId="14100"/>
          <ac:spMkLst>
            <pc:docMk/>
            <pc:sldMk cId="2003124276" sldId="2147469589"/>
            <ac:spMk id="29" creationId="{939E8470-10A7-3A81-565D-10419A88A22B}"/>
          </ac:spMkLst>
        </pc:spChg>
        <pc:spChg chg="add mod">
          <ac:chgData name="Minty, Michiko" userId="2d409216-1370-40a0-9fc8-dc3649474a8b" providerId="ADAL" clId="{AE0873E7-309A-4CB8-8EE0-0016F5D44057}" dt="2025-12-18T04:02:27.767" v="2456" actId="20577"/>
          <ac:spMkLst>
            <pc:docMk/>
            <pc:sldMk cId="2003124276" sldId="2147469589"/>
            <ac:spMk id="30" creationId="{D29E7139-CF85-12A7-6B51-0F0F27DC3848}"/>
          </ac:spMkLst>
        </pc:spChg>
        <pc:spChg chg="add mod">
          <ac:chgData name="Minty, Michiko" userId="2d409216-1370-40a0-9fc8-dc3649474a8b" providerId="ADAL" clId="{AE0873E7-309A-4CB8-8EE0-0016F5D44057}" dt="2025-12-18T04:01:59.150" v="2443" actId="1076"/>
          <ac:spMkLst>
            <pc:docMk/>
            <pc:sldMk cId="2003124276" sldId="2147469589"/>
            <ac:spMk id="31" creationId="{1B5CE3FC-00CF-45EA-3716-DBE72B099F18}"/>
          </ac:spMkLst>
        </pc:spChg>
        <pc:spChg chg="add mod">
          <ac:chgData name="Minty, Michiko" userId="2d409216-1370-40a0-9fc8-dc3649474a8b" providerId="ADAL" clId="{AE0873E7-309A-4CB8-8EE0-0016F5D44057}" dt="2025-12-18T04:02:14.128" v="2446" actId="207"/>
          <ac:spMkLst>
            <pc:docMk/>
            <pc:sldMk cId="2003124276" sldId="2147469589"/>
            <ac:spMk id="32" creationId="{E01BBD7B-DE96-2DF4-6F8C-311411311B07}"/>
          </ac:spMkLst>
        </pc:spChg>
        <pc:spChg chg="add mod">
          <ac:chgData name="Minty, Michiko" userId="2d409216-1370-40a0-9fc8-dc3649474a8b" providerId="ADAL" clId="{AE0873E7-309A-4CB8-8EE0-0016F5D44057}" dt="2025-12-18T04:03:31.845" v="2462" actId="14100"/>
          <ac:spMkLst>
            <pc:docMk/>
            <pc:sldMk cId="2003124276" sldId="2147469589"/>
            <ac:spMk id="33" creationId="{72D41E38-8F7A-66EC-937D-E55FCB65ADF9}"/>
          </ac:spMkLst>
        </pc:spChg>
        <pc:spChg chg="add mod">
          <ac:chgData name="Minty, Michiko" userId="2d409216-1370-40a0-9fc8-dc3649474a8b" providerId="ADAL" clId="{AE0873E7-309A-4CB8-8EE0-0016F5D44057}" dt="2025-12-18T04:02:47.260" v="2460" actId="1076"/>
          <ac:spMkLst>
            <pc:docMk/>
            <pc:sldMk cId="2003124276" sldId="2147469589"/>
            <ac:spMk id="34" creationId="{978EF3A6-57C7-A6A3-3B80-19EDCDEA29EC}"/>
          </ac:spMkLst>
        </pc:spChg>
        <pc:spChg chg="add mod">
          <ac:chgData name="Minty, Michiko" userId="2d409216-1370-40a0-9fc8-dc3649474a8b" providerId="ADAL" clId="{AE0873E7-309A-4CB8-8EE0-0016F5D44057}" dt="2025-12-18T04:03:53.779" v="2465" actId="14100"/>
          <ac:spMkLst>
            <pc:docMk/>
            <pc:sldMk cId="2003124276" sldId="2147469589"/>
            <ac:spMk id="35" creationId="{A9701636-EB3D-D918-31CA-DDC07492A485}"/>
          </ac:spMkLst>
        </pc:spChg>
        <pc:picChg chg="add del mod">
          <ac:chgData name="Minty, Michiko" userId="2d409216-1370-40a0-9fc8-dc3649474a8b" providerId="ADAL" clId="{AE0873E7-309A-4CB8-8EE0-0016F5D44057}" dt="2025-12-18T04:15:00.672" v="2581" actId="478"/>
          <ac:picMkLst>
            <pc:docMk/>
            <pc:sldMk cId="2003124276" sldId="2147469589"/>
            <ac:picMk id="2" creationId="{C4D62A68-04FE-ECA4-6AAC-EB031189281C}"/>
          </ac:picMkLst>
        </pc:picChg>
        <pc:picChg chg="add mod">
          <ac:chgData name="Minty, Michiko" userId="2d409216-1370-40a0-9fc8-dc3649474a8b" providerId="ADAL" clId="{AE0873E7-309A-4CB8-8EE0-0016F5D44057}" dt="2025-12-18T03:45:08.896" v="2070"/>
          <ac:picMkLst>
            <pc:docMk/>
            <pc:sldMk cId="2003124276" sldId="2147469589"/>
            <ac:picMk id="21" creationId="{081EB1C3-4ABA-1A4E-C4A9-3EF0F06F7F09}"/>
          </ac:picMkLst>
        </pc:picChg>
        <pc:picChg chg="add mod ord">
          <ac:chgData name="Minty, Michiko" userId="2d409216-1370-40a0-9fc8-dc3649474a8b" providerId="ADAL" clId="{AE0873E7-309A-4CB8-8EE0-0016F5D44057}" dt="2025-12-18T04:15:31.756" v="2590" actId="14100"/>
          <ac:picMkLst>
            <pc:docMk/>
            <pc:sldMk cId="2003124276" sldId="2147469589"/>
            <ac:picMk id="37" creationId="{C0664E89-6821-22AD-F5F3-5E353CAA8D1B}"/>
          </ac:picMkLst>
        </pc:picChg>
        <pc:cxnChg chg="add del mod">
          <ac:chgData name="Minty, Michiko" userId="2d409216-1370-40a0-9fc8-dc3649474a8b" providerId="ADAL" clId="{AE0873E7-309A-4CB8-8EE0-0016F5D44057}" dt="2025-12-18T04:15:11.090" v="2586" actId="478"/>
          <ac:cxnSpMkLst>
            <pc:docMk/>
            <pc:sldMk cId="2003124276" sldId="2147469589"/>
            <ac:cxnSpMk id="6" creationId="{2F42A974-8E3B-C495-F24A-01FD634DDCE8}"/>
          </ac:cxnSpMkLst>
        </pc:cxnChg>
        <pc:cxnChg chg="add del mod">
          <ac:chgData name="Minty, Michiko" userId="2d409216-1370-40a0-9fc8-dc3649474a8b" providerId="ADAL" clId="{AE0873E7-309A-4CB8-8EE0-0016F5D44057}" dt="2025-12-18T04:15:11.090" v="2586" actId="478"/>
          <ac:cxnSpMkLst>
            <pc:docMk/>
            <pc:sldMk cId="2003124276" sldId="2147469589"/>
            <ac:cxnSpMk id="7" creationId="{2124C658-D855-01FC-4A4C-1FDC2E70307B}"/>
          </ac:cxnSpMkLst>
        </pc:cxnChg>
      </pc:sldChg>
      <pc:sldChg chg="addSp modSp new mod">
        <pc:chgData name="Minty, Michiko" userId="2d409216-1370-40a0-9fc8-dc3649474a8b" providerId="ADAL" clId="{AE0873E7-309A-4CB8-8EE0-0016F5D44057}" dt="2025-12-18T05:20:53.543" v="5114" actId="20577"/>
        <pc:sldMkLst>
          <pc:docMk/>
          <pc:sldMk cId="813628793" sldId="2147469590"/>
        </pc:sldMkLst>
        <pc:spChg chg="add mod">
          <ac:chgData name="Minty, Michiko" userId="2d409216-1370-40a0-9fc8-dc3649474a8b" providerId="ADAL" clId="{AE0873E7-309A-4CB8-8EE0-0016F5D44057}" dt="2025-12-18T05:20:53.543" v="5114" actId="20577"/>
          <ac:spMkLst>
            <pc:docMk/>
            <pc:sldMk cId="813628793" sldId="2147469590"/>
            <ac:spMk id="2" creationId="{3F9D0AE0-EBA9-D8C8-083D-D2034C3809ED}"/>
          </ac:spMkLst>
        </pc:spChg>
      </pc:sldChg>
      <pc:sldChg chg="add del">
        <pc:chgData name="Minty, Michiko" userId="2d409216-1370-40a0-9fc8-dc3649474a8b" providerId="ADAL" clId="{AE0873E7-309A-4CB8-8EE0-0016F5D44057}" dt="2025-12-18T04:21:09.918" v="2602" actId="47"/>
        <pc:sldMkLst>
          <pc:docMk/>
          <pc:sldMk cId="1576942515" sldId="2147469591"/>
        </pc:sldMkLst>
      </pc:sldChg>
      <pc:sldChg chg="addSp delSp modSp new mod">
        <pc:chgData name="Minty, Michiko" userId="2d409216-1370-40a0-9fc8-dc3649474a8b" providerId="ADAL" clId="{AE0873E7-309A-4CB8-8EE0-0016F5D44057}" dt="2025-12-18T05:19:07.512" v="5075" actId="20577"/>
        <pc:sldMkLst>
          <pc:docMk/>
          <pc:sldMk cId="3533278124" sldId="2147469591"/>
        </pc:sldMkLst>
        <pc:spChg chg="add mod">
          <ac:chgData name="Minty, Michiko" userId="2d409216-1370-40a0-9fc8-dc3649474a8b" providerId="ADAL" clId="{AE0873E7-309A-4CB8-8EE0-0016F5D44057}" dt="2025-12-18T04:55:09.428" v="4516" actId="20577"/>
          <ac:spMkLst>
            <pc:docMk/>
            <pc:sldMk cId="3533278124" sldId="2147469591"/>
            <ac:spMk id="2" creationId="{AD62C3E3-B879-9552-9EE2-DAB96A8F8B26}"/>
          </ac:spMkLst>
        </pc:spChg>
        <pc:spChg chg="add mod">
          <ac:chgData name="Minty, Michiko" userId="2d409216-1370-40a0-9fc8-dc3649474a8b" providerId="ADAL" clId="{AE0873E7-309A-4CB8-8EE0-0016F5D44057}" dt="2025-12-18T05:19:07.512" v="5075" actId="20577"/>
          <ac:spMkLst>
            <pc:docMk/>
            <pc:sldMk cId="3533278124" sldId="2147469591"/>
            <ac:spMk id="4" creationId="{4925385F-ECDB-B8CC-E3CD-458801C3D83F}"/>
          </ac:spMkLst>
        </pc:spChg>
        <pc:spChg chg="add mod">
          <ac:chgData name="Minty, Michiko" userId="2d409216-1370-40a0-9fc8-dc3649474a8b" providerId="ADAL" clId="{AE0873E7-309A-4CB8-8EE0-0016F5D44057}" dt="2025-12-18T05:08:08.088" v="4973" actId="20577"/>
          <ac:spMkLst>
            <pc:docMk/>
            <pc:sldMk cId="3533278124" sldId="2147469591"/>
            <ac:spMk id="10" creationId="{698A262F-EB9F-4F47-9FAC-6706B8CF2A40}"/>
          </ac:spMkLst>
        </pc:spChg>
        <pc:spChg chg="add mod">
          <ac:chgData name="Minty, Michiko" userId="2d409216-1370-40a0-9fc8-dc3649474a8b" providerId="ADAL" clId="{AE0873E7-309A-4CB8-8EE0-0016F5D44057}" dt="2025-12-18T05:08:03.711" v="4970" actId="207"/>
          <ac:spMkLst>
            <pc:docMk/>
            <pc:sldMk cId="3533278124" sldId="2147469591"/>
            <ac:spMk id="11" creationId="{ADEB3586-A4B4-4384-28BB-51FA55BD5961}"/>
          </ac:spMkLst>
        </pc:spChg>
        <pc:graphicFrameChg chg="add del mod">
          <ac:chgData name="Minty, Michiko" userId="2d409216-1370-40a0-9fc8-dc3649474a8b" providerId="ADAL" clId="{AE0873E7-309A-4CB8-8EE0-0016F5D44057}" dt="2025-12-18T05:06:34.507" v="4952" actId="1037"/>
          <ac:graphicFrameMkLst>
            <pc:docMk/>
            <pc:sldMk cId="3533278124" sldId="2147469591"/>
            <ac:graphicFrameMk id="5" creationId="{8C56301C-17AE-5E70-2C62-67F8369DEC54}"/>
          </ac:graphicFrameMkLst>
        </pc:graphicFrameChg>
        <pc:cxnChg chg="add mod">
          <ac:chgData name="Minty, Michiko" userId="2d409216-1370-40a0-9fc8-dc3649474a8b" providerId="ADAL" clId="{AE0873E7-309A-4CB8-8EE0-0016F5D44057}" dt="2025-12-18T05:06:34.507" v="4952" actId="1037"/>
          <ac:cxnSpMkLst>
            <pc:docMk/>
            <pc:sldMk cId="3533278124" sldId="2147469591"/>
            <ac:cxnSpMk id="7" creationId="{81DB297E-1462-32C9-F847-1BA56DD80064}"/>
          </ac:cxnSpMkLst>
        </pc:cxnChg>
        <pc:cxnChg chg="add mod">
          <ac:chgData name="Minty, Michiko" userId="2d409216-1370-40a0-9fc8-dc3649474a8b" providerId="ADAL" clId="{AE0873E7-309A-4CB8-8EE0-0016F5D44057}" dt="2025-12-18T05:07:20.683" v="4960" actId="208"/>
          <ac:cxnSpMkLst>
            <pc:docMk/>
            <pc:sldMk cId="3533278124" sldId="2147469591"/>
            <ac:cxnSpMk id="9" creationId="{FFFF1F9D-5D13-DCE8-85EF-91BBBFE630EA}"/>
          </ac:cxnSpMkLst>
        </pc:cxnChg>
      </pc:sldChg>
      <pc:sldChg chg="add del">
        <pc:chgData name="Minty, Michiko" userId="2d409216-1370-40a0-9fc8-dc3649474a8b" providerId="ADAL" clId="{AE0873E7-309A-4CB8-8EE0-0016F5D44057}" dt="2025-12-18T04:14:00.620" v="2573" actId="47"/>
        <pc:sldMkLst>
          <pc:docMk/>
          <pc:sldMk cId="4280300948" sldId="2147469592"/>
        </pc:sldMkLst>
      </pc:sldChg>
      <pc:sldMasterChg chg="delSldLayout">
        <pc:chgData name="Minty, Michiko" userId="2d409216-1370-40a0-9fc8-dc3649474a8b" providerId="ADAL" clId="{AE0873E7-309A-4CB8-8EE0-0016F5D44057}" dt="2025-12-18T02:32:15.192" v="43" actId="47"/>
        <pc:sldMasterMkLst>
          <pc:docMk/>
          <pc:sldMasterMk cId="3271077869" sldId="2147483648"/>
        </pc:sldMasterMkLst>
        <pc:sldLayoutChg chg="del">
          <pc:chgData name="Minty, Michiko" userId="2d409216-1370-40a0-9fc8-dc3649474a8b" providerId="ADAL" clId="{AE0873E7-309A-4CB8-8EE0-0016F5D44057}" dt="2025-12-18T02:32:15.192" v="43" actId="47"/>
          <pc:sldLayoutMkLst>
            <pc:docMk/>
            <pc:sldMasterMk cId="3271077869" sldId="2147483648"/>
            <pc:sldLayoutMk cId="908589221" sldId="2147483660"/>
          </pc:sldLayoutMkLst>
        </pc:sldLayoutChg>
      </pc:sldMasterChg>
    </pc:docChg>
  </pc:docChgLst>
  <pc:docChgLst>
    <pc:chgData name="Fischer, Wolfram" userId="99129c38-454d-40b3-bad3-fa13926f419c" providerId="ADAL" clId="{83DBFA2D-0759-53BA-9977-A3C37E44B875}"/>
    <pc:docChg chg="addSld delSld modSld modShowInfo">
      <pc:chgData name="Fischer, Wolfram" userId="99129c38-454d-40b3-bad3-fa13926f419c" providerId="ADAL" clId="{83DBFA2D-0759-53BA-9977-A3C37E44B875}" dt="2025-12-18T13:34:58.040" v="18" actId="680"/>
      <pc:docMkLst>
        <pc:docMk/>
      </pc:docMkLst>
      <pc:sldChg chg="del">
        <pc:chgData name="Fischer, Wolfram" userId="99129c38-454d-40b3-bad3-fa13926f419c" providerId="ADAL" clId="{83DBFA2D-0759-53BA-9977-A3C37E44B875}" dt="2025-12-18T13:34:41.198" v="5" actId="2696"/>
        <pc:sldMkLst>
          <pc:docMk/>
          <pc:sldMk cId="2963352692" sldId="258"/>
        </pc:sldMkLst>
      </pc:sldChg>
      <pc:sldChg chg="del">
        <pc:chgData name="Fischer, Wolfram" userId="99129c38-454d-40b3-bad3-fa13926f419c" providerId="ADAL" clId="{83DBFA2D-0759-53BA-9977-A3C37E44B875}" dt="2025-12-18T13:34:42.120" v="12" actId="2696"/>
        <pc:sldMkLst>
          <pc:docMk/>
          <pc:sldMk cId="473714" sldId="259"/>
        </pc:sldMkLst>
      </pc:sldChg>
      <pc:sldChg chg="del">
        <pc:chgData name="Fischer, Wolfram" userId="99129c38-454d-40b3-bad3-fa13926f419c" providerId="ADAL" clId="{83DBFA2D-0759-53BA-9977-A3C37E44B875}" dt="2025-12-18T13:34:41.204" v="6" actId="2696"/>
        <pc:sldMkLst>
          <pc:docMk/>
          <pc:sldMk cId="1892656125" sldId="261"/>
        </pc:sldMkLst>
      </pc:sldChg>
      <pc:sldChg chg="del">
        <pc:chgData name="Fischer, Wolfram" userId="99129c38-454d-40b3-bad3-fa13926f419c" providerId="ADAL" clId="{83DBFA2D-0759-53BA-9977-A3C37E44B875}" dt="2025-12-18T13:34:41.217" v="7" actId="2696"/>
        <pc:sldMkLst>
          <pc:docMk/>
          <pc:sldMk cId="746425189" sldId="262"/>
        </pc:sldMkLst>
      </pc:sldChg>
      <pc:sldChg chg="add">
        <pc:chgData name="Fischer, Wolfram" userId="99129c38-454d-40b3-bad3-fa13926f419c" providerId="ADAL" clId="{83DBFA2D-0759-53BA-9977-A3C37E44B875}" dt="2025-12-18T12:02:20.592" v="1"/>
        <pc:sldMkLst>
          <pc:docMk/>
          <pc:sldMk cId="1054653372" sldId="296"/>
        </pc:sldMkLst>
      </pc:sldChg>
      <pc:sldChg chg="modSp add">
        <pc:chgData name="Fischer, Wolfram" userId="99129c38-454d-40b3-bad3-fa13926f419c" providerId="ADAL" clId="{83DBFA2D-0759-53BA-9977-A3C37E44B875}" dt="2025-12-18T12:02:20.592" v="1"/>
        <pc:sldMkLst>
          <pc:docMk/>
          <pc:sldMk cId="544914786" sldId="2147469549"/>
        </pc:sldMkLst>
        <pc:spChg chg="mod">
          <ac:chgData name="Fischer, Wolfram" userId="99129c38-454d-40b3-bad3-fa13926f419c" providerId="ADAL" clId="{83DBFA2D-0759-53BA-9977-A3C37E44B875}" dt="2025-12-18T12:02:20.592" v="1"/>
          <ac:spMkLst>
            <pc:docMk/>
            <pc:sldMk cId="544914786" sldId="2147469549"/>
            <ac:spMk id="2" creationId="{29676AD4-5550-73FE-43D6-A4E0CCFB9112}"/>
          </ac:spMkLst>
        </pc:spChg>
      </pc:sldChg>
      <pc:sldChg chg="modSp add">
        <pc:chgData name="Fischer, Wolfram" userId="99129c38-454d-40b3-bad3-fa13926f419c" providerId="ADAL" clId="{83DBFA2D-0759-53BA-9977-A3C37E44B875}" dt="2025-12-18T12:02:20.592" v="1"/>
        <pc:sldMkLst>
          <pc:docMk/>
          <pc:sldMk cId="455881872" sldId="2147469560"/>
        </pc:sldMkLst>
        <pc:spChg chg="mod">
          <ac:chgData name="Fischer, Wolfram" userId="99129c38-454d-40b3-bad3-fa13926f419c" providerId="ADAL" clId="{83DBFA2D-0759-53BA-9977-A3C37E44B875}" dt="2025-12-18T12:02:20.592" v="1"/>
          <ac:spMkLst>
            <pc:docMk/>
            <pc:sldMk cId="455881872" sldId="2147469560"/>
            <ac:spMk id="4" creationId="{00E89528-1121-7B7B-1B18-D95F16E8DD89}"/>
          </ac:spMkLst>
        </pc:spChg>
      </pc:sldChg>
      <pc:sldChg chg="del">
        <pc:chgData name="Fischer, Wolfram" userId="99129c38-454d-40b3-bad3-fa13926f419c" providerId="ADAL" clId="{83DBFA2D-0759-53BA-9977-A3C37E44B875}" dt="2025-12-18T13:34:41.228" v="8" actId="2696"/>
        <pc:sldMkLst>
          <pc:docMk/>
          <pc:sldMk cId="1807823153" sldId="2147469584"/>
        </pc:sldMkLst>
      </pc:sldChg>
      <pc:sldChg chg="del">
        <pc:chgData name="Fischer, Wolfram" userId="99129c38-454d-40b3-bad3-fa13926f419c" providerId="ADAL" clId="{83DBFA2D-0759-53BA-9977-A3C37E44B875}" dt="2025-12-18T13:34:42.116" v="11" actId="2696"/>
        <pc:sldMkLst>
          <pc:docMk/>
          <pc:sldMk cId="1421908278" sldId="2147469585"/>
        </pc:sldMkLst>
      </pc:sldChg>
      <pc:sldChg chg="del">
        <pc:chgData name="Fischer, Wolfram" userId="99129c38-454d-40b3-bad3-fa13926f419c" providerId="ADAL" clId="{83DBFA2D-0759-53BA-9977-A3C37E44B875}" dt="2025-12-18T13:34:42.040" v="9" actId="2696"/>
        <pc:sldMkLst>
          <pc:docMk/>
          <pc:sldMk cId="1115940534" sldId="2147469586"/>
        </pc:sldMkLst>
      </pc:sldChg>
      <pc:sldChg chg="del">
        <pc:chgData name="Fischer, Wolfram" userId="99129c38-454d-40b3-bad3-fa13926f419c" providerId="ADAL" clId="{83DBFA2D-0759-53BA-9977-A3C37E44B875}" dt="2025-12-18T13:34:42.069" v="10" actId="2696"/>
        <pc:sldMkLst>
          <pc:docMk/>
          <pc:sldMk cId="613779791" sldId="2147469587"/>
        </pc:sldMkLst>
      </pc:sldChg>
      <pc:sldChg chg="del">
        <pc:chgData name="Fischer, Wolfram" userId="99129c38-454d-40b3-bad3-fa13926f419c" providerId="ADAL" clId="{83DBFA2D-0759-53BA-9977-A3C37E44B875}" dt="2025-12-18T13:34:42.125" v="13" actId="2696"/>
        <pc:sldMkLst>
          <pc:docMk/>
          <pc:sldMk cId="1435493822" sldId="2147469588"/>
        </pc:sldMkLst>
      </pc:sldChg>
      <pc:sldChg chg="del">
        <pc:chgData name="Fischer, Wolfram" userId="99129c38-454d-40b3-bad3-fa13926f419c" providerId="ADAL" clId="{83DBFA2D-0759-53BA-9977-A3C37E44B875}" dt="2025-12-18T13:34:42.139" v="14" actId="2696"/>
        <pc:sldMkLst>
          <pc:docMk/>
          <pc:sldMk cId="2003124276" sldId="2147469589"/>
        </pc:sldMkLst>
      </pc:sldChg>
      <pc:sldChg chg="del">
        <pc:chgData name="Fischer, Wolfram" userId="99129c38-454d-40b3-bad3-fa13926f419c" providerId="ADAL" clId="{83DBFA2D-0759-53BA-9977-A3C37E44B875}" dt="2025-12-18T13:34:44.961" v="16" actId="2696"/>
        <pc:sldMkLst>
          <pc:docMk/>
          <pc:sldMk cId="813628793" sldId="2147469590"/>
        </pc:sldMkLst>
      </pc:sldChg>
      <pc:sldChg chg="del">
        <pc:chgData name="Fischer, Wolfram" userId="99129c38-454d-40b3-bad3-fa13926f419c" providerId="ADAL" clId="{83DBFA2D-0759-53BA-9977-A3C37E44B875}" dt="2025-12-18T13:34:42.143" v="15" actId="2696"/>
        <pc:sldMkLst>
          <pc:docMk/>
          <pc:sldMk cId="3533278124" sldId="2147469591"/>
        </pc:sldMkLst>
      </pc:sldChg>
      <pc:sldChg chg="new">
        <pc:chgData name="Fischer, Wolfram" userId="99129c38-454d-40b3-bad3-fa13926f419c" providerId="ADAL" clId="{83DBFA2D-0759-53BA-9977-A3C37E44B875}" dt="2025-12-18T12:02:06.522" v="0" actId="680"/>
        <pc:sldMkLst>
          <pc:docMk/>
          <pc:sldMk cId="1216576298" sldId="2147469592"/>
        </pc:sldMkLst>
      </pc:sldChg>
      <pc:sldChg chg="modSp add">
        <pc:chgData name="Fischer, Wolfram" userId="99129c38-454d-40b3-bad3-fa13926f419c" providerId="ADAL" clId="{83DBFA2D-0759-53BA-9977-A3C37E44B875}" dt="2025-12-18T12:02:20.592" v="1"/>
        <pc:sldMkLst>
          <pc:docMk/>
          <pc:sldMk cId="3860018742" sldId="2147469593"/>
        </pc:sldMkLst>
        <pc:spChg chg="mod">
          <ac:chgData name="Fischer, Wolfram" userId="99129c38-454d-40b3-bad3-fa13926f419c" providerId="ADAL" clId="{83DBFA2D-0759-53BA-9977-A3C37E44B875}" dt="2025-12-18T12:02:20.592" v="1"/>
          <ac:spMkLst>
            <pc:docMk/>
            <pc:sldMk cId="3860018742" sldId="2147469593"/>
            <ac:spMk id="4" creationId="{412C32FE-1C0D-8756-7ABF-E8590E9410C7}"/>
          </ac:spMkLst>
        </pc:spChg>
      </pc:sldChg>
      <pc:sldChg chg="add">
        <pc:chgData name="Fischer, Wolfram" userId="99129c38-454d-40b3-bad3-fa13926f419c" providerId="ADAL" clId="{83DBFA2D-0759-53BA-9977-A3C37E44B875}" dt="2025-12-18T12:02:20.592" v="1"/>
        <pc:sldMkLst>
          <pc:docMk/>
          <pc:sldMk cId="3470480684" sldId="2147469594"/>
        </pc:sldMkLst>
      </pc:sldChg>
      <pc:sldChg chg="modSp add">
        <pc:chgData name="Fischer, Wolfram" userId="99129c38-454d-40b3-bad3-fa13926f419c" providerId="ADAL" clId="{83DBFA2D-0759-53BA-9977-A3C37E44B875}" dt="2025-12-18T12:02:20.592" v="1"/>
        <pc:sldMkLst>
          <pc:docMk/>
          <pc:sldMk cId="2716735779" sldId="2147469595"/>
        </pc:sldMkLst>
        <pc:spChg chg="mod">
          <ac:chgData name="Fischer, Wolfram" userId="99129c38-454d-40b3-bad3-fa13926f419c" providerId="ADAL" clId="{83DBFA2D-0759-53BA-9977-A3C37E44B875}" dt="2025-12-18T12:02:20.592" v="1"/>
          <ac:spMkLst>
            <pc:docMk/>
            <pc:sldMk cId="2716735779" sldId="2147469595"/>
            <ac:spMk id="4" creationId="{5B4E9DC2-1442-8AF5-D9A6-7446F8F8B991}"/>
          </ac:spMkLst>
        </pc:spChg>
      </pc:sldChg>
      <pc:sldChg chg="modSp add">
        <pc:chgData name="Fischer, Wolfram" userId="99129c38-454d-40b3-bad3-fa13926f419c" providerId="ADAL" clId="{83DBFA2D-0759-53BA-9977-A3C37E44B875}" dt="2025-12-18T12:02:20.592" v="1"/>
        <pc:sldMkLst>
          <pc:docMk/>
          <pc:sldMk cId="3185320623" sldId="2147469596"/>
        </pc:sldMkLst>
        <pc:spChg chg="mod">
          <ac:chgData name="Fischer, Wolfram" userId="99129c38-454d-40b3-bad3-fa13926f419c" providerId="ADAL" clId="{83DBFA2D-0759-53BA-9977-A3C37E44B875}" dt="2025-12-18T12:02:20.592" v="1"/>
          <ac:spMkLst>
            <pc:docMk/>
            <pc:sldMk cId="3185320623" sldId="2147469596"/>
            <ac:spMk id="2" creationId="{116F78B3-4BB0-6E9B-7212-7D0EA4F58142}"/>
          </ac:spMkLst>
        </pc:spChg>
      </pc:sldChg>
      <pc:sldChg chg="modSp add">
        <pc:chgData name="Fischer, Wolfram" userId="99129c38-454d-40b3-bad3-fa13926f419c" providerId="ADAL" clId="{83DBFA2D-0759-53BA-9977-A3C37E44B875}" dt="2025-12-18T12:02:20.592" v="1"/>
        <pc:sldMkLst>
          <pc:docMk/>
          <pc:sldMk cId="3920365337" sldId="2147469597"/>
        </pc:sldMkLst>
        <pc:spChg chg="mod">
          <ac:chgData name="Fischer, Wolfram" userId="99129c38-454d-40b3-bad3-fa13926f419c" providerId="ADAL" clId="{83DBFA2D-0759-53BA-9977-A3C37E44B875}" dt="2025-12-18T12:02:20.592" v="1"/>
          <ac:spMkLst>
            <pc:docMk/>
            <pc:sldMk cId="3920365337" sldId="2147469597"/>
            <ac:spMk id="4" creationId="{F94D02DB-D4AF-D313-8214-3F09A589F05F}"/>
          </ac:spMkLst>
        </pc:spChg>
      </pc:sldChg>
      <pc:sldChg chg="modSp add">
        <pc:chgData name="Fischer, Wolfram" userId="99129c38-454d-40b3-bad3-fa13926f419c" providerId="ADAL" clId="{83DBFA2D-0759-53BA-9977-A3C37E44B875}" dt="2025-12-18T12:02:20.592" v="1"/>
        <pc:sldMkLst>
          <pc:docMk/>
          <pc:sldMk cId="2235948967" sldId="2147469598"/>
        </pc:sldMkLst>
        <pc:spChg chg="mod">
          <ac:chgData name="Fischer, Wolfram" userId="99129c38-454d-40b3-bad3-fa13926f419c" providerId="ADAL" clId="{83DBFA2D-0759-53BA-9977-A3C37E44B875}" dt="2025-12-18T12:02:20.592" v="1"/>
          <ac:spMkLst>
            <pc:docMk/>
            <pc:sldMk cId="2235948967" sldId="2147469598"/>
            <ac:spMk id="2" creationId="{5DA84E14-0CCD-42DB-397A-1595C69BC58E}"/>
          </ac:spMkLst>
        </pc:spChg>
      </pc:sldChg>
      <pc:sldChg chg="modSp add">
        <pc:chgData name="Fischer, Wolfram" userId="99129c38-454d-40b3-bad3-fa13926f419c" providerId="ADAL" clId="{83DBFA2D-0759-53BA-9977-A3C37E44B875}" dt="2025-12-18T12:02:20.592" v="1"/>
        <pc:sldMkLst>
          <pc:docMk/>
          <pc:sldMk cId="931189493" sldId="2147469599"/>
        </pc:sldMkLst>
        <pc:spChg chg="mod">
          <ac:chgData name="Fischer, Wolfram" userId="99129c38-454d-40b3-bad3-fa13926f419c" providerId="ADAL" clId="{83DBFA2D-0759-53BA-9977-A3C37E44B875}" dt="2025-12-18T12:02:20.592" v="1"/>
          <ac:spMkLst>
            <pc:docMk/>
            <pc:sldMk cId="931189493" sldId="2147469599"/>
            <ac:spMk id="2" creationId="{E3ECC46A-2079-ABA7-E02C-03CF6AC2D46E}"/>
          </ac:spMkLst>
        </pc:spChg>
      </pc:sldChg>
      <pc:sldChg chg="modSp add">
        <pc:chgData name="Fischer, Wolfram" userId="99129c38-454d-40b3-bad3-fa13926f419c" providerId="ADAL" clId="{83DBFA2D-0759-53BA-9977-A3C37E44B875}" dt="2025-12-18T12:02:20.592" v="1"/>
        <pc:sldMkLst>
          <pc:docMk/>
          <pc:sldMk cId="846334352" sldId="2147469600"/>
        </pc:sldMkLst>
        <pc:spChg chg="mod">
          <ac:chgData name="Fischer, Wolfram" userId="99129c38-454d-40b3-bad3-fa13926f419c" providerId="ADAL" clId="{83DBFA2D-0759-53BA-9977-A3C37E44B875}" dt="2025-12-18T12:02:20.592" v="1"/>
          <ac:spMkLst>
            <pc:docMk/>
            <pc:sldMk cId="846334352" sldId="2147469600"/>
            <ac:spMk id="2" creationId="{EADDF0A2-47BD-FB2C-C5E2-682E922DE3AB}"/>
          </ac:spMkLst>
        </pc:spChg>
      </pc:sldChg>
      <pc:sldChg chg="modSp add">
        <pc:chgData name="Fischer, Wolfram" userId="99129c38-454d-40b3-bad3-fa13926f419c" providerId="ADAL" clId="{83DBFA2D-0759-53BA-9977-A3C37E44B875}" dt="2025-12-18T12:02:20.592" v="1"/>
        <pc:sldMkLst>
          <pc:docMk/>
          <pc:sldMk cId="224830699" sldId="2147469601"/>
        </pc:sldMkLst>
        <pc:spChg chg="mod">
          <ac:chgData name="Fischer, Wolfram" userId="99129c38-454d-40b3-bad3-fa13926f419c" providerId="ADAL" clId="{83DBFA2D-0759-53BA-9977-A3C37E44B875}" dt="2025-12-18T12:02:20.592" v="1"/>
          <ac:spMkLst>
            <pc:docMk/>
            <pc:sldMk cId="224830699" sldId="2147469601"/>
            <ac:spMk id="4" creationId="{4E45FCF1-EB40-7681-1A9C-36E690A0F2DC}"/>
          </ac:spMkLst>
        </pc:spChg>
      </pc:sldChg>
      <pc:sldChg chg="modSp add">
        <pc:chgData name="Fischer, Wolfram" userId="99129c38-454d-40b3-bad3-fa13926f419c" providerId="ADAL" clId="{83DBFA2D-0759-53BA-9977-A3C37E44B875}" dt="2025-12-18T12:02:20.592" v="1"/>
        <pc:sldMkLst>
          <pc:docMk/>
          <pc:sldMk cId="3201496360" sldId="2147469602"/>
        </pc:sldMkLst>
        <pc:spChg chg="mod">
          <ac:chgData name="Fischer, Wolfram" userId="99129c38-454d-40b3-bad3-fa13926f419c" providerId="ADAL" clId="{83DBFA2D-0759-53BA-9977-A3C37E44B875}" dt="2025-12-18T12:02:20.592" v="1"/>
          <ac:spMkLst>
            <pc:docMk/>
            <pc:sldMk cId="3201496360" sldId="2147469602"/>
            <ac:spMk id="4" creationId="{7B1CC310-2E78-C669-E99E-B8F50920F0B6}"/>
          </ac:spMkLst>
        </pc:spChg>
      </pc:sldChg>
      <pc:sldChg chg="new del">
        <pc:chgData name="Fischer, Wolfram" userId="99129c38-454d-40b3-bad3-fa13926f419c" providerId="ADAL" clId="{83DBFA2D-0759-53BA-9977-A3C37E44B875}" dt="2025-12-18T13:34:44.970" v="17" actId="2696"/>
        <pc:sldMkLst>
          <pc:docMk/>
          <pc:sldMk cId="3359510130" sldId="2147469603"/>
        </pc:sldMkLst>
      </pc:sldChg>
      <pc:sldChg chg="add">
        <pc:chgData name="Fischer, Wolfram" userId="99129c38-454d-40b3-bad3-fa13926f419c" providerId="ADAL" clId="{83DBFA2D-0759-53BA-9977-A3C37E44B875}" dt="2025-12-18T13:34:17.889" v="4"/>
        <pc:sldMkLst>
          <pc:docMk/>
          <pc:sldMk cId="4160315022" sldId="2147469604"/>
        </pc:sldMkLst>
      </pc:sldChg>
      <pc:sldChg chg="add">
        <pc:chgData name="Fischer, Wolfram" userId="99129c38-454d-40b3-bad3-fa13926f419c" providerId="ADAL" clId="{83DBFA2D-0759-53BA-9977-A3C37E44B875}" dt="2025-12-18T13:34:17.889" v="4"/>
        <pc:sldMkLst>
          <pc:docMk/>
          <pc:sldMk cId="495579639" sldId="2147469605"/>
        </pc:sldMkLst>
      </pc:sldChg>
      <pc:sldChg chg="add">
        <pc:chgData name="Fischer, Wolfram" userId="99129c38-454d-40b3-bad3-fa13926f419c" providerId="ADAL" clId="{83DBFA2D-0759-53BA-9977-A3C37E44B875}" dt="2025-12-18T13:34:17.889" v="4"/>
        <pc:sldMkLst>
          <pc:docMk/>
          <pc:sldMk cId="3538212433" sldId="2147469606"/>
        </pc:sldMkLst>
      </pc:sldChg>
      <pc:sldChg chg="add">
        <pc:chgData name="Fischer, Wolfram" userId="99129c38-454d-40b3-bad3-fa13926f419c" providerId="ADAL" clId="{83DBFA2D-0759-53BA-9977-A3C37E44B875}" dt="2025-12-18T13:34:17.889" v="4"/>
        <pc:sldMkLst>
          <pc:docMk/>
          <pc:sldMk cId="1603847142" sldId="2147469607"/>
        </pc:sldMkLst>
      </pc:sldChg>
      <pc:sldChg chg="add">
        <pc:chgData name="Fischer, Wolfram" userId="99129c38-454d-40b3-bad3-fa13926f419c" providerId="ADAL" clId="{83DBFA2D-0759-53BA-9977-A3C37E44B875}" dt="2025-12-18T13:34:17.889" v="4"/>
        <pc:sldMkLst>
          <pc:docMk/>
          <pc:sldMk cId="2087633152" sldId="2147469608"/>
        </pc:sldMkLst>
      </pc:sldChg>
      <pc:sldChg chg="add">
        <pc:chgData name="Fischer, Wolfram" userId="99129c38-454d-40b3-bad3-fa13926f419c" providerId="ADAL" clId="{83DBFA2D-0759-53BA-9977-A3C37E44B875}" dt="2025-12-18T13:34:17.889" v="4"/>
        <pc:sldMkLst>
          <pc:docMk/>
          <pc:sldMk cId="3013097773" sldId="2147469609"/>
        </pc:sldMkLst>
      </pc:sldChg>
      <pc:sldChg chg="add">
        <pc:chgData name="Fischer, Wolfram" userId="99129c38-454d-40b3-bad3-fa13926f419c" providerId="ADAL" clId="{83DBFA2D-0759-53BA-9977-A3C37E44B875}" dt="2025-12-18T13:34:17.889" v="4"/>
        <pc:sldMkLst>
          <pc:docMk/>
          <pc:sldMk cId="2447146613" sldId="2147469610"/>
        </pc:sldMkLst>
      </pc:sldChg>
      <pc:sldChg chg="add">
        <pc:chgData name="Fischer, Wolfram" userId="99129c38-454d-40b3-bad3-fa13926f419c" providerId="ADAL" clId="{83DBFA2D-0759-53BA-9977-A3C37E44B875}" dt="2025-12-18T13:34:17.889" v="4"/>
        <pc:sldMkLst>
          <pc:docMk/>
          <pc:sldMk cId="259096567" sldId="2147469611"/>
        </pc:sldMkLst>
      </pc:sldChg>
      <pc:sldChg chg="add">
        <pc:chgData name="Fischer, Wolfram" userId="99129c38-454d-40b3-bad3-fa13926f419c" providerId="ADAL" clId="{83DBFA2D-0759-53BA-9977-A3C37E44B875}" dt="2025-12-18T13:34:17.889" v="4"/>
        <pc:sldMkLst>
          <pc:docMk/>
          <pc:sldMk cId="3912954418" sldId="2147469612"/>
        </pc:sldMkLst>
      </pc:sldChg>
      <pc:sldChg chg="add">
        <pc:chgData name="Fischer, Wolfram" userId="99129c38-454d-40b3-bad3-fa13926f419c" providerId="ADAL" clId="{83DBFA2D-0759-53BA-9977-A3C37E44B875}" dt="2025-12-18T13:34:17.889" v="4"/>
        <pc:sldMkLst>
          <pc:docMk/>
          <pc:sldMk cId="4003727346" sldId="2147469613"/>
        </pc:sldMkLst>
      </pc:sldChg>
      <pc:sldChg chg="add">
        <pc:chgData name="Fischer, Wolfram" userId="99129c38-454d-40b3-bad3-fa13926f419c" providerId="ADAL" clId="{83DBFA2D-0759-53BA-9977-A3C37E44B875}" dt="2025-12-18T13:34:17.889" v="4"/>
        <pc:sldMkLst>
          <pc:docMk/>
          <pc:sldMk cId="1202631330" sldId="2147469614"/>
        </pc:sldMkLst>
      </pc:sldChg>
      <pc:sldChg chg="add">
        <pc:chgData name="Fischer, Wolfram" userId="99129c38-454d-40b3-bad3-fa13926f419c" providerId="ADAL" clId="{83DBFA2D-0759-53BA-9977-A3C37E44B875}" dt="2025-12-18T13:34:17.889" v="4"/>
        <pc:sldMkLst>
          <pc:docMk/>
          <pc:sldMk cId="514176957" sldId="2147469615"/>
        </pc:sldMkLst>
      </pc:sldChg>
      <pc:sldChg chg="new">
        <pc:chgData name="Fischer, Wolfram" userId="99129c38-454d-40b3-bad3-fa13926f419c" providerId="ADAL" clId="{83DBFA2D-0759-53BA-9977-A3C37E44B875}" dt="2025-12-18T13:34:58.040" v="18" actId="680"/>
        <pc:sldMkLst>
          <pc:docMk/>
          <pc:sldMk cId="378788323" sldId="214746961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brookhavenlab-my.sharepoint.com/personal/minty_bnl_gov/Documents/REVIEWS/DOE%20Reviews%20-%20BNL/DOE%20Review%20-%20BNL/2025%20Operations%20Review/Availability'/HIC%20beam%20availabilit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86834303910481E-2"/>
          <c:y val="7.4015359268789271E-2"/>
          <c:w val="0.94031316569608958"/>
          <c:h val="0.80648897564471511"/>
        </c:manualLayout>
      </c:layout>
      <c:barChart>
        <c:barDir val="col"/>
        <c:grouping val="clustered"/>
        <c:varyColors val="0"/>
        <c:ser>
          <c:idx val="1"/>
          <c:order val="0"/>
          <c:tx>
            <c:v>HIC Availalabilty</c:v>
          </c:tx>
          <c:spPr>
            <a:solidFill>
              <a:srgbClr val="009999"/>
            </a:solidFill>
            <a:ln>
              <a:noFill/>
            </a:ln>
            <a:effectLst/>
          </c:spPr>
          <c:invertIfNegative val="0"/>
          <c:cat>
            <c:strRef>
              <c:f>Summary!$A$6:$A$20</c:f>
              <c:strCache>
                <c:ptCount val="15"/>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pt idx="14">
                  <c:v>FY24</c:v>
                </c:pt>
              </c:strCache>
            </c:strRef>
          </c:cat>
          <c:val>
            <c:numRef>
              <c:f>Summary!$K$6:$K$20</c:f>
              <c:numCache>
                <c:formatCode>General</c:formatCode>
                <c:ptCount val="15"/>
                <c:pt idx="0">
                  <c:v>93.475162627056065</c:v>
                </c:pt>
                <c:pt idx="1">
                  <c:v>93.214424420188621</c:v>
                </c:pt>
                <c:pt idx="2">
                  <c:v>93.105475427766521</c:v>
                </c:pt>
                <c:pt idx="3">
                  <c:v>94.88267409751731</c:v>
                </c:pt>
                <c:pt idx="4">
                  <c:v>95.399996972868806</c:v>
                </c:pt>
                <c:pt idx="5">
                  <c:v>95.300187002994988</c:v>
                </c:pt>
                <c:pt idx="6">
                  <c:v>96.832412560800734</c:v>
                </c:pt>
                <c:pt idx="7">
                  <c:v>93.835804683843634</c:v>
                </c:pt>
                <c:pt idx="8">
                  <c:v>97.59611164243374</c:v>
                </c:pt>
                <c:pt idx="9">
                  <c:v>95.911995019056477</c:v>
                </c:pt>
                <c:pt idx="10">
                  <c:v>94.026560045904702</c:v>
                </c:pt>
                <c:pt idx="11">
                  <c:v>97.318819188191881</c:v>
                </c:pt>
                <c:pt idx="12">
                  <c:v>95.640098400984002</c:v>
                </c:pt>
                <c:pt idx="13">
                  <c:v>92.689481562117294</c:v>
                </c:pt>
                <c:pt idx="14">
                  <c:v>94.359620735244789</c:v>
                </c:pt>
              </c:numCache>
            </c:numRef>
          </c:val>
          <c:extLst>
            <c:ext xmlns:c16="http://schemas.microsoft.com/office/drawing/2014/chart" uri="{C3380CC4-5D6E-409C-BE32-E72D297353CC}">
              <c16:uniqueId val="{00000000-C92A-4A30-BA57-75690B8C59A2}"/>
            </c:ext>
          </c:extLst>
        </c:ser>
        <c:ser>
          <c:idx val="0"/>
          <c:order val="1"/>
          <c:tx>
            <c:v>RHIC Availability</c:v>
          </c:tx>
          <c:spPr>
            <a:solidFill>
              <a:srgbClr val="0000FF"/>
            </a:solidFill>
            <a:ln>
              <a:noFill/>
            </a:ln>
            <a:effectLst/>
          </c:spPr>
          <c:invertIfNegative val="0"/>
          <c:cat>
            <c:strRef>
              <c:f>Summary!$A$6:$A$20</c:f>
              <c:strCache>
                <c:ptCount val="15"/>
                <c:pt idx="0">
                  <c:v>FY10</c:v>
                </c:pt>
                <c:pt idx="1">
                  <c:v>FY11</c:v>
                </c:pt>
                <c:pt idx="2">
                  <c:v>FY12</c:v>
                </c:pt>
                <c:pt idx="3">
                  <c:v>FY13</c:v>
                </c:pt>
                <c:pt idx="4">
                  <c:v>FY14</c:v>
                </c:pt>
                <c:pt idx="5">
                  <c:v>FY15</c:v>
                </c:pt>
                <c:pt idx="6">
                  <c:v>FY16</c:v>
                </c:pt>
                <c:pt idx="7">
                  <c:v>FY17</c:v>
                </c:pt>
                <c:pt idx="8">
                  <c:v>FY18</c:v>
                </c:pt>
                <c:pt idx="9">
                  <c:v>FY19</c:v>
                </c:pt>
                <c:pt idx="10">
                  <c:v>FY20</c:v>
                </c:pt>
                <c:pt idx="11">
                  <c:v>FY21</c:v>
                </c:pt>
                <c:pt idx="12">
                  <c:v>FY22</c:v>
                </c:pt>
                <c:pt idx="13">
                  <c:v>FY23</c:v>
                </c:pt>
                <c:pt idx="14">
                  <c:v>FY24</c:v>
                </c:pt>
              </c:strCache>
            </c:strRef>
          </c:cat>
          <c:val>
            <c:numRef>
              <c:f>Summary!$G$6:$G$20</c:f>
              <c:numCache>
                <c:formatCode>0.000</c:formatCode>
                <c:ptCount val="15"/>
                <c:pt idx="0">
                  <c:v>82.87677031838686</c:v>
                </c:pt>
                <c:pt idx="1">
                  <c:v>80.871172441662779</c:v>
                </c:pt>
                <c:pt idx="2">
                  <c:v>86.096737667968398</c:v>
                </c:pt>
                <c:pt idx="3">
                  <c:v>85.21132532247286</c:v>
                </c:pt>
                <c:pt idx="4">
                  <c:v>86.774104443431298</c:v>
                </c:pt>
                <c:pt idx="5">
                  <c:v>87.49155354461152</c:v>
                </c:pt>
                <c:pt idx="6">
                  <c:v>82.964921746301698</c:v>
                </c:pt>
                <c:pt idx="7">
                  <c:v>85.972440644122884</c:v>
                </c:pt>
                <c:pt idx="8">
                  <c:v>92.627552081167622</c:v>
                </c:pt>
                <c:pt idx="9">
                  <c:v>88.759992862102209</c:v>
                </c:pt>
                <c:pt idx="10">
                  <c:v>86.915422828545601</c:v>
                </c:pt>
                <c:pt idx="11">
                  <c:v>91.26838868388684</c:v>
                </c:pt>
                <c:pt idx="12">
                  <c:v>86.451660516605173</c:v>
                </c:pt>
                <c:pt idx="13">
                  <c:v>76.048186828139876</c:v>
                </c:pt>
                <c:pt idx="14">
                  <c:v>81.30833514217494</c:v>
                </c:pt>
              </c:numCache>
            </c:numRef>
          </c:val>
          <c:extLst>
            <c:ext xmlns:c16="http://schemas.microsoft.com/office/drawing/2014/chart" uri="{C3380CC4-5D6E-409C-BE32-E72D297353CC}">
              <c16:uniqueId val="{00000001-C92A-4A30-BA57-75690B8C59A2}"/>
            </c:ext>
          </c:extLst>
        </c:ser>
        <c:dLbls>
          <c:showLegendKey val="0"/>
          <c:showVal val="0"/>
          <c:showCatName val="0"/>
          <c:showSerName val="0"/>
          <c:showPercent val="0"/>
          <c:showBubbleSize val="0"/>
        </c:dLbls>
        <c:gapWidth val="219"/>
        <c:overlap val="-27"/>
        <c:axId val="1152021504"/>
        <c:axId val="1152022944"/>
      </c:barChart>
      <c:catAx>
        <c:axId val="115202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crossAx val="1152022944"/>
        <c:crosses val="autoZero"/>
        <c:auto val="1"/>
        <c:lblAlgn val="ctr"/>
        <c:lblOffset val="100"/>
        <c:noMultiLvlLbl val="0"/>
      </c:catAx>
      <c:valAx>
        <c:axId val="115202294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crossAx val="1152021504"/>
        <c:crosses val="autoZero"/>
        <c:crossBetween val="between"/>
      </c:valAx>
      <c:spPr>
        <a:noFill/>
        <a:ln>
          <a:noFill/>
        </a:ln>
        <a:effectLst/>
      </c:spPr>
    </c:plotArea>
    <c:legend>
      <c:legendPos val="b"/>
      <c:layout>
        <c:manualLayout>
          <c:xMode val="edge"/>
          <c:yMode val="edge"/>
          <c:x val="4.7789408301219714E-2"/>
          <c:y val="1.0968861013579093E-3"/>
          <c:w val="0.38377820535900259"/>
          <c:h val="0.15907276820589308"/>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27:35.480"/>
    </inkml:context>
    <inkml:brush xml:id="br0">
      <inkml:brushProperty name="width" value="0.1" units="cm"/>
      <inkml:brushProperty name="height" value="0.1" units="cm"/>
    </inkml:brush>
  </inkml:definitions>
  <inkml:trace contextRef="#ctx0" brushRef="#br0">37177 11728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27:35.481"/>
    </inkml:context>
    <inkml:brush xml:id="br0">
      <inkml:brushProperty name="width" value="0.1" units="cm"/>
      <inkml:brushProperty name="height" value="0.1" units="cm"/>
    </inkml:brush>
  </inkml:definitions>
  <inkml:trace contextRef="#ctx0" brushRef="#br0">37249 11632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02T14:27:35.485"/>
    </inkml:context>
    <inkml:brush xml:id="br0">
      <inkml:brushProperty name="width" value="0.1" units="cm"/>
      <inkml:brushProperty name="height" value="0.1" units="cm"/>
    </inkml:brush>
  </inkml:definitions>
  <inkml:trace contextRef="#ctx0" brushRef="#br0">43671 8698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0EECF-EAD3-4D4B-9842-732928091298}" type="datetimeFigureOut">
              <a:rPr lang="en-US" smtClean="0"/>
              <a:t>12/18/25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42FEE-FCA5-4D1A-A997-C044E821EDDA}" type="slidenum">
              <a:rPr lang="en-US" smtClean="0"/>
              <a:t>‹#›</a:t>
            </a:fld>
            <a:endParaRPr lang="en-US"/>
          </a:p>
        </p:txBody>
      </p:sp>
    </p:spTree>
    <p:extLst>
      <p:ext uri="{BB962C8B-B14F-4D97-AF65-F5344CB8AC3E}">
        <p14:creationId xmlns:p14="http://schemas.microsoft.com/office/powerpoint/2010/main" val="26242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July 8-10, 2025</a:t>
            </a:r>
          </a:p>
        </p:txBody>
      </p:sp>
      <p:sp>
        <p:nvSpPr>
          <p:cNvPr id="5" name="Footer Placeholder 4"/>
          <p:cNvSpPr>
            <a:spLocks noGrp="1"/>
          </p:cNvSpPr>
          <p:nvPr>
            <p:ph type="ftr" sz="quarter" idx="4"/>
          </p:nvPr>
        </p:nvSpPr>
        <p:spPr/>
        <p:txBody>
          <a:bodyPr/>
          <a:lstStyle/>
          <a:p>
            <a:r>
              <a:rPr lang="en-US"/>
              <a:t>TEST</a:t>
            </a:r>
          </a:p>
        </p:txBody>
      </p:sp>
      <p:sp>
        <p:nvSpPr>
          <p:cNvPr id="6" name="Slide Number Placeholder 5"/>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43778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July 8-10, 2025</a:t>
            </a:r>
          </a:p>
        </p:txBody>
      </p:sp>
      <p:sp>
        <p:nvSpPr>
          <p:cNvPr id="5" name="Footer Placeholder 4"/>
          <p:cNvSpPr>
            <a:spLocks noGrp="1"/>
          </p:cNvSpPr>
          <p:nvPr>
            <p:ph type="ftr" sz="quarter" idx="4"/>
          </p:nvPr>
        </p:nvSpPr>
        <p:spPr/>
        <p:txBody>
          <a:bodyPr/>
          <a:lstStyle/>
          <a:p>
            <a:r>
              <a:rPr lang="en-US"/>
              <a:t>TEST</a:t>
            </a:r>
          </a:p>
        </p:txBody>
      </p:sp>
      <p:sp>
        <p:nvSpPr>
          <p:cNvPr id="6" name="Slide Number Placeholder 5"/>
          <p:cNvSpPr>
            <a:spLocks noGrp="1"/>
          </p:cNvSpPr>
          <p:nvPr>
            <p:ph type="sldNum" sz="quarter" idx="5"/>
          </p:nvPr>
        </p:nvSpPr>
        <p:spPr/>
        <p:txBody>
          <a:bodyPr/>
          <a:lstStyle/>
          <a:p>
            <a:fld id="{515839EF-EF2D-A244-8B03-02564FD38722}" type="slidenum">
              <a:rPr lang="en-US" smtClean="0"/>
              <a:t>21</a:t>
            </a:fld>
            <a:endParaRPr lang="en-US"/>
          </a:p>
        </p:txBody>
      </p:sp>
    </p:spTree>
    <p:extLst>
      <p:ext uri="{BB962C8B-B14F-4D97-AF65-F5344CB8AC3E}">
        <p14:creationId xmlns:p14="http://schemas.microsoft.com/office/powerpoint/2010/main" val="343778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4FB66-8558-5776-52BE-60EEE28E7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7B57-DF0D-040A-AC90-CEC6BDBDF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C0354D-736F-9431-354A-EEA7448AC3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C0B8D6-2AD7-12C1-D387-C4CCBF73205D}"/>
              </a:ext>
            </a:extLst>
          </p:cNvPr>
          <p:cNvSpPr>
            <a:spLocks noGrp="1"/>
          </p:cNvSpPr>
          <p:nvPr>
            <p:ph type="sldNum" sz="quarter" idx="5"/>
          </p:nvPr>
        </p:nvSpPr>
        <p:spPr/>
        <p:txBody>
          <a:bodyPr/>
          <a:lstStyle/>
          <a:p>
            <a:fld id="{515839EF-EF2D-A244-8B03-02564FD38722}" type="slidenum">
              <a:rPr lang="en-US" smtClean="0"/>
              <a:t>27</a:t>
            </a:fld>
            <a:endParaRPr lang="en-US"/>
          </a:p>
        </p:txBody>
      </p:sp>
    </p:spTree>
    <p:extLst>
      <p:ext uri="{BB962C8B-B14F-4D97-AF65-F5344CB8AC3E}">
        <p14:creationId xmlns:p14="http://schemas.microsoft.com/office/powerpoint/2010/main" val="97857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F8322-9465-74F7-E793-85294088B9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89E84E-85EC-DFC3-E9E8-18C895608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9578BE-CF1B-B0FF-8214-EF9AF0276FE3}"/>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5" name="Footer Placeholder 4">
            <a:extLst>
              <a:ext uri="{FF2B5EF4-FFF2-40B4-BE49-F238E27FC236}">
                <a16:creationId xmlns:a16="http://schemas.microsoft.com/office/drawing/2014/main" id="{1CCC443D-CFAC-AB2D-07BD-765787BDC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E3837-66E2-BA2E-5DD4-14C57549AB4A}"/>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173631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E3D5-C93E-BBA7-2F2D-D68BBCF19C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F03FE-60A0-D756-65F3-0BB7670B1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0C73F-C355-3F77-5AA9-58A03B506AC6}"/>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5" name="Footer Placeholder 4">
            <a:extLst>
              <a:ext uri="{FF2B5EF4-FFF2-40B4-BE49-F238E27FC236}">
                <a16:creationId xmlns:a16="http://schemas.microsoft.com/office/drawing/2014/main" id="{0C6D2E1B-AE4B-E049-FE5C-77B9B0D19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70F75-FB4A-20C9-0F6C-7CE7EF958AFF}"/>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49554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3C3A8-7D5A-5D7A-2F8E-FC3671C003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DB6D05-B6B7-56E6-1154-3DF4A27C6E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615BA-2121-9049-2054-B2F3A1619585}"/>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5" name="Footer Placeholder 4">
            <a:extLst>
              <a:ext uri="{FF2B5EF4-FFF2-40B4-BE49-F238E27FC236}">
                <a16:creationId xmlns:a16="http://schemas.microsoft.com/office/drawing/2014/main" id="{1B806C1E-8422-79DF-1D69-926C5329C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83C6B-D1D5-3D23-955E-279FFB34FFA9}"/>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815653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spTree>
    <p:extLst>
      <p:ext uri="{BB962C8B-B14F-4D97-AF65-F5344CB8AC3E}">
        <p14:creationId xmlns:p14="http://schemas.microsoft.com/office/powerpoint/2010/main" val="3632815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7D71-85E5-E5D5-D5FC-8CC6926318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44D7BA-15C1-749C-CB76-52F6F4706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284AE-DE9F-7652-867B-5621575EA7CD}"/>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5" name="Footer Placeholder 4">
            <a:extLst>
              <a:ext uri="{FF2B5EF4-FFF2-40B4-BE49-F238E27FC236}">
                <a16:creationId xmlns:a16="http://schemas.microsoft.com/office/drawing/2014/main" id="{B149CBC2-64FD-6247-C770-5A5D78241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409BD-799B-1D65-EC10-07C612C50CBC}"/>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92918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17E0-F093-78C2-2458-5C1B19C4B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470E3-D543-FC3E-9578-380AD02CD1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A41C9C-E4D0-5325-33C7-6922817DEA48}"/>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5" name="Footer Placeholder 4">
            <a:extLst>
              <a:ext uri="{FF2B5EF4-FFF2-40B4-BE49-F238E27FC236}">
                <a16:creationId xmlns:a16="http://schemas.microsoft.com/office/drawing/2014/main" id="{B4B8E470-A8BE-5483-6288-30CE1506A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DB050-3BF1-A3AC-8DE6-07D634886CC1}"/>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125296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C34F1-6CB9-17D9-C2DE-DB9748EC5B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DB12B-13A9-272C-6C92-FB920473D2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CCB6CA-C4FB-87D2-2540-2CB4D8E8E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04C601-F5B9-C40E-3497-820E14EA7F94}"/>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6" name="Footer Placeholder 5">
            <a:extLst>
              <a:ext uri="{FF2B5EF4-FFF2-40B4-BE49-F238E27FC236}">
                <a16:creationId xmlns:a16="http://schemas.microsoft.com/office/drawing/2014/main" id="{FAA65456-7348-75DF-7F63-57BF22901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D60CF-CD96-37C2-9FAE-A72C54EFC311}"/>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2102332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10E1-8A15-14F0-4FDE-5299DBCB58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E878D-14EF-2A7C-F1B3-2B4ACAAF3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23BD34-7E70-041B-EB35-70C7A995B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1F8176-FD0C-09D9-5F3E-B795BDE9A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0491F9-09B5-F732-4B31-EEC1AD88CF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5B5564-98F5-09B9-180B-649665500548}"/>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8" name="Footer Placeholder 7">
            <a:extLst>
              <a:ext uri="{FF2B5EF4-FFF2-40B4-BE49-F238E27FC236}">
                <a16:creationId xmlns:a16="http://schemas.microsoft.com/office/drawing/2014/main" id="{5833E2FE-4D40-5A64-7CBB-144C0C3E96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098B59-9419-07B6-1E0F-1DAB5CC2A517}"/>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224954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526B-3F8D-8E6F-083F-C286AF0031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9155A-8D14-A6C0-4E15-4C660A03E7C7}"/>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4" name="Footer Placeholder 3">
            <a:extLst>
              <a:ext uri="{FF2B5EF4-FFF2-40B4-BE49-F238E27FC236}">
                <a16:creationId xmlns:a16="http://schemas.microsoft.com/office/drawing/2014/main" id="{0B8D1D8B-D2C4-A394-08C8-BEA3A35FC1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CDE78-AAA5-B45B-113E-D070BB25F49D}"/>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408217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EC7F8B-B190-9886-95D1-AE78FB21C617}"/>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3" name="Footer Placeholder 2">
            <a:extLst>
              <a:ext uri="{FF2B5EF4-FFF2-40B4-BE49-F238E27FC236}">
                <a16:creationId xmlns:a16="http://schemas.microsoft.com/office/drawing/2014/main" id="{EB62D86D-DBFD-7182-39B9-FD747E3276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4F8F44-04AD-1CC1-91BB-1DD5FD9214E2}"/>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279663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1410-5C5D-2AC9-61D5-0EA736CFD5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EDD74-EF27-9607-3296-2508D90D1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1D596F-1FCF-1FD3-EE1D-C98A48175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1B309-8563-3B87-13EF-0381BB5D9734}"/>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6" name="Footer Placeholder 5">
            <a:extLst>
              <a:ext uri="{FF2B5EF4-FFF2-40B4-BE49-F238E27FC236}">
                <a16:creationId xmlns:a16="http://schemas.microsoft.com/office/drawing/2014/main" id="{FDAD6433-6B42-00D6-BCD4-7578A0B52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32B71-A7BE-A64B-F9C8-008F99480701}"/>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8815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9EFA6-7AFE-A200-9CB8-B37FA2F06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2E97D-FA09-690A-22E4-B192CD2DC8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27D1D7-B412-F2CE-FBD0-DC9A26C29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E9E4F-F1A7-D67B-09D1-2C993B4660C6}"/>
              </a:ext>
            </a:extLst>
          </p:cNvPr>
          <p:cNvSpPr>
            <a:spLocks noGrp="1"/>
          </p:cNvSpPr>
          <p:nvPr>
            <p:ph type="dt" sz="half" idx="10"/>
          </p:nvPr>
        </p:nvSpPr>
        <p:spPr/>
        <p:txBody>
          <a:bodyPr/>
          <a:lstStyle/>
          <a:p>
            <a:fld id="{9AF57A7E-A707-4EEF-96AC-36A584711618}" type="datetimeFigureOut">
              <a:rPr lang="en-US" smtClean="0"/>
              <a:t>12/18/25</a:t>
            </a:fld>
            <a:endParaRPr lang="en-US"/>
          </a:p>
        </p:txBody>
      </p:sp>
      <p:sp>
        <p:nvSpPr>
          <p:cNvPr id="6" name="Footer Placeholder 5">
            <a:extLst>
              <a:ext uri="{FF2B5EF4-FFF2-40B4-BE49-F238E27FC236}">
                <a16:creationId xmlns:a16="http://schemas.microsoft.com/office/drawing/2014/main" id="{D3BE5A54-D963-DA58-F34C-E9EC74BF3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01E6F-DDF8-19B9-41F5-C999559B91AE}"/>
              </a:ext>
            </a:extLst>
          </p:cNvPr>
          <p:cNvSpPr>
            <a:spLocks noGrp="1"/>
          </p:cNvSpPr>
          <p:nvPr>
            <p:ph type="sldNum" sz="quarter" idx="12"/>
          </p:nvPr>
        </p:nvSpPr>
        <p:spPr/>
        <p:txBody>
          <a:bodyPr/>
          <a:lstStyle/>
          <a:p>
            <a:fld id="{CB68F646-4688-4C39-AE5D-91D4F567B159}" type="slidenum">
              <a:rPr lang="en-US" smtClean="0"/>
              <a:t>‹#›</a:t>
            </a:fld>
            <a:endParaRPr lang="en-US"/>
          </a:p>
        </p:txBody>
      </p:sp>
    </p:spTree>
    <p:extLst>
      <p:ext uri="{BB962C8B-B14F-4D97-AF65-F5344CB8AC3E}">
        <p14:creationId xmlns:p14="http://schemas.microsoft.com/office/powerpoint/2010/main" val="451659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35B26-7C7A-5463-886C-6E54B67345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DBA1-D1E8-6D8B-394E-AE4D67EFC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AEE12-2807-59D3-4581-8C8E2757BC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57A7E-A707-4EEF-96AC-36A584711618}" type="datetimeFigureOut">
              <a:rPr lang="en-US" smtClean="0"/>
              <a:t>12/18/25</a:t>
            </a:fld>
            <a:endParaRPr lang="en-US"/>
          </a:p>
        </p:txBody>
      </p:sp>
      <p:sp>
        <p:nvSpPr>
          <p:cNvPr id="5" name="Footer Placeholder 4">
            <a:extLst>
              <a:ext uri="{FF2B5EF4-FFF2-40B4-BE49-F238E27FC236}">
                <a16:creationId xmlns:a16="http://schemas.microsoft.com/office/drawing/2014/main" id="{07E34BF1-ACF7-98ED-BC0F-B39C60578B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E1B149-28F1-3E86-3AA2-0CC61E544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68F646-4688-4C39-AE5D-91D4F567B159}" type="slidenum">
              <a:rPr lang="en-US" smtClean="0"/>
              <a:t>‹#›</a:t>
            </a:fld>
            <a:endParaRPr lang="en-US"/>
          </a:p>
        </p:txBody>
      </p:sp>
    </p:spTree>
    <p:extLst>
      <p:ext uri="{BB962C8B-B14F-4D97-AF65-F5344CB8AC3E}">
        <p14:creationId xmlns:p14="http://schemas.microsoft.com/office/powerpoint/2010/main" val="3271077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21.png"/><Relationship Id="rId7" Type="http://schemas.openxmlformats.org/officeDocument/2006/relationships/customXml" Target="../ink/ink1.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customXml" Target="../ink/ink3.xml"/><Relationship Id="rId4" Type="http://schemas.openxmlformats.org/officeDocument/2006/relationships/image" Target="../media/image22.png"/><Relationship Id="rId9" Type="http://schemas.openxmlformats.org/officeDocument/2006/relationships/customXml" Target="../ink/ink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AB1D7D-EED4-CCF4-D406-B52C4CB9C03A}"/>
              </a:ext>
            </a:extLst>
          </p:cNvPr>
          <p:cNvSpPr txBox="1"/>
          <p:nvPr/>
        </p:nvSpPr>
        <p:spPr>
          <a:xfrm>
            <a:off x="19353" y="40200"/>
            <a:ext cx="12104913" cy="923330"/>
          </a:xfrm>
          <a:prstGeom prst="rect">
            <a:avLst/>
          </a:prstGeom>
          <a:noFill/>
        </p:spPr>
        <p:txBody>
          <a:bodyPr wrap="square">
            <a:spAutoFit/>
          </a:bodyPr>
          <a:lstStyle/>
          <a:p>
            <a:pPr marR="0" lvl="0" algn="just">
              <a:tabLst>
                <a:tab pos="457200" algn="l"/>
              </a:tabLst>
            </a:pPr>
            <a:r>
              <a:rPr lang="en-US" sz="1800" b="1"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Homework #1: We would appreciate a reminder on the present status of the EIC goals over the next decade to assist with our work on Charge Question (b)</a:t>
            </a:r>
            <a:r>
              <a:rPr lang="en-US" b="1"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 : </a:t>
            </a:r>
            <a:r>
              <a:rPr lang="en-US" b="1" dirty="0"/>
              <a:t>Are the C-AD plans aligned with the EIC goals over the next decade?</a:t>
            </a:r>
            <a:endParaRPr lang="en-US" sz="1800" b="1" dirty="0">
              <a:solidFill>
                <a:srgbClr val="000000"/>
              </a:solidFill>
              <a:effectLst/>
              <a:latin typeface="Helvetica" panose="020B0604020202020204" pitchFamily="34" charset="0"/>
              <a:ea typeface="Aptos" panose="020B00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F9717C51-F9F0-4603-53C6-31DA8858E616}"/>
              </a:ext>
            </a:extLst>
          </p:cNvPr>
          <p:cNvPicPr>
            <a:picLocks noChangeAspect="1"/>
          </p:cNvPicPr>
          <p:nvPr/>
        </p:nvPicPr>
        <p:blipFill>
          <a:blip r:embed="rId2"/>
          <a:stretch>
            <a:fillRect/>
          </a:stretch>
        </p:blipFill>
        <p:spPr>
          <a:xfrm>
            <a:off x="49927" y="2575270"/>
            <a:ext cx="6781495" cy="4166524"/>
          </a:xfrm>
          <a:prstGeom prst="rect">
            <a:avLst/>
          </a:prstGeom>
        </p:spPr>
      </p:pic>
      <p:sp>
        <p:nvSpPr>
          <p:cNvPr id="9" name="TextBox 8">
            <a:extLst>
              <a:ext uri="{FF2B5EF4-FFF2-40B4-BE49-F238E27FC236}">
                <a16:creationId xmlns:a16="http://schemas.microsoft.com/office/drawing/2014/main" id="{1D60B697-B20C-FAAE-5465-50CF3603EF78}"/>
              </a:ext>
            </a:extLst>
          </p:cNvPr>
          <p:cNvSpPr txBox="1"/>
          <p:nvPr/>
        </p:nvSpPr>
        <p:spPr>
          <a:xfrm>
            <a:off x="0" y="978793"/>
            <a:ext cx="12158133" cy="1477328"/>
          </a:xfrm>
          <a:prstGeom prst="rect">
            <a:avLst/>
          </a:prstGeom>
          <a:noFill/>
        </p:spPr>
        <p:txBody>
          <a:bodyPr wrap="square" rtlCol="0">
            <a:spAutoFit/>
          </a:bodyPr>
          <a:lstStyle/>
          <a:p>
            <a:r>
              <a:rPr lang="en-US" dirty="0"/>
              <a:t>Timeline: </a:t>
            </a:r>
          </a:p>
          <a:p>
            <a:pPr marL="285750" indent="-285750">
              <a:buFont typeface="Arial" panose="020B0604020202020204" pitchFamily="34" charset="0"/>
              <a:buChar char="•"/>
            </a:pPr>
            <a:r>
              <a:rPr lang="en-US" dirty="0"/>
              <a:t>Accelerator storage ring construction per EIC funding profile from Aug 2025 EIC review through end of FY31. During this time we maintain the Hadron Injector Complex in a ready-state through regular maintenance and periodic validation with beam.  </a:t>
            </a:r>
          </a:p>
          <a:p>
            <a:pPr marL="285750" indent="-285750">
              <a:buFont typeface="Arial" panose="020B0604020202020204" pitchFamily="34" charset="0"/>
              <a:buChar char="•"/>
            </a:pPr>
            <a:r>
              <a:rPr lang="en-US" dirty="0"/>
              <a:t>First 5 years of EIC operation with ion species and requirements given in the Functional Requirements Document (FRD).</a:t>
            </a:r>
          </a:p>
        </p:txBody>
      </p:sp>
      <p:sp>
        <p:nvSpPr>
          <p:cNvPr id="10" name="TextBox 9">
            <a:extLst>
              <a:ext uri="{FF2B5EF4-FFF2-40B4-BE49-F238E27FC236}">
                <a16:creationId xmlns:a16="http://schemas.microsoft.com/office/drawing/2014/main" id="{C9E67DF7-02CB-36AB-95AB-C6B66BB0F2AB}"/>
              </a:ext>
            </a:extLst>
          </p:cNvPr>
          <p:cNvSpPr txBox="1"/>
          <p:nvPr/>
        </p:nvSpPr>
        <p:spPr>
          <a:xfrm>
            <a:off x="6831422" y="5556041"/>
            <a:ext cx="4961314" cy="646331"/>
          </a:xfrm>
          <a:prstGeom prst="rect">
            <a:avLst/>
          </a:prstGeom>
          <a:noFill/>
        </p:spPr>
        <p:txBody>
          <a:bodyPr wrap="square" rtlCol="0">
            <a:spAutoFit/>
          </a:bodyPr>
          <a:lstStyle/>
          <a:p>
            <a:r>
              <a:rPr lang="en-US" dirty="0"/>
              <a:t>Next slides will present status and plans for meeting the FRD requirements. </a:t>
            </a:r>
          </a:p>
        </p:txBody>
      </p:sp>
      <p:sp>
        <p:nvSpPr>
          <p:cNvPr id="11" name="TextBox 10">
            <a:extLst>
              <a:ext uri="{FF2B5EF4-FFF2-40B4-BE49-F238E27FC236}">
                <a16:creationId xmlns:a16="http://schemas.microsoft.com/office/drawing/2014/main" id="{3EB7348D-2FB1-E118-4C30-C8040683605F}"/>
              </a:ext>
            </a:extLst>
          </p:cNvPr>
          <p:cNvSpPr txBox="1"/>
          <p:nvPr/>
        </p:nvSpPr>
        <p:spPr>
          <a:xfrm>
            <a:off x="6929208" y="2605750"/>
            <a:ext cx="5212865" cy="2739211"/>
          </a:xfrm>
          <a:prstGeom prst="rect">
            <a:avLst/>
          </a:prstGeom>
          <a:noFill/>
        </p:spPr>
        <p:txBody>
          <a:bodyPr wrap="square" rtlCol="0">
            <a:spAutoFit/>
          </a:bodyPr>
          <a:lstStyle/>
          <a:p>
            <a:r>
              <a:rPr lang="en-US" dirty="0"/>
              <a:t>Proposed first 5 years of EIC Science program: </a:t>
            </a:r>
          </a:p>
          <a:p>
            <a:pPr marL="285750" indent="-285750">
              <a:buFont typeface="Arial" panose="020B0604020202020204" pitchFamily="34" charset="0"/>
              <a:buChar char="•"/>
            </a:pPr>
            <a:r>
              <a:rPr lang="en-US" dirty="0"/>
              <a:t>year 1: Ag or Nb (new) </a:t>
            </a:r>
            <a:endParaRPr lang="en-US" dirty="0">
              <a:sym typeface="Wingdings" panose="05000000000000000000" pitchFamily="2" charset="2"/>
            </a:endParaRPr>
          </a:p>
          <a:p>
            <a:pPr marL="742950" lvl="1" indent="-285750">
              <a:buFont typeface="Arial" panose="020B0604020202020204" pitchFamily="34" charset="0"/>
              <a:buChar char="•"/>
            </a:pPr>
            <a:r>
              <a:rPr lang="en-US" sz="1600" dirty="0">
                <a:sym typeface="Wingdings" panose="05000000000000000000" pitchFamily="2" charset="2"/>
              </a:rPr>
              <a:t>Ag: EBIS can provide, need enriched Ag, Ag-107, available from Trace Sciences International</a:t>
            </a:r>
          </a:p>
          <a:p>
            <a:pPr marL="742950" lvl="1" indent="-285750">
              <a:buFont typeface="Arial" panose="020B0604020202020204" pitchFamily="34" charset="0"/>
              <a:buChar char="•"/>
            </a:pPr>
            <a:r>
              <a:rPr lang="en-US" sz="1600" dirty="0">
                <a:sym typeface="Wingdings" panose="05000000000000000000" pitchFamily="2" charset="2"/>
              </a:rPr>
              <a:t>Nb: EBIS can provide, easy because of purity (recommended alternative)</a:t>
            </a:r>
            <a:endParaRPr lang="en-US" sz="1600" dirty="0"/>
          </a:p>
          <a:p>
            <a:pPr marL="285750" indent="-285750">
              <a:buFont typeface="Arial" panose="020B0604020202020204" pitchFamily="34" charset="0"/>
              <a:buChar char="•"/>
            </a:pPr>
            <a:r>
              <a:rPr lang="en-US" dirty="0"/>
              <a:t>year 2: deuterium</a:t>
            </a:r>
          </a:p>
          <a:p>
            <a:pPr marL="285750" indent="-285750">
              <a:buFont typeface="Arial" panose="020B0604020202020204" pitchFamily="34" charset="0"/>
              <a:buChar char="•"/>
            </a:pPr>
            <a:r>
              <a:rPr lang="en-US" dirty="0"/>
              <a:t>year 3: polarized protons</a:t>
            </a:r>
          </a:p>
          <a:p>
            <a:pPr marL="285750" indent="-285750">
              <a:buFont typeface="Arial" panose="020B0604020202020204" pitchFamily="34" charset="0"/>
              <a:buChar char="•"/>
            </a:pPr>
            <a:r>
              <a:rPr lang="en-US" dirty="0"/>
              <a:t>year 4: polarized protons</a:t>
            </a:r>
          </a:p>
          <a:p>
            <a:pPr marL="285750" indent="-285750">
              <a:buFont typeface="Arial" panose="020B0604020202020204" pitchFamily="34" charset="0"/>
              <a:buChar char="•"/>
            </a:pPr>
            <a:r>
              <a:rPr lang="en-US" dirty="0"/>
              <a:t>year 5: polarized He-3</a:t>
            </a:r>
          </a:p>
        </p:txBody>
      </p:sp>
    </p:spTree>
    <p:extLst>
      <p:ext uri="{BB962C8B-B14F-4D97-AF65-F5344CB8AC3E}">
        <p14:creationId xmlns:p14="http://schemas.microsoft.com/office/powerpoint/2010/main" val="416031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hart, bar chart&#10;&#10;AI-generated content may be incorrect.">
            <a:extLst>
              <a:ext uri="{FF2B5EF4-FFF2-40B4-BE49-F238E27FC236}">
                <a16:creationId xmlns:a16="http://schemas.microsoft.com/office/drawing/2014/main" id="{C0664E89-6821-22AD-F5F3-5E353CAA8D1B}"/>
              </a:ext>
            </a:extLst>
          </p:cNvPr>
          <p:cNvPicPr>
            <a:picLocks noChangeAspect="1"/>
          </p:cNvPicPr>
          <p:nvPr/>
        </p:nvPicPr>
        <p:blipFill>
          <a:blip r:embed="rId2"/>
          <a:stretch>
            <a:fillRect/>
          </a:stretch>
        </p:blipFill>
        <p:spPr>
          <a:xfrm>
            <a:off x="950975" y="629097"/>
            <a:ext cx="10191364" cy="4934954"/>
          </a:xfrm>
          <a:prstGeom prst="rect">
            <a:avLst/>
          </a:prstGeom>
        </p:spPr>
      </p:pic>
      <p:sp>
        <p:nvSpPr>
          <p:cNvPr id="8" name="Title 1">
            <a:extLst>
              <a:ext uri="{FF2B5EF4-FFF2-40B4-BE49-F238E27FC236}">
                <a16:creationId xmlns:a16="http://schemas.microsoft.com/office/drawing/2014/main" id="{8C89F972-88A4-32BF-BC8A-EA9351E8B2EA}"/>
              </a:ext>
            </a:extLst>
          </p:cNvPr>
          <p:cNvSpPr txBox="1">
            <a:spLocks/>
          </p:cNvSpPr>
          <p:nvPr/>
        </p:nvSpPr>
        <p:spPr>
          <a:xfrm>
            <a:off x="-4097" y="6780"/>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Accelerator Operations –distribution of failure hours (another example)</a:t>
            </a:r>
          </a:p>
        </p:txBody>
      </p:sp>
      <p:sp>
        <p:nvSpPr>
          <p:cNvPr id="9" name="Arrow: Up 8">
            <a:extLst>
              <a:ext uri="{FF2B5EF4-FFF2-40B4-BE49-F238E27FC236}">
                <a16:creationId xmlns:a16="http://schemas.microsoft.com/office/drawing/2014/main" id="{9BCE89EA-E125-BCD2-9D56-62FFCA8FCDB5}"/>
              </a:ext>
            </a:extLst>
          </p:cNvPr>
          <p:cNvSpPr/>
          <p:nvPr/>
        </p:nvSpPr>
        <p:spPr>
          <a:xfrm>
            <a:off x="4479647" y="544612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C191010C-BC7D-8332-4AE7-556EC0D26C05}"/>
              </a:ext>
            </a:extLst>
          </p:cNvPr>
          <p:cNvSpPr/>
          <p:nvPr/>
        </p:nvSpPr>
        <p:spPr>
          <a:xfrm>
            <a:off x="3644241" y="544612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0300BAA2-FF9B-276E-EAE7-9D325AFB6BF8}"/>
              </a:ext>
            </a:extLst>
          </p:cNvPr>
          <p:cNvSpPr/>
          <p:nvPr/>
        </p:nvSpPr>
        <p:spPr>
          <a:xfrm>
            <a:off x="3863697" y="545120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52964C56-BDBA-A0B5-D8B5-E8D40A408C74}"/>
              </a:ext>
            </a:extLst>
          </p:cNvPr>
          <p:cNvSpPr/>
          <p:nvPr/>
        </p:nvSpPr>
        <p:spPr>
          <a:xfrm>
            <a:off x="6521807" y="541310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DDC8B805-C3BA-B939-7F2F-680CE0E09A6A}"/>
              </a:ext>
            </a:extLst>
          </p:cNvPr>
          <p:cNvSpPr/>
          <p:nvPr/>
        </p:nvSpPr>
        <p:spPr>
          <a:xfrm>
            <a:off x="6724119" y="539532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F2D8AB90-1326-94CD-3359-948163530B89}"/>
              </a:ext>
            </a:extLst>
          </p:cNvPr>
          <p:cNvSpPr/>
          <p:nvPr/>
        </p:nvSpPr>
        <p:spPr>
          <a:xfrm>
            <a:off x="7550951" y="5446127"/>
            <a:ext cx="74233" cy="640080"/>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30C7D7A4-1609-89F9-05DD-D278BE00906F}"/>
              </a:ext>
            </a:extLst>
          </p:cNvPr>
          <p:cNvSpPr/>
          <p:nvPr/>
        </p:nvSpPr>
        <p:spPr>
          <a:xfrm>
            <a:off x="7350864" y="5801938"/>
            <a:ext cx="62165" cy="284269"/>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1CF39D1E-E8E9-4D23-D3D9-3002F3586FAB}"/>
              </a:ext>
            </a:extLst>
          </p:cNvPr>
          <p:cNvSpPr/>
          <p:nvPr/>
        </p:nvSpPr>
        <p:spPr>
          <a:xfrm>
            <a:off x="7940272" y="5531471"/>
            <a:ext cx="69342" cy="554736"/>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C107150B-2681-004F-3928-0DEF690B96E1}"/>
              </a:ext>
            </a:extLst>
          </p:cNvPr>
          <p:cNvSpPr/>
          <p:nvPr/>
        </p:nvSpPr>
        <p:spPr>
          <a:xfrm>
            <a:off x="8360896" y="5524570"/>
            <a:ext cx="69342" cy="55473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F09482BA-A69B-AAD9-4256-FD982C23D7C0}"/>
              </a:ext>
            </a:extLst>
          </p:cNvPr>
          <p:cNvSpPr/>
          <p:nvPr/>
        </p:nvSpPr>
        <p:spPr>
          <a:xfrm>
            <a:off x="8568160" y="5524570"/>
            <a:ext cx="69342" cy="55473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D4096F21-0B82-B33B-8DA8-D2748694CD6D}"/>
              </a:ext>
            </a:extLst>
          </p:cNvPr>
          <p:cNvSpPr/>
          <p:nvPr/>
        </p:nvSpPr>
        <p:spPr>
          <a:xfrm>
            <a:off x="8775425" y="5498451"/>
            <a:ext cx="69342" cy="554736"/>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28D54ED6-5BC1-685A-0CF3-E686C25BF43E}"/>
              </a:ext>
            </a:extLst>
          </p:cNvPr>
          <p:cNvSpPr/>
          <p:nvPr/>
        </p:nvSpPr>
        <p:spPr>
          <a:xfrm>
            <a:off x="8982689" y="5666704"/>
            <a:ext cx="69342" cy="368703"/>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F0771563-012B-FAF4-7ECE-FD3A27349B7F}"/>
              </a:ext>
            </a:extLst>
          </p:cNvPr>
          <p:cNvSpPr/>
          <p:nvPr/>
        </p:nvSpPr>
        <p:spPr>
          <a:xfrm>
            <a:off x="9373846" y="5666704"/>
            <a:ext cx="69342" cy="368703"/>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00DE07C1-BB42-EBF0-1EE4-D99392DB97E7}"/>
              </a:ext>
            </a:extLst>
          </p:cNvPr>
          <p:cNvSpPr/>
          <p:nvPr/>
        </p:nvSpPr>
        <p:spPr>
          <a:xfrm>
            <a:off x="9611458" y="5647654"/>
            <a:ext cx="69342" cy="368703"/>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1A0BAE13-1B7E-E57E-7263-23B9DC247AC3}"/>
              </a:ext>
            </a:extLst>
          </p:cNvPr>
          <p:cNvSpPr/>
          <p:nvPr/>
        </p:nvSpPr>
        <p:spPr>
          <a:xfrm>
            <a:off x="10180494" y="5615318"/>
            <a:ext cx="69342" cy="368703"/>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2E6853EC-1F33-F5A8-757C-60AF8D3310BF}"/>
              </a:ext>
            </a:extLst>
          </p:cNvPr>
          <p:cNvSpPr/>
          <p:nvPr/>
        </p:nvSpPr>
        <p:spPr>
          <a:xfrm>
            <a:off x="10598403" y="5624487"/>
            <a:ext cx="69342" cy="368703"/>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6399A315-BF5A-B34A-B670-B27ECAF028D1}"/>
              </a:ext>
            </a:extLst>
          </p:cNvPr>
          <p:cNvSpPr/>
          <p:nvPr/>
        </p:nvSpPr>
        <p:spPr>
          <a:xfrm rot="5400000">
            <a:off x="644174" y="567707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F6A55048-E336-29DF-585C-F2C0C5F7991E}"/>
              </a:ext>
            </a:extLst>
          </p:cNvPr>
          <p:cNvSpPr/>
          <p:nvPr/>
        </p:nvSpPr>
        <p:spPr>
          <a:xfrm rot="5400000" flipH="1">
            <a:off x="654434" y="5841922"/>
            <a:ext cx="93346" cy="640081"/>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939E8470-10A7-3A81-565D-10419A88A22B}"/>
              </a:ext>
            </a:extLst>
          </p:cNvPr>
          <p:cNvSpPr/>
          <p:nvPr/>
        </p:nvSpPr>
        <p:spPr>
          <a:xfrm rot="5400000">
            <a:off x="655216" y="5996488"/>
            <a:ext cx="93347" cy="638515"/>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29E7139-CF85-12A7-6B51-0F0F27DC3848}"/>
              </a:ext>
            </a:extLst>
          </p:cNvPr>
          <p:cNvSpPr txBox="1"/>
          <p:nvPr/>
        </p:nvSpPr>
        <p:spPr>
          <a:xfrm>
            <a:off x="1049661" y="5904205"/>
            <a:ext cx="1606530" cy="553998"/>
          </a:xfrm>
          <a:prstGeom prst="rect">
            <a:avLst/>
          </a:prstGeom>
          <a:noFill/>
        </p:spPr>
        <p:txBody>
          <a:bodyPr wrap="none" rtlCol="0">
            <a:spAutoFit/>
          </a:bodyPr>
          <a:lstStyle/>
          <a:p>
            <a:r>
              <a:rPr lang="en-US" sz="1000" dirty="0"/>
              <a:t>AGS</a:t>
            </a:r>
          </a:p>
          <a:p>
            <a:r>
              <a:rPr lang="en-US" sz="1000" dirty="0"/>
              <a:t>Booster and transfer lines</a:t>
            </a:r>
          </a:p>
          <a:p>
            <a:r>
              <a:rPr lang="en-US" sz="1000" dirty="0"/>
              <a:t>Sources and Linac</a:t>
            </a:r>
          </a:p>
        </p:txBody>
      </p:sp>
      <p:sp>
        <p:nvSpPr>
          <p:cNvPr id="31" name="TextBox 30">
            <a:extLst>
              <a:ext uri="{FF2B5EF4-FFF2-40B4-BE49-F238E27FC236}">
                <a16:creationId xmlns:a16="http://schemas.microsoft.com/office/drawing/2014/main" id="{1B5CE3FC-00CF-45EA-3716-DBE72B099F18}"/>
              </a:ext>
            </a:extLst>
          </p:cNvPr>
          <p:cNvSpPr txBox="1"/>
          <p:nvPr/>
        </p:nvSpPr>
        <p:spPr>
          <a:xfrm>
            <a:off x="137580" y="5596428"/>
            <a:ext cx="511358" cy="307777"/>
          </a:xfrm>
          <a:prstGeom prst="rect">
            <a:avLst/>
          </a:prstGeom>
          <a:noFill/>
        </p:spPr>
        <p:txBody>
          <a:bodyPr wrap="none" rtlCol="0">
            <a:spAutoFit/>
          </a:bodyPr>
          <a:lstStyle/>
          <a:p>
            <a:r>
              <a:rPr lang="en-US" sz="1400" dirty="0"/>
              <a:t>Key:</a:t>
            </a:r>
          </a:p>
        </p:txBody>
      </p:sp>
      <p:sp>
        <p:nvSpPr>
          <p:cNvPr id="32" name="Rectangle 31">
            <a:extLst>
              <a:ext uri="{FF2B5EF4-FFF2-40B4-BE49-F238E27FC236}">
                <a16:creationId xmlns:a16="http://schemas.microsoft.com/office/drawing/2014/main" id="{E01BBD7B-DE96-2DF4-6F8C-311411311B07}"/>
              </a:ext>
            </a:extLst>
          </p:cNvPr>
          <p:cNvSpPr/>
          <p:nvPr/>
        </p:nvSpPr>
        <p:spPr>
          <a:xfrm>
            <a:off x="137580" y="5647654"/>
            <a:ext cx="2575876" cy="8811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Up 32">
            <a:extLst>
              <a:ext uri="{FF2B5EF4-FFF2-40B4-BE49-F238E27FC236}">
                <a16:creationId xmlns:a16="http://schemas.microsoft.com/office/drawing/2014/main" id="{72D41E38-8F7A-66EC-937D-E55FCB65ADF9}"/>
              </a:ext>
            </a:extLst>
          </p:cNvPr>
          <p:cNvSpPr/>
          <p:nvPr/>
        </p:nvSpPr>
        <p:spPr>
          <a:xfrm>
            <a:off x="5107283" y="5429285"/>
            <a:ext cx="69116" cy="606122"/>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Up 33">
            <a:extLst>
              <a:ext uri="{FF2B5EF4-FFF2-40B4-BE49-F238E27FC236}">
                <a16:creationId xmlns:a16="http://schemas.microsoft.com/office/drawing/2014/main" id="{978EF3A6-57C7-A6A3-3B80-19EDCDEA29EC}"/>
              </a:ext>
            </a:extLst>
          </p:cNvPr>
          <p:cNvSpPr/>
          <p:nvPr/>
        </p:nvSpPr>
        <p:spPr>
          <a:xfrm>
            <a:off x="4869445" y="5480671"/>
            <a:ext cx="69342" cy="55473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Up 34">
            <a:extLst>
              <a:ext uri="{FF2B5EF4-FFF2-40B4-BE49-F238E27FC236}">
                <a16:creationId xmlns:a16="http://schemas.microsoft.com/office/drawing/2014/main" id="{A9701636-EB3D-D918-31CA-DDC07492A485}"/>
              </a:ext>
            </a:extLst>
          </p:cNvPr>
          <p:cNvSpPr/>
          <p:nvPr/>
        </p:nvSpPr>
        <p:spPr>
          <a:xfrm>
            <a:off x="5913986" y="5442430"/>
            <a:ext cx="45719" cy="592977"/>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727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C3E3-B879-9552-9EE2-DAB96A8F8B26}"/>
              </a:ext>
            </a:extLst>
          </p:cNvPr>
          <p:cNvSpPr txBox="1">
            <a:spLocks/>
          </p:cNvSpPr>
          <p:nvPr/>
        </p:nvSpPr>
        <p:spPr>
          <a:xfrm>
            <a:off x="5047" y="-2364"/>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On the availability record in the injector chain and individual machines </a:t>
            </a:r>
          </a:p>
        </p:txBody>
      </p:sp>
      <p:sp>
        <p:nvSpPr>
          <p:cNvPr id="4" name="TextBox 3">
            <a:extLst>
              <a:ext uri="{FF2B5EF4-FFF2-40B4-BE49-F238E27FC236}">
                <a16:creationId xmlns:a16="http://schemas.microsoft.com/office/drawing/2014/main" id="{4925385F-ECDB-B8CC-E3CD-458801C3D83F}"/>
              </a:ext>
            </a:extLst>
          </p:cNvPr>
          <p:cNvSpPr txBox="1"/>
          <p:nvPr/>
        </p:nvSpPr>
        <p:spPr>
          <a:xfrm>
            <a:off x="135111" y="567231"/>
            <a:ext cx="11561064" cy="1754326"/>
          </a:xfrm>
          <a:prstGeom prst="rect">
            <a:avLst/>
          </a:prstGeom>
          <a:noFill/>
        </p:spPr>
        <p:txBody>
          <a:bodyPr wrap="square">
            <a:spAutoFit/>
          </a:bodyPr>
          <a:lstStyle/>
          <a:p>
            <a:pPr marL="285750"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The availability of individual machines has not been logged individually (i.e. downtime in the AGS during activities taking place behind RHIC stores - performing studies or preparing for new modes of operation).</a:t>
            </a:r>
          </a:p>
          <a:p>
            <a:pPr algn="just">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  </a:t>
            </a:r>
          </a:p>
          <a:p>
            <a:pPr marL="285750"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What is logged is their contributions towards specific programs (e.g. RHIC, NSRL, isotope production).  The cumulative (sources, AGS Booster, transfer lines and AGS) availability of the injector complex for the RHIC program, based on the statistics shown on the previous two slides, is below. </a:t>
            </a:r>
          </a:p>
        </p:txBody>
      </p:sp>
      <p:graphicFrame>
        <p:nvGraphicFramePr>
          <p:cNvPr id="5" name="Chart 4">
            <a:extLst>
              <a:ext uri="{FF2B5EF4-FFF2-40B4-BE49-F238E27FC236}">
                <a16:creationId xmlns:a16="http://schemas.microsoft.com/office/drawing/2014/main" id="{8C56301C-17AE-5E70-2C62-67F8369DEC54}"/>
              </a:ext>
            </a:extLst>
          </p:cNvPr>
          <p:cNvGraphicFramePr>
            <a:graphicFrameLocks/>
          </p:cNvGraphicFramePr>
          <p:nvPr/>
        </p:nvGraphicFramePr>
        <p:xfrm>
          <a:off x="493707" y="2321558"/>
          <a:ext cx="9621044" cy="4427586"/>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81DB297E-1462-32C9-F847-1BA56DD80064}"/>
              </a:ext>
            </a:extLst>
          </p:cNvPr>
          <p:cNvCxnSpPr>
            <a:cxnSpLocks/>
          </p:cNvCxnSpPr>
          <p:nvPr/>
        </p:nvCxnSpPr>
        <p:spPr>
          <a:xfrm>
            <a:off x="1057729" y="3169557"/>
            <a:ext cx="9396911" cy="0"/>
          </a:xfrm>
          <a:prstGeom prst="line">
            <a:avLst/>
          </a:prstGeom>
          <a:ln w="28575">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FFF1F9D-5D13-DCE8-85EF-91BBBFE630EA}"/>
              </a:ext>
            </a:extLst>
          </p:cNvPr>
          <p:cNvCxnSpPr>
            <a:cxnSpLocks/>
          </p:cNvCxnSpPr>
          <p:nvPr/>
        </p:nvCxnSpPr>
        <p:spPr>
          <a:xfrm>
            <a:off x="1057729" y="2872377"/>
            <a:ext cx="9396911" cy="0"/>
          </a:xfrm>
          <a:prstGeom prst="line">
            <a:avLst/>
          </a:prstGeom>
          <a:ln w="28575">
            <a:solidFill>
              <a:srgbClr val="156082"/>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98A262F-EB9F-4F47-9FAC-6706B8CF2A40}"/>
              </a:ext>
            </a:extLst>
          </p:cNvPr>
          <p:cNvSpPr txBox="1"/>
          <p:nvPr/>
        </p:nvSpPr>
        <p:spPr>
          <a:xfrm>
            <a:off x="10519472" y="2687711"/>
            <a:ext cx="1471878" cy="369332"/>
          </a:xfrm>
          <a:prstGeom prst="rect">
            <a:avLst/>
          </a:prstGeom>
          <a:noFill/>
        </p:spPr>
        <p:txBody>
          <a:bodyPr wrap="none" rtlCol="0">
            <a:spAutoFit/>
          </a:bodyPr>
          <a:lstStyle/>
          <a:p>
            <a:r>
              <a:rPr lang="en-US" b="1" dirty="0">
                <a:solidFill>
                  <a:srgbClr val="156082"/>
                </a:solidFill>
              </a:rPr>
              <a:t>HIC:    94.9%</a:t>
            </a:r>
          </a:p>
        </p:txBody>
      </p:sp>
      <p:sp>
        <p:nvSpPr>
          <p:cNvPr id="11" name="TextBox 10">
            <a:extLst>
              <a:ext uri="{FF2B5EF4-FFF2-40B4-BE49-F238E27FC236}">
                <a16:creationId xmlns:a16="http://schemas.microsoft.com/office/drawing/2014/main" id="{ADEB3586-A4B4-4384-28BB-51FA55BD5961}"/>
              </a:ext>
            </a:extLst>
          </p:cNvPr>
          <p:cNvSpPr txBox="1"/>
          <p:nvPr/>
        </p:nvSpPr>
        <p:spPr>
          <a:xfrm>
            <a:off x="10519472" y="2984891"/>
            <a:ext cx="1478290" cy="369332"/>
          </a:xfrm>
          <a:prstGeom prst="rect">
            <a:avLst/>
          </a:prstGeom>
          <a:noFill/>
        </p:spPr>
        <p:txBody>
          <a:bodyPr wrap="none" rtlCol="0">
            <a:spAutoFit/>
          </a:bodyPr>
          <a:lstStyle/>
          <a:p>
            <a:r>
              <a:rPr lang="en-US" b="1" dirty="0">
                <a:solidFill>
                  <a:srgbClr val="0000FF"/>
                </a:solidFill>
              </a:rPr>
              <a:t>RHIC: 85.4%</a:t>
            </a:r>
          </a:p>
        </p:txBody>
      </p:sp>
    </p:spTree>
    <p:extLst>
      <p:ext uri="{BB962C8B-B14F-4D97-AF65-F5344CB8AC3E}">
        <p14:creationId xmlns:p14="http://schemas.microsoft.com/office/powerpoint/2010/main" val="120263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88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D0AE0-EBA9-D8C8-083D-D2034C3809ED}"/>
              </a:ext>
            </a:extLst>
          </p:cNvPr>
          <p:cNvSpPr txBox="1"/>
          <p:nvPr/>
        </p:nvSpPr>
        <p:spPr>
          <a:xfrm>
            <a:off x="0" y="25755"/>
            <a:ext cx="11932920" cy="6186309"/>
          </a:xfrm>
          <a:prstGeom prst="rect">
            <a:avLst/>
          </a:prstGeom>
          <a:noFill/>
        </p:spPr>
        <p:txBody>
          <a:bodyPr wrap="square">
            <a:spAutoFit/>
          </a:bodyPr>
          <a:lstStyle/>
          <a:p>
            <a:pPr marR="0" lvl="0" algn="just">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Homework #3 (repeat): </a:t>
            </a:r>
          </a:p>
          <a:p>
            <a:pPr marR="0" lvl="0" algn="just">
              <a:tabLst>
                <a:tab pos="457200" algn="l"/>
              </a:tabLst>
            </a:pPr>
            <a:endPar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marR="0" lvl="0" algn="just">
              <a:tabLst>
                <a:tab pos="457200" algn="l"/>
              </a:tabLst>
            </a:pPr>
            <a:endPar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algn="just">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What is the recent availability record of the injector chain and individual machines?</a:t>
            </a:r>
          </a:p>
          <a:p>
            <a:pPr marL="285750"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The availability of individual machines has not been logged individually.  What is logged is their contributions towards specific programs (e.g. RHIC, NSRL, isotope production).  The cumulative (sources, AGS Booster, transfer lines and AGS) downtime from the injector complex for the RHIC program was shown.  The 15-year average (FY10-FY24) availability of the Hadron Injector Complex was 94.9%. </a:t>
            </a:r>
          </a:p>
          <a:p>
            <a:pPr algn="just">
              <a:tabLst>
                <a:tab pos="457200" algn="l"/>
              </a:tabLst>
            </a:pPr>
            <a:endPar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marR="0" lvl="0" algn="just">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Are the injectors expected to perform better for EIC operation and by how much? </a:t>
            </a:r>
          </a:p>
          <a:p>
            <a:pPr marL="285750" marR="0" lvl="0"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Most likely yes, since </a:t>
            </a:r>
          </a:p>
          <a:p>
            <a:pPr marL="742950" lvl="1"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EIC availability must be &gt;85% and that is roughly the product of the (new) EIC electron injector complex and the existing hadron injector complex.  If shared equally, each complex requires &gt;92% availability</a:t>
            </a:r>
          </a:p>
          <a:p>
            <a:pPr marL="742950" lvl="1"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the availability requirement will increase dependent on presumably higher filling frequency (shorter store times). </a:t>
            </a:r>
          </a:p>
          <a:p>
            <a:pPr marL="285750" marR="0" lvl="0"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Not included is possibly different MTTR, which depends strongly on ensuring well-trained staff.</a:t>
            </a:r>
          </a:p>
          <a:p>
            <a:pPr algn="just">
              <a:tabLst>
                <a:tab pos="457200" algn="l"/>
              </a:tabLst>
            </a:pPr>
            <a:endPar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algn="just">
              <a:tabLst>
                <a:tab pos="457200" algn="l"/>
              </a:tabLst>
            </a:pPr>
            <a:endPar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algn="just">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Are the main drivers of the injectors’ downtime understood?  </a:t>
            </a:r>
          </a:p>
          <a:p>
            <a:pPr marL="285750" indent="-285750" algn="just">
              <a:buFont typeface="Arial" panose="020B0604020202020204" pitchFamily="34" charset="0"/>
              <a:buChar char="•"/>
              <a:tabLst>
                <a:tab pos="457200" algn="l"/>
              </a:tabLst>
            </a:pPr>
            <a:r>
              <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Yes, in-availability for RHIC exceeding &gt;0.5% from AGS PS’s (and, from FY25, pulsed power devices).</a:t>
            </a:r>
          </a:p>
          <a:p>
            <a:pPr marR="0" lvl="0" algn="just">
              <a:tabLst>
                <a:tab pos="457200" algn="l"/>
              </a:tabLst>
            </a:pPr>
            <a:endParaRPr lang="en-US" sz="180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endParaRPr>
          </a:p>
          <a:p>
            <a:pPr marR="0" lvl="0" algn="just">
              <a:tabLst>
                <a:tab pos="457200" algn="l"/>
              </a:tabLst>
            </a:pPr>
            <a:endParaRPr lang="en-US"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p:txBody>
      </p:sp>
    </p:spTree>
    <p:extLst>
      <p:ext uri="{BB962C8B-B14F-4D97-AF65-F5344CB8AC3E}">
        <p14:creationId xmlns:p14="http://schemas.microsoft.com/office/powerpoint/2010/main" val="514176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76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DBFD6-D7FD-F62C-E929-4BDB8152CB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07C8F4-CF46-4670-6EA7-A4E7C36D3198}"/>
              </a:ext>
            </a:extLst>
          </p:cNvPr>
          <p:cNvSpPr>
            <a:spLocks noGrp="1"/>
          </p:cNvSpPr>
          <p:nvPr>
            <p:ph type="title"/>
          </p:nvPr>
        </p:nvSpPr>
        <p:spPr/>
        <p:txBody>
          <a:bodyPr>
            <a:noAutofit/>
          </a:bodyPr>
          <a:lstStyle/>
          <a:p>
            <a:r>
              <a:rPr lang="en-US" sz="3200" dirty="0"/>
              <a:t>HWQ2</a:t>
            </a:r>
          </a:p>
        </p:txBody>
      </p:sp>
      <p:sp>
        <p:nvSpPr>
          <p:cNvPr id="4" name="Content Placeholder 3">
            <a:extLst>
              <a:ext uri="{FF2B5EF4-FFF2-40B4-BE49-F238E27FC236}">
                <a16:creationId xmlns:a16="http://schemas.microsoft.com/office/drawing/2014/main" id="{06282A4A-0D3B-320A-3EFC-98212557DFE3}"/>
              </a:ext>
            </a:extLst>
          </p:cNvPr>
          <p:cNvSpPr>
            <a:spLocks noGrp="1"/>
          </p:cNvSpPr>
          <p:nvPr>
            <p:ph idx="1"/>
          </p:nvPr>
        </p:nvSpPr>
        <p:spPr/>
        <p:txBody>
          <a:bodyPr>
            <a:normAutofit/>
          </a:bodyPr>
          <a:lstStyle/>
          <a:p>
            <a:endParaRPr lang="en-US" sz="1800" b="1" dirty="0"/>
          </a:p>
          <a:p>
            <a:pPr marL="0" indent="0" fontAlgn="base">
              <a:spcAft>
                <a:spcPct val="0"/>
              </a:spcAft>
              <a:defRPr/>
            </a:pPr>
            <a:r>
              <a:rPr lang="en-US" dirty="0"/>
              <a:t>Q2: Please provide a concise summary of the prioritization and roadmaps for the midterm R&amp;D topics. How do these R&amp;D topics align with the EIC performance goals? We would also appreciate information on the resource needs and availability for these R&amp;D efforts.</a:t>
            </a:r>
          </a:p>
          <a:p>
            <a:pPr marL="0" indent="0" fontAlgn="base">
              <a:spcAft>
                <a:spcPct val="0"/>
              </a:spcAft>
              <a:defRPr/>
            </a:pPr>
            <a:endParaRPr lang="en-US" sz="2000" dirty="0"/>
          </a:p>
          <a:p>
            <a:pPr fontAlgn="base">
              <a:spcAft>
                <a:spcPct val="0"/>
              </a:spcAft>
              <a:buFont typeface="Arial" panose="020B0604020202020204" pitchFamily="34" charset="0"/>
              <a:buAutoNum type="arabicPeriod"/>
              <a:defRPr/>
            </a:pPr>
            <a:endParaRPr lang="en-US" sz="2000" dirty="0"/>
          </a:p>
          <a:p>
            <a:pPr fontAlgn="base">
              <a:spcAft>
                <a:spcPct val="0"/>
              </a:spcAft>
              <a:buNone/>
              <a:defRPr/>
            </a:pPr>
            <a:endParaRPr lang="en-US" sz="2000" dirty="0"/>
          </a:p>
          <a:p>
            <a:pPr marL="457200" lvl="1" indent="0">
              <a:buNone/>
            </a:pPr>
            <a:endParaRPr lang="en-US" sz="1800" b="1" kern="100" dirty="0">
              <a:solidFill>
                <a:srgbClr val="0432FF"/>
              </a:solidFill>
              <a:effectLst/>
              <a:ea typeface="Aptos" panose="020B0004020202020204" pitchFamily="34" charset="0"/>
              <a:cs typeface="Times New Roman" panose="02020603050405020304" pitchFamily="18" charset="0"/>
            </a:endParaRPr>
          </a:p>
        </p:txBody>
      </p:sp>
      <p:sp>
        <p:nvSpPr>
          <p:cNvPr id="10" name="Slide Number Placeholder 2">
            <a:extLst>
              <a:ext uri="{FF2B5EF4-FFF2-40B4-BE49-F238E27FC236}">
                <a16:creationId xmlns:a16="http://schemas.microsoft.com/office/drawing/2014/main" id="{6A6BFE19-A11C-B7F9-65AD-7482410FD80F}"/>
              </a:ext>
            </a:extLst>
          </p:cNvPr>
          <p:cNvSpPr txBox="1">
            <a:spLocks/>
          </p:cNvSpPr>
          <p:nvPr/>
        </p:nvSpPr>
        <p:spPr>
          <a:xfrm>
            <a:off x="11683314" y="64689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15</a:t>
            </a:fld>
            <a:endParaRPr lang="en-US" dirty="0"/>
          </a:p>
        </p:txBody>
      </p:sp>
    </p:spTree>
    <p:extLst>
      <p:ext uri="{BB962C8B-B14F-4D97-AF65-F5344CB8AC3E}">
        <p14:creationId xmlns:p14="http://schemas.microsoft.com/office/powerpoint/2010/main" val="347048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2F4AD-83CC-2F85-14E6-5E107CEDF2B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B0EB2E-0AC2-E0EF-9B4B-C541D950061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kumimoji="0" lang="en-US" sz="1000" b="1" i="0" u="none" strike="noStrike" kern="1200" cap="none" spc="0" normalizeH="0" baseline="0" noProof="0" smtClean="0">
                <a:ln>
                  <a:noFill/>
                </a:ln>
                <a:solidFill>
                  <a:srgbClr val="00ACDB"/>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00ACDB"/>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6BD01F8E-2407-D1A2-A701-61D4AC76EE55}"/>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EIC Science Program in the First Years </a:t>
            </a:r>
            <a:endParaRPr lang="en-US"/>
          </a:p>
        </p:txBody>
      </p:sp>
      <p:sp>
        <p:nvSpPr>
          <p:cNvPr id="8" name="Text Placeholder 7">
            <a:extLst>
              <a:ext uri="{FF2B5EF4-FFF2-40B4-BE49-F238E27FC236}">
                <a16:creationId xmlns:a16="http://schemas.microsoft.com/office/drawing/2014/main" id="{AD95E4F4-14F5-7460-CF21-DF0D38910826}"/>
              </a:ext>
            </a:extLst>
          </p:cNvPr>
          <p:cNvSpPr>
            <a:spLocks noGrp="1"/>
          </p:cNvSpPr>
          <p:nvPr>
            <p:ph type="body" sz="quarter" idx="11"/>
          </p:nvPr>
        </p:nvSpPr>
        <p:spPr>
          <a:xfrm>
            <a:off x="7678420" y="6316595"/>
            <a:ext cx="2659380" cy="365125"/>
          </a:xfrm>
        </p:spPr>
        <p:txBody>
          <a:bodyPr/>
          <a:lstStyle/>
          <a:p>
            <a:endParaRPr lang="en-US" dirty="0"/>
          </a:p>
        </p:txBody>
      </p:sp>
      <p:sp>
        <p:nvSpPr>
          <p:cNvPr id="10" name="Right Arrow 9">
            <a:extLst>
              <a:ext uri="{FF2B5EF4-FFF2-40B4-BE49-F238E27FC236}">
                <a16:creationId xmlns:a16="http://schemas.microsoft.com/office/drawing/2014/main" id="{98FFDF69-A541-2534-DF23-0B8D48E62B5C}"/>
              </a:ext>
            </a:extLst>
          </p:cNvPr>
          <p:cNvSpPr/>
          <p:nvPr/>
        </p:nvSpPr>
        <p:spPr>
          <a:xfrm>
            <a:off x="545091" y="975874"/>
            <a:ext cx="11499234" cy="477760"/>
          </a:xfrm>
          <a:prstGeom prst="rightArrow">
            <a:avLst>
              <a:gd name="adj1" fmla="val 50000"/>
              <a:gd name="adj2" fmla="val 70000"/>
            </a:avLst>
          </a:prstGeom>
          <a:solidFill>
            <a:schemeClr val="bg2">
              <a:lumMod val="60000"/>
              <a:lumOff val="40000"/>
            </a:schemeClr>
          </a:solidFill>
          <a:ln>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1" name="Straight Connector 10">
            <a:extLst>
              <a:ext uri="{FF2B5EF4-FFF2-40B4-BE49-F238E27FC236}">
                <a16:creationId xmlns:a16="http://schemas.microsoft.com/office/drawing/2014/main" id="{39C98E0E-618F-7524-A897-D1DD402470E2}"/>
              </a:ext>
            </a:extLst>
          </p:cNvPr>
          <p:cNvCxnSpPr/>
          <p:nvPr/>
        </p:nvCxnSpPr>
        <p:spPr bwMode="auto">
          <a:xfrm>
            <a:off x="833405" y="973285"/>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2" name="TextBox 11">
            <a:extLst>
              <a:ext uri="{FF2B5EF4-FFF2-40B4-BE49-F238E27FC236}">
                <a16:creationId xmlns:a16="http://schemas.microsoft.com/office/drawing/2014/main" id="{F6E10F70-D576-D6F3-1327-AC6BF2742F31}"/>
              </a:ext>
            </a:extLst>
          </p:cNvPr>
          <p:cNvSpPr txBox="1"/>
          <p:nvPr/>
        </p:nvSpPr>
        <p:spPr>
          <a:xfrm>
            <a:off x="330673" y="1500824"/>
            <a:ext cx="10054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Year - 1</a:t>
            </a:r>
          </a:p>
        </p:txBody>
      </p:sp>
      <p:sp>
        <p:nvSpPr>
          <p:cNvPr id="13" name="TextBox 12">
            <a:extLst>
              <a:ext uri="{FF2B5EF4-FFF2-40B4-BE49-F238E27FC236}">
                <a16:creationId xmlns:a16="http://schemas.microsoft.com/office/drawing/2014/main" id="{BDE51336-71FD-BD85-E6B7-67D47CAD77FD}"/>
              </a:ext>
            </a:extLst>
          </p:cNvPr>
          <p:cNvSpPr txBox="1"/>
          <p:nvPr/>
        </p:nvSpPr>
        <p:spPr>
          <a:xfrm>
            <a:off x="327414" y="1864648"/>
            <a:ext cx="2229284" cy="1954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Start with Phase 1 EIC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ACDB">
                    <a:lumMod val="60000"/>
                    <a:lumOff val="40000"/>
                  </a:srgbClr>
                </a:solidFill>
                <a:effectLst/>
                <a:uLnTx/>
                <a:uFillTx/>
                <a:latin typeface="Arial" panose="020B0604020202020204"/>
                <a:ea typeface="+mn-ea"/>
                <a:cs typeface="+mn-cs"/>
              </a:rPr>
              <a:t>New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electron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10 GeV electrons on 115 GeV/u </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Heavy Ion Beams (</a:t>
            </a:r>
            <a:r>
              <a:rPr kumimoji="0" lang="en-US" sz="1100" b="1" i="0" u="none" strike="noStrike" kern="1200" cap="none" spc="0" normalizeH="0" baseline="0" noProof="0" dirty="0">
                <a:ln>
                  <a:noFill/>
                </a:ln>
                <a:solidFill>
                  <a:srgbClr val="FF0000"/>
                </a:solidFill>
                <a:effectLst/>
                <a:uLnTx/>
                <a:uFillTx/>
                <a:latin typeface="Arial" panose="020B0604020202020204"/>
                <a:ea typeface="+mn-ea"/>
                <a:cs typeface="+mn-cs"/>
              </a:rPr>
              <a:t>Ag or Nb</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sym typeface="Wingdings" pitchFamily="2" charset="2"/>
              </a:rPr>
              <a:t>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gives world-wide new data on </a:t>
            </a:r>
            <a:r>
              <a:rPr kumimoji="0" lang="en-US" sz="1100" b="0" i="0" u="none" strike="noStrike" kern="1200" cap="none" spc="0" normalizeH="0" baseline="0" noProof="0" dirty="0" err="1">
                <a:ln>
                  <a:noFill/>
                </a:ln>
                <a:solidFill>
                  <a:srgbClr val="000000"/>
                </a:solidFill>
                <a:effectLst/>
                <a:uLnTx/>
                <a:uFillTx/>
                <a:latin typeface="Arial" panose="020B0604020202020204"/>
                <a:ea typeface="+mn-ea"/>
                <a:cs typeface="+mn-cs"/>
              </a:rPr>
              <a:t>nPDFs</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and a first look on saturation</a:t>
            </a:r>
          </a:p>
        </p:txBody>
      </p:sp>
      <p:cxnSp>
        <p:nvCxnSpPr>
          <p:cNvPr id="14" name="Straight Connector 13">
            <a:extLst>
              <a:ext uri="{FF2B5EF4-FFF2-40B4-BE49-F238E27FC236}">
                <a16:creationId xmlns:a16="http://schemas.microsoft.com/office/drawing/2014/main" id="{1473647D-FB89-D49C-340A-412A47BAE88B}"/>
              </a:ext>
            </a:extLst>
          </p:cNvPr>
          <p:cNvCxnSpPr/>
          <p:nvPr/>
        </p:nvCxnSpPr>
        <p:spPr bwMode="auto">
          <a:xfrm>
            <a:off x="3217117" y="938227"/>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4F6825A1-ED36-BC29-F0B1-425B886ABF03}"/>
              </a:ext>
            </a:extLst>
          </p:cNvPr>
          <p:cNvSpPr txBox="1"/>
          <p:nvPr/>
        </p:nvSpPr>
        <p:spPr>
          <a:xfrm>
            <a:off x="2714385" y="1465766"/>
            <a:ext cx="10054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Year - 2</a:t>
            </a:r>
          </a:p>
        </p:txBody>
      </p:sp>
      <p:sp>
        <p:nvSpPr>
          <p:cNvPr id="16" name="TextBox 15">
            <a:extLst>
              <a:ext uri="{FF2B5EF4-FFF2-40B4-BE49-F238E27FC236}">
                <a16:creationId xmlns:a16="http://schemas.microsoft.com/office/drawing/2014/main" id="{847B5C2E-7852-E59B-3A77-9FA6BB0FAC95}"/>
              </a:ext>
            </a:extLst>
          </p:cNvPr>
          <p:cNvSpPr txBox="1"/>
          <p:nvPr/>
        </p:nvSpPr>
        <p:spPr>
          <a:xfrm>
            <a:off x="2414386" y="1806255"/>
            <a:ext cx="2229277"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Start with Phase 1 EIC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electron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ACDB">
                    <a:lumMod val="60000"/>
                    <a:lumOff val="40000"/>
                  </a:srgbClr>
                </a:solidFill>
                <a:effectLst/>
                <a:uLnTx/>
                <a:uFillTx/>
                <a:latin typeface="Arial" panose="020B0604020202020204"/>
                <a:ea typeface="+mn-ea"/>
                <a:cs typeface="+mn-cs"/>
              </a:rPr>
              <a:t>New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panose="020B0604020202020204"/>
                <a:ea typeface="+mn-ea"/>
                <a:cs typeface="+mn-cs"/>
              </a:rPr>
              <a:t>Commission hadron polarization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10 GeV electrons on 130 GeV/u </a:t>
            </a:r>
            <a:r>
              <a:rPr kumimoji="0" lang="en-US" sz="1100" b="1" i="0" u="none" strike="noStrike" kern="1200" cap="none" spc="0" normalizeH="0" baseline="0" noProof="0" dirty="0">
                <a:ln>
                  <a:noFill/>
                </a:ln>
                <a:solidFill>
                  <a:srgbClr val="FF0000"/>
                </a:solidFill>
                <a:effectLst/>
                <a:uLnTx/>
                <a:uFillTx/>
                <a:latin typeface="Arial" panose="020B0604020202020204"/>
                <a:ea typeface="+mn-ea"/>
                <a:cs typeface="+mn-cs"/>
              </a:rPr>
              <a:t>Deuterium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sym typeface="Wingdings" pitchFamily="2" charset="2"/>
              </a:rPr>
              <a:t>Physics:</a:t>
            </a: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gives world-wide new data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 critical baseline for </a:t>
            </a:r>
            <a:r>
              <a:rPr kumimoji="0" lang="en-US" sz="1100" b="0" i="0" u="none" strike="noStrike" kern="1200" cap="none" spc="0" normalizeH="0" baseline="0" noProof="0" dirty="0" err="1">
                <a:ln>
                  <a:noFill/>
                </a:ln>
                <a:solidFill>
                  <a:srgbClr val="000000"/>
                </a:solidFill>
                <a:effectLst/>
                <a:uLnTx/>
                <a:uFillTx/>
                <a:latin typeface="Arial" panose="020B0604020202020204"/>
                <a:ea typeface="+mn-ea"/>
                <a:cs typeface="+mn-cs"/>
                <a:sym typeface="Wingdings" pitchFamily="2" charset="2"/>
              </a:rPr>
              <a:t>nPDFs</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 and saturation</a:t>
            </a: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free vs. bound proton 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sym typeface="Wingdings" pitchFamily="2" charset="2"/>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Last weeks 10 GeV electrons and 130 GeV polarized protons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rPr>
              <a:t>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first look to 3d imaging of the proton </a:t>
            </a:r>
          </a:p>
        </p:txBody>
      </p:sp>
      <p:cxnSp>
        <p:nvCxnSpPr>
          <p:cNvPr id="17" name="Straight Connector 16">
            <a:extLst>
              <a:ext uri="{FF2B5EF4-FFF2-40B4-BE49-F238E27FC236}">
                <a16:creationId xmlns:a16="http://schemas.microsoft.com/office/drawing/2014/main" id="{CAF62505-3329-3A37-13C4-11BEB4876C4B}"/>
              </a:ext>
            </a:extLst>
          </p:cNvPr>
          <p:cNvCxnSpPr/>
          <p:nvPr/>
        </p:nvCxnSpPr>
        <p:spPr bwMode="auto">
          <a:xfrm>
            <a:off x="5428903" y="903058"/>
            <a:ext cx="0" cy="609600"/>
          </a:xfrm>
          <a:prstGeom prst="line">
            <a:avLst/>
          </a:prstGeom>
          <a:noFill/>
          <a:ln w="28575" cap="flat" cmpd="sng" algn="ctr">
            <a:solidFill>
              <a:schemeClr val="tx1"/>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59926D0F-3891-550C-C427-B82DB0E9D912}"/>
              </a:ext>
            </a:extLst>
          </p:cNvPr>
          <p:cNvSpPr txBox="1"/>
          <p:nvPr/>
        </p:nvSpPr>
        <p:spPr>
          <a:xfrm>
            <a:off x="4926171" y="1465766"/>
            <a:ext cx="10054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Year - 3</a:t>
            </a:r>
          </a:p>
        </p:txBody>
      </p:sp>
      <p:sp>
        <p:nvSpPr>
          <p:cNvPr id="19" name="TextBox 18">
            <a:extLst>
              <a:ext uri="{FF2B5EF4-FFF2-40B4-BE49-F238E27FC236}">
                <a16:creationId xmlns:a16="http://schemas.microsoft.com/office/drawing/2014/main" id="{D128A979-AEF5-338F-0810-9137E94F91F7}"/>
              </a:ext>
            </a:extLst>
          </p:cNvPr>
          <p:cNvSpPr txBox="1"/>
          <p:nvPr/>
        </p:nvSpPr>
        <p:spPr>
          <a:xfrm>
            <a:off x="4618115" y="1829590"/>
            <a:ext cx="2229277" cy="3647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Start with Phase 1 EIC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electron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Arial" panose="020B0604020202020204"/>
                <a:ea typeface="+mn-ea"/>
                <a:cs typeface="+mn-cs"/>
              </a:rPr>
              <a:t>Commission hadron polarization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ACDB">
                    <a:lumMod val="60000"/>
                    <a:lumOff val="40000"/>
                  </a:srgbClr>
                </a:solidFill>
                <a:effectLst/>
                <a:uLnTx/>
                <a:uFillTx/>
                <a:latin typeface="Arial" panose="020B0604020202020204"/>
                <a:ea typeface="+mn-ea"/>
                <a:cs typeface="+mn-cs"/>
              </a:rPr>
              <a:t>New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running with hadron spin rotators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10 GeV electrons on 130 GeV </a:t>
            </a: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Transverse </a:t>
            </a:r>
            <a:r>
              <a:rPr kumimoji="0" lang="en-US" sz="1100" b="1" i="0" u="none" strike="noStrike" kern="1200" cap="none" spc="0" normalizeH="0" baseline="0" noProof="0" dirty="0">
                <a:ln>
                  <a:noFill/>
                </a:ln>
                <a:solidFill>
                  <a:srgbClr val="FF0000"/>
                </a:solidFill>
                <a:effectLst/>
                <a:uLnTx/>
                <a:uFillTx/>
                <a:latin typeface="Arial" panose="020B0604020202020204"/>
                <a:ea typeface="+mn-ea"/>
                <a:cs typeface="+mn-cs"/>
              </a:rPr>
              <a:t>Polarized Protons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sym typeface="Wingdings" pitchFamily="2" charset="2"/>
              </a:rPr>
              <a:t>Physics:</a:t>
            </a:r>
          </a:p>
          <a:p>
            <a:pPr marL="0" marR="0" lvl="0" indent="0" algn="l" defTabSz="914400" rtl="0" eaLnBrk="1" fontAlgn="auto" latinLnBrk="0" hangingPunct="1">
              <a:lnSpc>
                <a:spcPct val="100000"/>
              </a:lnSpc>
              <a:spcBef>
                <a:spcPts val="0"/>
              </a:spcBef>
              <a:spcAft>
                <a:spcPts val="0"/>
              </a:spcAft>
              <a:buClr>
                <a:srgbClr val="00ACDB"/>
              </a:buClr>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3d imaging of the proton / mass of the nucleon </a:t>
            </a:r>
          </a:p>
          <a:p>
            <a:pPr marL="0" marR="0" lvl="0" indent="0" algn="l" defTabSz="914400" rtl="0" eaLnBrk="1" fontAlgn="auto" latinLnBrk="0" hangingPunct="1">
              <a:lnSpc>
                <a:spcPct val="100000"/>
              </a:lnSpc>
              <a:spcBef>
                <a:spcPts val="0"/>
              </a:spcBef>
              <a:spcAft>
                <a:spcPts val="0"/>
              </a:spcAft>
              <a:buClr>
                <a:srgbClr val="00ACDB"/>
              </a:buClr>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sym typeface="Wingdings" pitchFamily="2" charset="2"/>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Last weeks switch to longitudinal proton polarization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rPr>
              <a:t>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first look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helicity structure of the proton</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 unravel quark, gluon and orbital angular contributions</a:t>
            </a:r>
          </a:p>
        </p:txBody>
      </p:sp>
      <p:cxnSp>
        <p:nvCxnSpPr>
          <p:cNvPr id="20" name="Straight Connector 19">
            <a:extLst>
              <a:ext uri="{FF2B5EF4-FFF2-40B4-BE49-F238E27FC236}">
                <a16:creationId xmlns:a16="http://schemas.microsoft.com/office/drawing/2014/main" id="{82067D7C-8D59-97B2-D34C-563AD8608CF3}"/>
              </a:ext>
            </a:extLst>
          </p:cNvPr>
          <p:cNvCxnSpPr/>
          <p:nvPr/>
        </p:nvCxnSpPr>
        <p:spPr bwMode="auto">
          <a:xfrm>
            <a:off x="7550160" y="928573"/>
            <a:ext cx="0" cy="609600"/>
          </a:xfrm>
          <a:prstGeom prst="line">
            <a:avLst/>
          </a:prstGeom>
          <a:noFill/>
          <a:ln w="28575" cap="flat" cmpd="sng" algn="ctr">
            <a:solidFill>
              <a:schemeClr val="tx1"/>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7198B26D-EDA7-073D-FD8D-D318342E9F69}"/>
              </a:ext>
            </a:extLst>
          </p:cNvPr>
          <p:cNvSpPr txBox="1"/>
          <p:nvPr/>
        </p:nvSpPr>
        <p:spPr>
          <a:xfrm>
            <a:off x="7047428" y="1491281"/>
            <a:ext cx="10054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Year - 4</a:t>
            </a:r>
          </a:p>
        </p:txBody>
      </p:sp>
      <p:sp>
        <p:nvSpPr>
          <p:cNvPr id="22" name="TextBox 21">
            <a:extLst>
              <a:ext uri="{FF2B5EF4-FFF2-40B4-BE49-F238E27FC236}">
                <a16:creationId xmlns:a16="http://schemas.microsoft.com/office/drawing/2014/main" id="{42BEF866-6A77-37D4-037D-75061E0BDF92}"/>
              </a:ext>
            </a:extLst>
          </p:cNvPr>
          <p:cNvSpPr txBox="1"/>
          <p:nvPr/>
        </p:nvSpPr>
        <p:spPr>
          <a:xfrm>
            <a:off x="6926939" y="1855105"/>
            <a:ext cx="2228044" cy="3647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Start with Phase 1 EIC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electron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hadron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running with hadron spin rotators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ACDB">
                    <a:lumMod val="60000"/>
                    <a:lumOff val="40000"/>
                  </a:srgbClr>
                </a:solidFill>
                <a:effectLst/>
                <a:uLnTx/>
                <a:uFillTx/>
                <a:latin typeface="Arial" panose="020B0604020202020204"/>
                <a:ea typeface="+mn-ea"/>
                <a:cs typeface="+mn-cs"/>
              </a:rPr>
              <a:t>New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hadron accelerator to operate with not centered orbits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10 GeV electrons on 250 GeV transverse and longitudinal </a:t>
            </a:r>
            <a:r>
              <a:rPr kumimoji="0" lang="en-US" sz="1100" b="1" i="0" u="none" strike="noStrike" kern="1200" cap="none" spc="0" normalizeH="0" baseline="0" noProof="0" dirty="0">
                <a:ln>
                  <a:noFill/>
                </a:ln>
                <a:solidFill>
                  <a:srgbClr val="FF0000"/>
                </a:solidFill>
                <a:effectLst/>
                <a:uLnTx/>
                <a:uFillTx/>
                <a:latin typeface="Arial" panose="020B0604020202020204"/>
                <a:ea typeface="+mn-ea"/>
                <a:cs typeface="+mn-cs"/>
              </a:rPr>
              <a:t>polarized protons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sym typeface="Wingdings" pitchFamily="2" charset="2"/>
              </a:rPr>
              <a:t>Physics:</a:t>
            </a: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3d imaging of the proton </a:t>
            </a:r>
          </a:p>
          <a:p>
            <a:pPr marL="0" marR="0" lvl="0" indent="0" algn="l" defTabSz="914400" rtl="0" eaLnBrk="1" fontAlgn="auto" latinLnBrk="0" hangingPunct="1">
              <a:lnSpc>
                <a:spcPct val="100000"/>
              </a:lnSpc>
              <a:spcBef>
                <a:spcPts val="0"/>
              </a:spcBef>
              <a:spcAft>
                <a:spcPts val="0"/>
              </a:spcAft>
              <a:buClr>
                <a:srgbClr val="00ACDB"/>
              </a:buClr>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at low x </a:t>
            </a: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helicity structure of the proton</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 unravel quark, gluon and orbital angular contributions</a:t>
            </a:r>
          </a:p>
        </p:txBody>
      </p:sp>
      <p:cxnSp>
        <p:nvCxnSpPr>
          <p:cNvPr id="23" name="Straight Connector 22">
            <a:extLst>
              <a:ext uri="{FF2B5EF4-FFF2-40B4-BE49-F238E27FC236}">
                <a16:creationId xmlns:a16="http://schemas.microsoft.com/office/drawing/2014/main" id="{09EABD70-C970-A40D-9297-787303997834}"/>
              </a:ext>
            </a:extLst>
          </p:cNvPr>
          <p:cNvCxnSpPr/>
          <p:nvPr/>
        </p:nvCxnSpPr>
        <p:spPr bwMode="auto">
          <a:xfrm>
            <a:off x="10046550" y="926030"/>
            <a:ext cx="0" cy="609600"/>
          </a:xfrm>
          <a:prstGeom prst="line">
            <a:avLst/>
          </a:prstGeom>
          <a:noFill/>
          <a:ln w="28575" cap="flat" cmpd="sng" algn="ctr">
            <a:solidFill>
              <a:schemeClr val="tx1"/>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D104CD2D-E101-0033-557A-BDCC8395A6BD}"/>
              </a:ext>
            </a:extLst>
          </p:cNvPr>
          <p:cNvSpPr txBox="1"/>
          <p:nvPr/>
        </p:nvSpPr>
        <p:spPr>
          <a:xfrm>
            <a:off x="9543818" y="1488738"/>
            <a:ext cx="10054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Year - 5</a:t>
            </a:r>
          </a:p>
        </p:txBody>
      </p:sp>
      <p:sp>
        <p:nvSpPr>
          <p:cNvPr id="25" name="TextBox 24">
            <a:extLst>
              <a:ext uri="{FF2B5EF4-FFF2-40B4-BE49-F238E27FC236}">
                <a16:creationId xmlns:a16="http://schemas.microsoft.com/office/drawing/2014/main" id="{D3FD9062-D9A5-3CCC-CBB5-D45DAE071207}"/>
              </a:ext>
            </a:extLst>
          </p:cNvPr>
          <p:cNvSpPr txBox="1"/>
          <p:nvPr/>
        </p:nvSpPr>
        <p:spPr>
          <a:xfrm>
            <a:off x="9154992" y="1806255"/>
            <a:ext cx="2733268"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Start with Phase 1 EIC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electron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hadron polarization in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running with hadron spin rotators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Commission hadron accelerator to operate with not centered orbits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333FF"/>
                </a:solidFill>
                <a:effectLst/>
                <a:uLnTx/>
                <a:uFillTx/>
                <a:latin typeface="Arial" panose="020B0604020202020204"/>
                <a:ea typeface="+mn-ea"/>
                <a:cs typeface="+mn-cs"/>
              </a:rPr>
              <a:t>Run: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10 GeV electrons on 166 GeV transverse and longitudinal </a:t>
            </a:r>
            <a:r>
              <a:rPr kumimoji="0" lang="en-US" sz="1100" b="1" i="0" u="none" strike="noStrike" kern="1200" cap="none" spc="0" normalizeH="0" baseline="0" noProof="0" dirty="0">
                <a:ln>
                  <a:noFill/>
                </a:ln>
                <a:solidFill>
                  <a:srgbClr val="FF0000"/>
                </a:solidFill>
                <a:effectLst/>
                <a:uLnTx/>
                <a:uFillTx/>
                <a:latin typeface="Arial" panose="020B0604020202020204"/>
                <a:ea typeface="+mn-ea"/>
                <a:cs typeface="+mn-cs"/>
              </a:rPr>
              <a:t>polarized He-3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40FF"/>
                </a:solidFill>
                <a:effectLst/>
                <a:uLnTx/>
                <a:uFillTx/>
                <a:latin typeface="Arial" panose="020B0604020202020204"/>
                <a:ea typeface="+mn-ea"/>
                <a:cs typeface="+mn-cs"/>
                <a:sym typeface="Wingdings" pitchFamily="2" charset="2"/>
              </a:rPr>
              <a:t>Physics:</a:t>
            </a: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3d imaging of the nucleons </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 flavor separation</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helicity structure of the nucleon</a:t>
            </a: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 unravel helicities for different quark flavors</a:t>
            </a:r>
          </a:p>
          <a:p>
            <a:pPr marL="102870" marR="0" lvl="0" indent="-102870" algn="l" defTabSz="914400" rtl="0" eaLnBrk="1" fontAlgn="auto" latinLnBrk="0" hangingPunct="1">
              <a:lnSpc>
                <a:spcPct val="100000"/>
              </a:lnSpc>
              <a:spcBef>
                <a:spcPts val="0"/>
              </a:spcBef>
              <a:spcAft>
                <a:spcPts val="0"/>
              </a:spcAft>
              <a:buClr>
                <a:srgbClr val="00ACDB"/>
              </a:buClr>
              <a:buSzTx/>
              <a:buFont typeface="Wingdings" pitchFamily="2" charset="2"/>
              <a:buChar char="§"/>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sym typeface="Wingdings" pitchFamily="2" charset="2"/>
              </a:rPr>
              <a:t>first look to nuclear binding</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6" name="Right Brace 25">
            <a:extLst>
              <a:ext uri="{FF2B5EF4-FFF2-40B4-BE49-F238E27FC236}">
                <a16:creationId xmlns:a16="http://schemas.microsoft.com/office/drawing/2014/main" id="{3A5171B0-381A-3DFA-4281-FE95A35CFF8D}"/>
              </a:ext>
            </a:extLst>
          </p:cNvPr>
          <p:cNvSpPr/>
          <p:nvPr/>
        </p:nvSpPr>
        <p:spPr>
          <a:xfrm rot="5400000">
            <a:off x="9308552" y="3059916"/>
            <a:ext cx="276858" cy="4840832"/>
          </a:xfrm>
          <a:prstGeom prst="rightBrace">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05DB9343-5349-66EB-2E2C-45F010A637DF}"/>
              </a:ext>
            </a:extLst>
          </p:cNvPr>
          <p:cNvSpPr txBox="1"/>
          <p:nvPr/>
        </p:nvSpPr>
        <p:spPr>
          <a:xfrm>
            <a:off x="7379200" y="5642807"/>
            <a:ext cx="430181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t>Time to install additional ESR RF and HSR PS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Narrow" panose="020B0604020202020204" pitchFamily="34" charset="0"/>
                <a:ea typeface="+mn-ea"/>
                <a:cs typeface="Arial Narrow" panose="020B0604020202020204" pitchFamily="34" charset="0"/>
              </a:rPr>
              <a:t>reach design Current and max. Energies</a:t>
            </a:r>
          </a:p>
        </p:txBody>
      </p:sp>
      <p:sp>
        <p:nvSpPr>
          <p:cNvPr id="29" name="TextBox 28">
            <a:extLst>
              <a:ext uri="{FF2B5EF4-FFF2-40B4-BE49-F238E27FC236}">
                <a16:creationId xmlns:a16="http://schemas.microsoft.com/office/drawing/2014/main" id="{0975C3B9-F3E1-28FD-334A-2DE1578BC05C}"/>
              </a:ext>
            </a:extLst>
          </p:cNvPr>
          <p:cNvSpPr txBox="1"/>
          <p:nvPr/>
        </p:nvSpPr>
        <p:spPr>
          <a:xfrm>
            <a:off x="795007" y="5677761"/>
            <a:ext cx="17616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E.C. Aschenauer </a:t>
            </a:r>
          </a:p>
        </p:txBody>
      </p:sp>
      <p:sp>
        <p:nvSpPr>
          <p:cNvPr id="3" name="TextBox 2">
            <a:extLst>
              <a:ext uri="{FF2B5EF4-FFF2-40B4-BE49-F238E27FC236}">
                <a16:creationId xmlns:a16="http://schemas.microsoft.com/office/drawing/2014/main" id="{7339E1A6-BDAD-2977-DDF5-21C2F001D700}"/>
              </a:ext>
            </a:extLst>
          </p:cNvPr>
          <p:cNvSpPr txBox="1"/>
          <p:nvPr/>
        </p:nvSpPr>
        <p:spPr>
          <a:xfrm>
            <a:off x="3988944" y="6202680"/>
            <a:ext cx="2339102" cy="369332"/>
          </a:xfrm>
          <a:prstGeom prst="rect">
            <a:avLst/>
          </a:prstGeom>
          <a:noFill/>
        </p:spPr>
        <p:txBody>
          <a:bodyPr wrap="none" rtlCol="0">
            <a:spAutoFit/>
          </a:bodyPr>
          <a:lstStyle/>
          <a:p>
            <a:r>
              <a:rPr lang="en-US" b="1" dirty="0">
                <a:solidFill>
                  <a:srgbClr val="FF0000"/>
                </a:solidFill>
              </a:rPr>
              <a:t>Under development</a:t>
            </a:r>
          </a:p>
        </p:txBody>
      </p:sp>
    </p:spTree>
    <p:extLst>
      <p:ext uri="{BB962C8B-B14F-4D97-AF65-F5344CB8AC3E}">
        <p14:creationId xmlns:p14="http://schemas.microsoft.com/office/powerpoint/2010/main" val="105465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F6DE-CB54-F72B-9EA5-46E3CCFF35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4E9DC2-1442-8AF5-D9A6-7446F8F8B991}"/>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3A556B-7C63-244D-9B7C-B0EA8042B330}"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AC097571-1757-0097-1325-14FE5363806E}"/>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Priority mid-term R&amp;D efforts</a:t>
            </a:r>
          </a:p>
        </p:txBody>
      </p:sp>
      <p:sp>
        <p:nvSpPr>
          <p:cNvPr id="6" name="Content Placeholder 2">
            <a:extLst>
              <a:ext uri="{FF2B5EF4-FFF2-40B4-BE49-F238E27FC236}">
                <a16:creationId xmlns:a16="http://schemas.microsoft.com/office/drawing/2014/main" id="{34B83B29-7BC2-1026-6238-1808447DAE3A}"/>
              </a:ext>
            </a:extLst>
          </p:cNvPr>
          <p:cNvSpPr txBox="1">
            <a:spLocks/>
          </p:cNvSpPr>
          <p:nvPr/>
        </p:nvSpPr>
        <p:spPr>
          <a:xfrm>
            <a:off x="665851" y="677679"/>
            <a:ext cx="10645616"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00FF"/>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a:ea typeface="+mn-ea"/>
                <a:cs typeface="+mn-cs"/>
              </a:rPr>
              <a:t>Needed for present EIC baseline (baseline still to be finalized):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1. </a:t>
            </a:r>
            <a:r>
              <a:rPr lang="en-US" sz="2000" b="1" dirty="0">
                <a:solidFill>
                  <a:srgbClr val="000000"/>
                </a:solidFill>
                <a:latin typeface="Arial" panose="020B0604020202020204"/>
              </a:rPr>
              <a:t>Proton polarization development in Booster and AGS (polarization and polarimetry)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2. He-3 development (source, polarization, polarimetry)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rgbClr val="000000"/>
                </a:solidFill>
                <a:latin typeface="Arial" panose="020B0604020202020204"/>
              </a:rPr>
              <a:t>3. Electron sources (high-current cathodes)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4. Beam cooling (high-current </a:t>
            </a:r>
            <a:r>
              <a:rPr kumimoji="0" lang="en-US" sz="2000" b="1" i="0" u="none" strike="noStrike" kern="1200" cap="none" spc="0" normalizeH="0" baseline="0" noProof="0" dirty="0" err="1">
                <a:ln>
                  <a:noFill/>
                </a:ln>
                <a:solidFill>
                  <a:srgbClr val="000000"/>
                </a:solidFill>
                <a:effectLst/>
                <a:uLnTx/>
                <a:uFillTx/>
                <a:latin typeface="Arial" panose="020B0604020202020204"/>
                <a:ea typeface="+mn-ea"/>
                <a:cs typeface="+mn-cs"/>
              </a:rPr>
              <a:t>LEReC</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and SB gun tests for the EIC LEC)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srgbClr val="000000"/>
              </a:solidFill>
              <a:latin typeface="Arial" panose="020B06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rgbClr val="0000FF"/>
                </a:solidFill>
                <a:latin typeface="Arial" panose="020B0604020202020204"/>
              </a:rPr>
              <a:t>To increase future EIC performance (average luminosity):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rgbClr val="000000"/>
                </a:solidFill>
                <a:latin typeface="Arial" panose="020B0604020202020204"/>
              </a:rPr>
              <a:t>5. High-energy cooling design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1600" b="0" i="0" u="none" strike="noStrike" kern="1200" cap="none" spc="0" normalizeH="0" baseline="0" noProof="0" dirty="0">
              <a:ln>
                <a:noFill/>
              </a:ln>
              <a:solidFill>
                <a:srgbClr val="000000"/>
              </a:solidFill>
              <a:effectLst/>
              <a:uLnTx/>
              <a:uFillTx/>
              <a:latin typeface="Helvetica" panose="020B0604020202020204"/>
              <a:ea typeface="+mn-ea"/>
              <a:cs typeface="Helvetica" panose="020B06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0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Times New Roman"/>
              </a:rPr>
            </a:br>
            <a:endParaRPr kumimoji="0" lang="en-US" altLang="en-US" sz="2000" b="0" i="0" u="none" strike="noStrike" kern="1200" cap="none" spc="0" normalizeH="0" baseline="0" noProof="0" dirty="0">
              <a:ln>
                <a:noFill/>
              </a:ln>
              <a:solidFill>
                <a:srgbClr val="FFFFFF">
                  <a:lumMod val="85000"/>
                </a:srgbClr>
              </a:solidFill>
              <a:effectLst/>
              <a:highlight>
                <a:srgbClr val="FF0000"/>
              </a:highlight>
              <a:uLnTx/>
              <a:uFillTx/>
              <a:latin typeface="Arial" panose="020B0604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271673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6F78B3-4BB0-6E9B-7212-7D0EA4F58142}"/>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18</a:t>
            </a:fld>
            <a:endParaRPr lang="en-US" sz="1000" dirty="0"/>
          </a:p>
        </p:txBody>
      </p:sp>
      <p:sp>
        <p:nvSpPr>
          <p:cNvPr id="3" name="Title 1">
            <a:extLst>
              <a:ext uri="{FF2B5EF4-FFF2-40B4-BE49-F238E27FC236}">
                <a16:creationId xmlns:a16="http://schemas.microsoft.com/office/drawing/2014/main" id="{E5EE5D99-4F5F-CA98-21DE-A0F2999548C6}"/>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dirty="0"/>
              <a:t>1. Protons: Polarized Beam Developments roadmap</a:t>
            </a:r>
          </a:p>
        </p:txBody>
      </p:sp>
      <p:sp>
        <p:nvSpPr>
          <p:cNvPr id="7" name="TextBox 6">
            <a:extLst>
              <a:ext uri="{FF2B5EF4-FFF2-40B4-BE49-F238E27FC236}">
                <a16:creationId xmlns:a16="http://schemas.microsoft.com/office/drawing/2014/main" id="{59F53C5F-32B3-AA9C-736D-BB459BA7B34E}"/>
              </a:ext>
            </a:extLst>
          </p:cNvPr>
          <p:cNvSpPr txBox="1"/>
          <p:nvPr/>
        </p:nvSpPr>
        <p:spPr>
          <a:xfrm>
            <a:off x="368427" y="869733"/>
            <a:ext cx="6542934" cy="2563552"/>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en-US" dirty="0">
                <a:latin typeface="Helvetica" panose="020B0604020202020204"/>
                <a:cs typeface="Helvetica" panose="020B0604020202020204"/>
              </a:rPr>
              <a:t>re-survey and align AGS magnets  (summer 2026)</a:t>
            </a:r>
            <a:endParaRPr lang="en-US" dirty="0"/>
          </a:p>
          <a:p>
            <a:pPr marL="285750" indent="-285750" algn="just">
              <a:buFont typeface="Arial" panose="020B0604020202020204" pitchFamily="34" charset="0"/>
              <a:buChar char="•"/>
            </a:pPr>
            <a:r>
              <a:rPr lang="en-US" dirty="0">
                <a:latin typeface="Helvetica" panose="020B0604020202020204"/>
                <a:cs typeface="Helvetica" panose="020B0604020202020204"/>
              </a:rPr>
              <a:t>improve modeling of AGS lattice at lower energies; beam test with skew quads (Dec 2026)</a:t>
            </a:r>
          </a:p>
          <a:p>
            <a:pPr marL="285750" indent="-285750" algn="just">
              <a:buFont typeface="Arial" panose="020B0604020202020204" pitchFamily="34" charset="0"/>
              <a:buChar char="•"/>
            </a:pPr>
            <a:r>
              <a:rPr lang="en-US" dirty="0">
                <a:latin typeface="Helvetica" panose="020B0604020202020204"/>
                <a:cs typeface="Helvetica" panose="020B0604020202020204"/>
              </a:rPr>
              <a:t>upgrade AGS Booster and AGS BPMs (by Feb 2028)</a:t>
            </a:r>
          </a:p>
          <a:p>
            <a:pPr marL="285750" indent="-285750" algn="just">
              <a:buFont typeface="Arial" panose="020B0604020202020204" pitchFamily="34" charset="0"/>
              <a:buChar char="•"/>
            </a:pPr>
            <a:r>
              <a:rPr lang="en-US" dirty="0">
                <a:latin typeface="Helvetica" panose="020B0604020202020204"/>
                <a:cs typeface="Helvetica" panose="020B0604020202020204"/>
              </a:rPr>
              <a:t>optimize operations with skew quads over entire AGS energy range (Dec 2028)</a:t>
            </a:r>
          </a:p>
          <a:p>
            <a:pPr marL="285750" indent="-285750" algn="just">
              <a:buFont typeface="Arial" panose="020B0604020202020204" pitchFamily="34" charset="0"/>
              <a:buChar char="•"/>
            </a:pPr>
            <a:r>
              <a:rPr lang="en-US" dirty="0">
                <a:latin typeface="Helvetica" panose="020B0604020202020204"/>
                <a:cs typeface="Helvetica" panose="020B0604020202020204"/>
              </a:rPr>
              <a:t>optimize skew quads settings for polarization (Dec 2029)</a:t>
            </a:r>
          </a:p>
          <a:p>
            <a:pPr marL="285750" indent="-285750" algn="just">
              <a:buFont typeface="Arial" panose="020B0604020202020204" pitchFamily="34" charset="0"/>
              <a:buChar char="•"/>
            </a:pPr>
            <a:r>
              <a:rPr lang="en-US" dirty="0">
                <a:latin typeface="Helvetica" panose="020B0604020202020204"/>
                <a:cs typeface="Helvetica" panose="020B0604020202020204"/>
              </a:rPr>
              <a:t>test raising AGS injection energy from G</a:t>
            </a:r>
            <a:r>
              <a:rPr lang="en-US" dirty="0">
                <a:latin typeface="Symbol" panose="05050102010706020507" pitchFamily="18" charset="2"/>
                <a:cs typeface="Helvetica" panose="020B0604020202020204"/>
              </a:rPr>
              <a:t>g</a:t>
            </a:r>
            <a:r>
              <a:rPr lang="en-US" dirty="0">
                <a:latin typeface="Helvetica" panose="020B0604020202020204"/>
                <a:cs typeface="Helvetica" panose="020B0604020202020204"/>
              </a:rPr>
              <a:t>=4.5 to G</a:t>
            </a:r>
            <a:r>
              <a:rPr lang="en-US" dirty="0">
                <a:latin typeface="Symbol" panose="05050102010706020507" pitchFamily="18" charset="2"/>
                <a:cs typeface="Helvetica" panose="020B0604020202020204"/>
              </a:rPr>
              <a:t>g</a:t>
            </a:r>
            <a:r>
              <a:rPr lang="en-US" dirty="0">
                <a:latin typeface="Helvetica" panose="020B0604020202020204"/>
                <a:cs typeface="Helvetica" panose="020B0604020202020204"/>
              </a:rPr>
              <a:t>=5.5 (Dec  2030)</a:t>
            </a:r>
          </a:p>
        </p:txBody>
      </p:sp>
      <p:pic>
        <p:nvPicPr>
          <p:cNvPr id="4" name="Picture 3">
            <a:extLst>
              <a:ext uri="{FF2B5EF4-FFF2-40B4-BE49-F238E27FC236}">
                <a16:creationId xmlns:a16="http://schemas.microsoft.com/office/drawing/2014/main" id="{9ABAE97E-2A1F-6E7E-BD5D-929C369378F5}"/>
              </a:ext>
            </a:extLst>
          </p:cNvPr>
          <p:cNvPicPr>
            <a:picLocks noChangeAspect="1"/>
          </p:cNvPicPr>
          <p:nvPr/>
        </p:nvPicPr>
        <p:blipFill>
          <a:blip r:embed="rId2"/>
          <a:stretch>
            <a:fillRect/>
          </a:stretch>
        </p:blipFill>
        <p:spPr>
          <a:xfrm>
            <a:off x="462369" y="4175862"/>
            <a:ext cx="7664539" cy="1746344"/>
          </a:xfrm>
          <a:prstGeom prst="rect">
            <a:avLst/>
          </a:prstGeom>
        </p:spPr>
      </p:pic>
      <p:pic>
        <p:nvPicPr>
          <p:cNvPr id="5" name="Picture 4">
            <a:extLst>
              <a:ext uri="{FF2B5EF4-FFF2-40B4-BE49-F238E27FC236}">
                <a16:creationId xmlns:a16="http://schemas.microsoft.com/office/drawing/2014/main" id="{57F9742C-C475-6221-587A-2E6E8232A4BA}"/>
              </a:ext>
            </a:extLst>
          </p:cNvPr>
          <p:cNvPicPr>
            <a:picLocks noChangeAspect="1"/>
          </p:cNvPicPr>
          <p:nvPr/>
        </p:nvPicPr>
        <p:blipFill>
          <a:blip r:embed="rId3"/>
          <a:stretch>
            <a:fillRect/>
          </a:stretch>
        </p:blipFill>
        <p:spPr>
          <a:xfrm>
            <a:off x="7045779" y="871310"/>
            <a:ext cx="2411187" cy="2415722"/>
          </a:xfrm>
          <a:prstGeom prst="rect">
            <a:avLst/>
          </a:prstGeom>
          <a:ln w="12700">
            <a:solidFill>
              <a:schemeClr val="tx1"/>
            </a:solidFill>
          </a:ln>
        </p:spPr>
      </p:pic>
      <p:pic>
        <p:nvPicPr>
          <p:cNvPr id="6" name="Picture 5">
            <a:extLst>
              <a:ext uri="{FF2B5EF4-FFF2-40B4-BE49-F238E27FC236}">
                <a16:creationId xmlns:a16="http://schemas.microsoft.com/office/drawing/2014/main" id="{F04EBD0C-410A-8B99-C0EC-1ACC33F5E3C5}"/>
              </a:ext>
            </a:extLst>
          </p:cNvPr>
          <p:cNvPicPr>
            <a:picLocks noChangeAspect="1"/>
          </p:cNvPicPr>
          <p:nvPr/>
        </p:nvPicPr>
        <p:blipFill>
          <a:blip r:embed="rId4"/>
          <a:stretch>
            <a:fillRect/>
          </a:stretch>
        </p:blipFill>
        <p:spPr>
          <a:xfrm>
            <a:off x="9573984" y="868136"/>
            <a:ext cx="2565401" cy="2422070"/>
          </a:xfrm>
          <a:prstGeom prst="rect">
            <a:avLst/>
          </a:prstGeom>
          <a:ln w="12700">
            <a:solidFill>
              <a:schemeClr val="tx1"/>
            </a:solidFill>
          </a:ln>
        </p:spPr>
      </p:pic>
      <p:pic>
        <p:nvPicPr>
          <p:cNvPr id="8" name="Picture 7">
            <a:extLst>
              <a:ext uri="{FF2B5EF4-FFF2-40B4-BE49-F238E27FC236}">
                <a16:creationId xmlns:a16="http://schemas.microsoft.com/office/drawing/2014/main" id="{91D1515D-3ADD-B2A4-865E-09D9702BE1F5}"/>
              </a:ext>
            </a:extLst>
          </p:cNvPr>
          <p:cNvPicPr>
            <a:picLocks noChangeAspect="1"/>
          </p:cNvPicPr>
          <p:nvPr/>
        </p:nvPicPr>
        <p:blipFill>
          <a:blip r:embed="rId5"/>
          <a:stretch>
            <a:fillRect/>
          </a:stretch>
        </p:blipFill>
        <p:spPr>
          <a:xfrm>
            <a:off x="8693150" y="3428321"/>
            <a:ext cx="3289299" cy="2621188"/>
          </a:xfrm>
          <a:prstGeom prst="rect">
            <a:avLst/>
          </a:prstGeom>
        </p:spPr>
      </p:pic>
      <p:sp>
        <p:nvSpPr>
          <p:cNvPr id="11" name="TextBox 10">
            <a:extLst>
              <a:ext uri="{FF2B5EF4-FFF2-40B4-BE49-F238E27FC236}">
                <a16:creationId xmlns:a16="http://schemas.microsoft.com/office/drawing/2014/main" id="{AEAD245F-1D43-979B-7FF2-6DBDD8C43C3F}"/>
              </a:ext>
            </a:extLst>
          </p:cNvPr>
          <p:cNvSpPr txBox="1"/>
          <p:nvPr/>
        </p:nvSpPr>
        <p:spPr>
          <a:xfrm>
            <a:off x="7954776" y="2923951"/>
            <a:ext cx="1475760" cy="307777"/>
          </a:xfrm>
          <a:prstGeom prst="rect">
            <a:avLst/>
          </a:prstGeom>
          <a:solidFill>
            <a:schemeClr val="bg1"/>
          </a:solidFill>
        </p:spPr>
        <p:txBody>
          <a:bodyPr wrap="square" lIns="91440" tIns="45720" rIns="91440" bIns="45720" anchor="t">
            <a:spAutoFit/>
          </a:bodyPr>
          <a:lstStyle/>
          <a:p>
            <a:r>
              <a:rPr lang="en-US" sz="1400">
                <a:latin typeface="Helvetica" panose="020B0604020202020204"/>
                <a:cs typeface="Helvetica" panose="020B0604020202020204"/>
              </a:rPr>
              <a:t>AGS skew quad</a:t>
            </a:r>
            <a:endParaRPr lang="en-US" sz="1400">
              <a:cs typeface="Arial"/>
            </a:endParaRPr>
          </a:p>
        </p:txBody>
      </p:sp>
      <p:sp>
        <p:nvSpPr>
          <p:cNvPr id="13" name="TextBox 12">
            <a:extLst>
              <a:ext uri="{FF2B5EF4-FFF2-40B4-BE49-F238E27FC236}">
                <a16:creationId xmlns:a16="http://schemas.microsoft.com/office/drawing/2014/main" id="{790B904E-7FF2-237A-1392-3D7CAD5303DC}"/>
              </a:ext>
            </a:extLst>
          </p:cNvPr>
          <p:cNvSpPr txBox="1"/>
          <p:nvPr/>
        </p:nvSpPr>
        <p:spPr>
          <a:xfrm rot="16200000">
            <a:off x="7695473" y="4340384"/>
            <a:ext cx="1828800" cy="369332"/>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polarization (%)</a:t>
            </a:r>
            <a:endParaRPr lang="en-US"/>
          </a:p>
        </p:txBody>
      </p:sp>
      <p:pic>
        <p:nvPicPr>
          <p:cNvPr id="14" name="Picture 13">
            <a:extLst>
              <a:ext uri="{FF2B5EF4-FFF2-40B4-BE49-F238E27FC236}">
                <a16:creationId xmlns:a16="http://schemas.microsoft.com/office/drawing/2014/main" id="{438B5FE7-067A-824B-AF8D-33AFA2F8A582}"/>
              </a:ext>
            </a:extLst>
          </p:cNvPr>
          <p:cNvPicPr>
            <a:picLocks noChangeAspect="1"/>
          </p:cNvPicPr>
          <p:nvPr/>
        </p:nvPicPr>
        <p:blipFill>
          <a:blip r:embed="rId6"/>
          <a:stretch>
            <a:fillRect/>
          </a:stretch>
        </p:blipFill>
        <p:spPr>
          <a:xfrm>
            <a:off x="9907588" y="4531178"/>
            <a:ext cx="1056368" cy="444500"/>
          </a:xfrm>
          <a:prstGeom prst="rect">
            <a:avLst/>
          </a:prstGeom>
        </p:spPr>
      </p:pic>
      <p:sp>
        <p:nvSpPr>
          <p:cNvPr id="16" name="TextBox 15">
            <a:extLst>
              <a:ext uri="{FF2B5EF4-FFF2-40B4-BE49-F238E27FC236}">
                <a16:creationId xmlns:a16="http://schemas.microsoft.com/office/drawing/2014/main" id="{D361409B-7D2F-ADCE-F238-F633F8F1A8C5}"/>
              </a:ext>
            </a:extLst>
          </p:cNvPr>
          <p:cNvSpPr txBox="1"/>
          <p:nvPr/>
        </p:nvSpPr>
        <p:spPr>
          <a:xfrm>
            <a:off x="10573657" y="4278085"/>
            <a:ext cx="137160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correction with ~½ of the SQs</a:t>
            </a:r>
            <a:endParaRPr lang="en-US" sz="1200"/>
          </a:p>
        </p:txBody>
      </p:sp>
      <p:cxnSp>
        <p:nvCxnSpPr>
          <p:cNvPr id="17" name="Straight Arrow Connector 16">
            <a:extLst>
              <a:ext uri="{FF2B5EF4-FFF2-40B4-BE49-F238E27FC236}">
                <a16:creationId xmlns:a16="http://schemas.microsoft.com/office/drawing/2014/main" id="{306A5BA1-8F76-A8F8-7FD7-CA6427F61A54}"/>
              </a:ext>
            </a:extLst>
          </p:cNvPr>
          <p:cNvCxnSpPr/>
          <p:nvPr/>
        </p:nvCxnSpPr>
        <p:spPr>
          <a:xfrm flipH="1" flipV="1">
            <a:off x="11141165" y="3865155"/>
            <a:ext cx="726" cy="442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71EBAAEC-DAE3-C013-DFA1-9CB25F868EE4}"/>
                  </a:ext>
                </a:extLst>
              </p14:cNvPr>
              <p14:cNvContentPartPr/>
              <p14:nvPr/>
            </p14:nvContentPartPr>
            <p14:xfrm>
              <a:off x="9069387" y="2979964"/>
              <a:ext cx="7982" cy="7982"/>
            </p14:xfrm>
          </p:contentPart>
        </mc:Choice>
        <mc:Fallback xmlns="">
          <p:pic>
            <p:nvPicPr>
              <p:cNvPr id="19" name="Ink 18">
                <a:extLst>
                  <a:ext uri="{FF2B5EF4-FFF2-40B4-BE49-F238E27FC236}">
                    <a16:creationId xmlns:a16="http://schemas.microsoft.com/office/drawing/2014/main" id="{71EBAAEC-DAE3-C013-DFA1-9CB25F868EE4}"/>
                  </a:ext>
                </a:extLst>
              </p:cNvPr>
              <p:cNvPicPr/>
              <p:nvPr/>
            </p:nvPicPr>
            <p:blipFill>
              <a:blip r:embed="rId8"/>
              <a:stretch>
                <a:fillRect/>
              </a:stretch>
            </p:blipFill>
            <p:spPr>
              <a:xfrm>
                <a:off x="8670287" y="2580864"/>
                <a:ext cx="798200" cy="798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B97C5BA5-37D2-70A1-E478-893AF0DA8391}"/>
                  </a:ext>
                </a:extLst>
              </p14:cNvPr>
              <p14:cNvContentPartPr/>
              <p14:nvPr/>
            </p14:nvContentPartPr>
            <p14:xfrm>
              <a:off x="9091159" y="2950936"/>
              <a:ext cx="7982" cy="7982"/>
            </p14:xfrm>
          </p:contentPart>
        </mc:Choice>
        <mc:Fallback xmlns="">
          <p:pic>
            <p:nvPicPr>
              <p:cNvPr id="20" name="Ink 19">
                <a:extLst>
                  <a:ext uri="{FF2B5EF4-FFF2-40B4-BE49-F238E27FC236}">
                    <a16:creationId xmlns:a16="http://schemas.microsoft.com/office/drawing/2014/main" id="{B97C5BA5-37D2-70A1-E478-893AF0DA8391}"/>
                  </a:ext>
                </a:extLst>
              </p:cNvPr>
              <p:cNvPicPr/>
              <p:nvPr/>
            </p:nvPicPr>
            <p:blipFill>
              <a:blip r:embed="rId8"/>
              <a:stretch>
                <a:fillRect/>
              </a:stretch>
            </p:blipFill>
            <p:spPr>
              <a:xfrm>
                <a:off x="8692059" y="2551836"/>
                <a:ext cx="798200" cy="798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A211E644-B3E9-C6E8-7C45-72C1DDA942BC}"/>
                  </a:ext>
                </a:extLst>
              </p14:cNvPr>
              <p14:cNvContentPartPr/>
              <p14:nvPr/>
            </p14:nvContentPartPr>
            <p14:xfrm>
              <a:off x="11028816" y="2065564"/>
              <a:ext cx="7982" cy="7982"/>
            </p14:xfrm>
          </p:contentPart>
        </mc:Choice>
        <mc:Fallback xmlns="">
          <p:pic>
            <p:nvPicPr>
              <p:cNvPr id="24" name="Ink 23">
                <a:extLst>
                  <a:ext uri="{FF2B5EF4-FFF2-40B4-BE49-F238E27FC236}">
                    <a16:creationId xmlns:a16="http://schemas.microsoft.com/office/drawing/2014/main" id="{A211E644-B3E9-C6E8-7C45-72C1DDA942BC}"/>
                  </a:ext>
                </a:extLst>
              </p:cNvPr>
              <p:cNvPicPr/>
              <p:nvPr/>
            </p:nvPicPr>
            <p:blipFill>
              <a:blip r:embed="rId8"/>
              <a:stretch>
                <a:fillRect/>
              </a:stretch>
            </p:blipFill>
            <p:spPr>
              <a:xfrm>
                <a:off x="10629716" y="1666464"/>
                <a:ext cx="798200" cy="798200"/>
              </a:xfrm>
              <a:prstGeom prst="rect">
                <a:avLst/>
              </a:prstGeom>
            </p:spPr>
          </p:pic>
        </mc:Fallback>
      </mc:AlternateContent>
      <p:sp>
        <p:nvSpPr>
          <p:cNvPr id="9" name="TextBox 8">
            <a:extLst>
              <a:ext uri="{FF2B5EF4-FFF2-40B4-BE49-F238E27FC236}">
                <a16:creationId xmlns:a16="http://schemas.microsoft.com/office/drawing/2014/main" id="{3283B693-5AE0-AA7E-5752-90A9780A598A}"/>
              </a:ext>
            </a:extLst>
          </p:cNvPr>
          <p:cNvSpPr txBox="1"/>
          <p:nvPr/>
        </p:nvSpPr>
        <p:spPr>
          <a:xfrm>
            <a:off x="10857633" y="536350"/>
            <a:ext cx="1337874" cy="276999"/>
          </a:xfrm>
          <a:prstGeom prst="rect">
            <a:avLst/>
          </a:prstGeom>
          <a:solidFill>
            <a:schemeClr val="bg1"/>
          </a:solidFill>
        </p:spPr>
        <p:txBody>
          <a:bodyPr wrap="square" lIns="91440" tIns="45720" rIns="91440" bIns="45720" anchor="t">
            <a:spAutoFit/>
          </a:bodyPr>
          <a:lstStyle/>
          <a:p>
            <a:r>
              <a:rPr lang="en-US" sz="1200" dirty="0">
                <a:latin typeface="Helvetica" panose="020B0604020202020204"/>
                <a:cs typeface="Helvetica" panose="020B0604020202020204"/>
              </a:rPr>
              <a:t>SQ locations (  )</a:t>
            </a:r>
            <a:endParaRPr lang="en-US" sz="1200" dirty="0">
              <a:cs typeface="Arial"/>
            </a:endParaRPr>
          </a:p>
        </p:txBody>
      </p:sp>
      <p:sp>
        <p:nvSpPr>
          <p:cNvPr id="10" name="Star: 5 Points 9">
            <a:extLst>
              <a:ext uri="{FF2B5EF4-FFF2-40B4-BE49-F238E27FC236}">
                <a16:creationId xmlns:a16="http://schemas.microsoft.com/office/drawing/2014/main" id="{D8AF0777-CEF9-0DE7-600C-2CDF9E85477B}"/>
              </a:ext>
            </a:extLst>
          </p:cNvPr>
          <p:cNvSpPr/>
          <p:nvPr/>
        </p:nvSpPr>
        <p:spPr>
          <a:xfrm>
            <a:off x="11904175" y="625155"/>
            <a:ext cx="95794" cy="87811"/>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32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9212F-35A6-50BF-309C-D1A9AAD9E6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45FCF1-EB40-7681-1A9C-36E690A0F2DC}"/>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19</a:t>
            </a:fld>
            <a:endParaRPr lang="en-US" sz="1000" dirty="0"/>
          </a:p>
        </p:txBody>
      </p:sp>
      <p:sp>
        <p:nvSpPr>
          <p:cNvPr id="5" name="Title 4">
            <a:extLst>
              <a:ext uri="{FF2B5EF4-FFF2-40B4-BE49-F238E27FC236}">
                <a16:creationId xmlns:a16="http://schemas.microsoft.com/office/drawing/2014/main" id="{E0BEEE43-4646-4A27-5E3E-26FD8E0C99C0}"/>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1 continued:  fast polarimetry in AGS</a:t>
            </a:r>
          </a:p>
        </p:txBody>
      </p:sp>
      <p:sp>
        <p:nvSpPr>
          <p:cNvPr id="6" name="Content Placeholder 2">
            <a:extLst>
              <a:ext uri="{FF2B5EF4-FFF2-40B4-BE49-F238E27FC236}">
                <a16:creationId xmlns:a16="http://schemas.microsoft.com/office/drawing/2014/main" id="{FAE30B96-9BCE-3FDB-F732-9D5AB3D866EB}"/>
              </a:ext>
            </a:extLst>
          </p:cNvPr>
          <p:cNvSpPr txBox="1">
            <a:spLocks/>
          </p:cNvSpPr>
          <p:nvPr/>
        </p:nvSpPr>
        <p:spPr>
          <a:xfrm>
            <a:off x="581185" y="711880"/>
            <a:ext cx="11145148"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Helvetica" panose="020B0604020202020204"/>
              <a:cs typeface="Helvetica" panose="020B0604020202020204"/>
            </a:endParaRPr>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pic>
        <p:nvPicPr>
          <p:cNvPr id="8" name="Picture 7" descr="Text, timeline&#10;&#10;AI-generated content may be incorrect.">
            <a:extLst>
              <a:ext uri="{FF2B5EF4-FFF2-40B4-BE49-F238E27FC236}">
                <a16:creationId xmlns:a16="http://schemas.microsoft.com/office/drawing/2014/main" id="{2595A0AE-D695-8C9D-B727-A0AADAD7ABEC}"/>
              </a:ext>
            </a:extLst>
          </p:cNvPr>
          <p:cNvPicPr>
            <a:picLocks noChangeAspect="1"/>
          </p:cNvPicPr>
          <p:nvPr/>
        </p:nvPicPr>
        <p:blipFill>
          <a:blip r:embed="rId2"/>
          <a:stretch>
            <a:fillRect/>
          </a:stretch>
        </p:blipFill>
        <p:spPr>
          <a:xfrm>
            <a:off x="1518560" y="536791"/>
            <a:ext cx="8345107" cy="6321210"/>
          </a:xfrm>
          <a:prstGeom prst="rect">
            <a:avLst/>
          </a:prstGeom>
        </p:spPr>
      </p:pic>
    </p:spTree>
    <p:extLst>
      <p:ext uri="{BB962C8B-B14F-4D97-AF65-F5344CB8AC3E}">
        <p14:creationId xmlns:p14="http://schemas.microsoft.com/office/powerpoint/2010/main" val="22483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AI-generated content may be incorrect.">
            <a:extLst>
              <a:ext uri="{FF2B5EF4-FFF2-40B4-BE49-F238E27FC236}">
                <a16:creationId xmlns:a16="http://schemas.microsoft.com/office/drawing/2014/main" id="{CFBD7FDE-DD84-B7A0-A343-DC09A148A819}"/>
              </a:ext>
            </a:extLst>
          </p:cNvPr>
          <p:cNvPicPr>
            <a:picLocks noChangeAspect="1"/>
          </p:cNvPicPr>
          <p:nvPr/>
        </p:nvPicPr>
        <p:blipFill>
          <a:blip r:embed="rId2"/>
          <a:stretch>
            <a:fillRect/>
          </a:stretch>
        </p:blipFill>
        <p:spPr>
          <a:xfrm>
            <a:off x="541867" y="106778"/>
            <a:ext cx="10851847" cy="6782405"/>
          </a:xfrm>
          <a:prstGeom prst="rect">
            <a:avLst/>
          </a:prstGeom>
        </p:spPr>
      </p:pic>
      <p:pic>
        <p:nvPicPr>
          <p:cNvPr id="6" name="Picture 5">
            <a:extLst>
              <a:ext uri="{FF2B5EF4-FFF2-40B4-BE49-F238E27FC236}">
                <a16:creationId xmlns:a16="http://schemas.microsoft.com/office/drawing/2014/main" id="{8C10CAA7-3FCF-59CD-7A84-1009B9A2A300}"/>
              </a:ext>
            </a:extLst>
          </p:cNvPr>
          <p:cNvPicPr>
            <a:picLocks noChangeAspect="1"/>
          </p:cNvPicPr>
          <p:nvPr/>
        </p:nvPicPr>
        <p:blipFill>
          <a:blip r:embed="rId3"/>
          <a:stretch>
            <a:fillRect/>
          </a:stretch>
        </p:blipFill>
        <p:spPr>
          <a:xfrm>
            <a:off x="10580881" y="1122660"/>
            <a:ext cx="668144" cy="693595"/>
          </a:xfrm>
          <a:prstGeom prst="rect">
            <a:avLst/>
          </a:prstGeom>
        </p:spPr>
      </p:pic>
      <p:pic>
        <p:nvPicPr>
          <p:cNvPr id="7" name="Picture 6">
            <a:extLst>
              <a:ext uri="{FF2B5EF4-FFF2-40B4-BE49-F238E27FC236}">
                <a16:creationId xmlns:a16="http://schemas.microsoft.com/office/drawing/2014/main" id="{6B2504D9-12A2-C39E-B909-D859B68BE4E9}"/>
              </a:ext>
            </a:extLst>
          </p:cNvPr>
          <p:cNvPicPr>
            <a:picLocks noChangeAspect="1"/>
          </p:cNvPicPr>
          <p:nvPr/>
        </p:nvPicPr>
        <p:blipFill>
          <a:blip r:embed="rId3"/>
          <a:stretch>
            <a:fillRect/>
          </a:stretch>
        </p:blipFill>
        <p:spPr>
          <a:xfrm>
            <a:off x="10618981" y="4348151"/>
            <a:ext cx="668144" cy="693595"/>
          </a:xfrm>
          <a:prstGeom prst="rect">
            <a:avLst/>
          </a:prstGeom>
        </p:spPr>
      </p:pic>
    </p:spTree>
    <p:extLst>
      <p:ext uri="{BB962C8B-B14F-4D97-AF65-F5344CB8AC3E}">
        <p14:creationId xmlns:p14="http://schemas.microsoft.com/office/powerpoint/2010/main" val="495579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1D096-2F69-0C93-4B38-A8D0D0BE92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89528-1121-7B7B-1B18-D95F16E8DD89}"/>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20</a:t>
            </a:fld>
            <a:endParaRPr lang="en-US" sz="1000" dirty="0"/>
          </a:p>
        </p:txBody>
      </p:sp>
      <p:sp>
        <p:nvSpPr>
          <p:cNvPr id="5" name="Title 4">
            <a:extLst>
              <a:ext uri="{FF2B5EF4-FFF2-40B4-BE49-F238E27FC236}">
                <a16:creationId xmlns:a16="http://schemas.microsoft.com/office/drawing/2014/main" id="{46E4EFF3-EEA4-337D-1764-A1CD29ACED31}"/>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2. He-3 development roadmap</a:t>
            </a:r>
          </a:p>
        </p:txBody>
      </p:sp>
      <p:sp>
        <p:nvSpPr>
          <p:cNvPr id="6" name="Content Placeholder 2">
            <a:extLst>
              <a:ext uri="{FF2B5EF4-FFF2-40B4-BE49-F238E27FC236}">
                <a16:creationId xmlns:a16="http://schemas.microsoft.com/office/drawing/2014/main" id="{2CD0732F-8FCF-302F-41C8-66BE86437491}"/>
              </a:ext>
            </a:extLst>
          </p:cNvPr>
          <p:cNvSpPr txBox="1">
            <a:spLocks/>
          </p:cNvSpPr>
          <p:nvPr/>
        </p:nvSpPr>
        <p:spPr>
          <a:xfrm>
            <a:off x="581185" y="711880"/>
            <a:ext cx="7783882"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a:p>
            <a:pPr marL="0" indent="0">
              <a:buNone/>
            </a:pPr>
            <a:r>
              <a:rPr lang="en-US" sz="2000" dirty="0">
                <a:solidFill>
                  <a:srgbClr val="18649A"/>
                </a:solidFill>
                <a:latin typeface="Helvetica" panose="020B0604020202020204"/>
                <a:cs typeface="Helvetica" panose="020B0604020202020204"/>
              </a:rPr>
              <a:t>Summer 2026: </a:t>
            </a:r>
            <a:r>
              <a:rPr lang="en-US" sz="2000" dirty="0">
                <a:latin typeface="Helvetica" panose="020B0604020202020204"/>
                <a:cs typeface="Helvetica" panose="020B0604020202020204"/>
              </a:rPr>
              <a:t>install He-3 gas cell in EBIS </a:t>
            </a:r>
          </a:p>
          <a:p>
            <a:pPr marL="0" indent="0">
              <a:buNone/>
            </a:pPr>
            <a:r>
              <a:rPr lang="en-US" sz="2000" dirty="0">
                <a:solidFill>
                  <a:srgbClr val="18649A"/>
                </a:solidFill>
                <a:latin typeface="Helvetica" panose="020B0604020202020204"/>
                <a:cs typeface="Helvetica" panose="020B0604020202020204"/>
              </a:rPr>
              <a:t>End of CY26</a:t>
            </a:r>
            <a:r>
              <a:rPr lang="en-US" sz="2000" dirty="0">
                <a:latin typeface="Helvetica" panose="020B0604020202020204"/>
                <a:cs typeface="Helvetica" panose="020B0604020202020204"/>
              </a:rPr>
              <a:t>: commission He-3 gas cell </a:t>
            </a:r>
          </a:p>
          <a:p>
            <a:pPr marL="0" indent="0">
              <a:buNone/>
            </a:pPr>
            <a:r>
              <a:rPr lang="en-US" sz="2000" dirty="0">
                <a:latin typeface="Helvetica" panose="020B0604020202020204"/>
                <a:cs typeface="Helvetica" panose="020B0604020202020204"/>
              </a:rPr>
              <a:t>He-3 polarization development (K. Hock):</a:t>
            </a:r>
          </a:p>
          <a:p>
            <a:pPr marL="0" indent="0">
              <a:buNone/>
            </a:pPr>
            <a:r>
              <a:rPr lang="en-US" sz="2000" dirty="0">
                <a:solidFill>
                  <a:srgbClr val="18649A"/>
                </a:solidFill>
                <a:latin typeface="Helvetica" panose="020B0604020202020204"/>
                <a:cs typeface="Helvetica" panose="020B0604020202020204"/>
              </a:rPr>
              <a:t>Dec 2027: </a:t>
            </a:r>
            <a:r>
              <a:rPr lang="en-US" sz="2000" dirty="0">
                <a:latin typeface="Helvetica" panose="020B0604020202020204"/>
                <a:cs typeface="Helvetica" panose="020B0604020202020204"/>
              </a:rPr>
              <a:t>commission Booster AC dipole to overcome intrinsic resonances; </a:t>
            </a:r>
          </a:p>
          <a:p>
            <a:pPr marL="0" indent="0">
              <a:buNone/>
            </a:pPr>
            <a:r>
              <a:rPr lang="en-US" sz="2000" dirty="0">
                <a:latin typeface="Helvetica" panose="020B0604020202020204"/>
                <a:cs typeface="Helvetica" panose="020B0604020202020204"/>
              </a:rPr>
              <a:t>commission AGS CNI polarimeter</a:t>
            </a:r>
          </a:p>
          <a:p>
            <a:pPr marL="0" indent="0">
              <a:buNone/>
            </a:pPr>
            <a:r>
              <a:rPr lang="en-US" sz="2000" dirty="0">
                <a:solidFill>
                  <a:srgbClr val="18649A"/>
                </a:solidFill>
                <a:latin typeface="Helvetica" panose="020B0604020202020204"/>
                <a:cs typeface="Helvetica" panose="020B0604020202020204"/>
              </a:rPr>
              <a:t>Dec 2028: </a:t>
            </a:r>
            <a:r>
              <a:rPr lang="en-US" sz="2000" dirty="0">
                <a:latin typeface="Helvetica" panose="020B0604020202020204"/>
                <a:cs typeface="Helvetica" panose="020B0604020202020204"/>
              </a:rPr>
              <a:t>commission AGS partial snakes</a:t>
            </a:r>
          </a:p>
          <a:p>
            <a:pPr marL="0" indent="0">
              <a:buNone/>
            </a:pPr>
            <a:r>
              <a:rPr lang="en-US" sz="2000" dirty="0">
                <a:solidFill>
                  <a:srgbClr val="18649A"/>
                </a:solidFill>
                <a:latin typeface="Helvetica" panose="020B0604020202020204"/>
                <a:cs typeface="Helvetica" panose="020B0604020202020204"/>
              </a:rPr>
              <a:t>Dec 2030: </a:t>
            </a:r>
            <a:r>
              <a:rPr lang="en-US" sz="2000" dirty="0">
                <a:latin typeface="Helvetica" panose="020B0604020202020204"/>
                <a:cs typeface="Helvetica" panose="020B0604020202020204"/>
              </a:rPr>
              <a:t>optimize polarization transmission efficiency via </a:t>
            </a:r>
            <a:r>
              <a:rPr lang="en-US" sz="2000" dirty="0" err="1">
                <a:latin typeface="Helvetica" panose="020B0604020202020204"/>
                <a:cs typeface="Helvetica" panose="020B0604020202020204"/>
              </a:rPr>
              <a:t>betatron</a:t>
            </a:r>
            <a:r>
              <a:rPr lang="en-US" sz="2000" dirty="0">
                <a:latin typeface="Helvetica" panose="020B0604020202020204"/>
                <a:cs typeface="Helvetica" panose="020B0604020202020204"/>
              </a:rPr>
              <a:t> tunes</a:t>
            </a:r>
          </a:p>
          <a:p>
            <a:pPr marL="0" indent="0">
              <a:buNone/>
            </a:pPr>
            <a:r>
              <a:rPr lang="en-US" sz="2000" dirty="0">
                <a:solidFill>
                  <a:srgbClr val="18649A"/>
                </a:solidFill>
                <a:latin typeface="Helvetica" panose="020B0604020202020204"/>
                <a:cs typeface="Helvetica" panose="020B0604020202020204"/>
              </a:rPr>
              <a:t>Dec 2030</a:t>
            </a:r>
            <a:r>
              <a:rPr lang="en-US" sz="2000" dirty="0">
                <a:latin typeface="Helvetica" panose="020B0604020202020204"/>
                <a:cs typeface="Helvetica" panose="020B0604020202020204"/>
              </a:rPr>
              <a:t>: test raising AGS injection energy</a:t>
            </a:r>
          </a:p>
          <a:p>
            <a:pPr marL="0" indent="0">
              <a:buNone/>
            </a:pPr>
            <a:endParaRPr lang="en-US" sz="2000" dirty="0">
              <a:latin typeface="Helvetica" panose="020B0604020202020204"/>
              <a:cs typeface="Helvetica" panose="020B0604020202020204"/>
            </a:endParaRPr>
          </a:p>
          <a:p>
            <a:pPr marL="0" indent="0">
              <a:buNone/>
            </a:pPr>
            <a:endParaRPr lang="en-US" sz="2000" dirty="0">
              <a:latin typeface="Helvetica" panose="020B0604020202020204"/>
              <a:cs typeface="Helvetica" panose="020B0604020202020204"/>
            </a:endParaRPr>
          </a:p>
          <a:p>
            <a:pPr marL="285750" indent="-285750"/>
            <a:r>
              <a:rPr lang="en-US" sz="2000" dirty="0">
                <a:latin typeface="Helvetica" panose="020B0604020202020204"/>
                <a:cs typeface="Helvetica" panose="020B0604020202020204"/>
              </a:rPr>
              <a:t>iterate He-3 source design until &gt;85% polarization is reached</a:t>
            </a:r>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spTree>
    <p:extLst>
      <p:ext uri="{BB962C8B-B14F-4D97-AF65-F5344CB8AC3E}">
        <p14:creationId xmlns:p14="http://schemas.microsoft.com/office/powerpoint/2010/main" val="455881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1C78C-3374-07D3-F5F7-3B4ED787D29F}"/>
              </a:ext>
            </a:extLst>
          </p:cNvPr>
          <p:cNvPicPr>
            <a:picLocks noChangeAspect="1"/>
          </p:cNvPicPr>
          <p:nvPr/>
        </p:nvPicPr>
        <p:blipFill>
          <a:blip r:embed="rId3"/>
          <a:stretch>
            <a:fillRect/>
          </a:stretch>
        </p:blipFill>
        <p:spPr>
          <a:xfrm>
            <a:off x="9615868" y="4360082"/>
            <a:ext cx="2451741" cy="183764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5DA84E14-0CCD-42DB-397A-1595C69BC58E}"/>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21</a:t>
            </a:fld>
            <a:endParaRPr lang="en-US" sz="1000" dirty="0"/>
          </a:p>
        </p:txBody>
      </p:sp>
      <p:sp>
        <p:nvSpPr>
          <p:cNvPr id="3" name="Title 1">
            <a:extLst>
              <a:ext uri="{FF2B5EF4-FFF2-40B4-BE49-F238E27FC236}">
                <a16:creationId xmlns:a16="http://schemas.microsoft.com/office/drawing/2014/main" id="{8D621352-2E02-2058-11BC-F20CF6FB7243}"/>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a:t>Polarized He-3 Ion Source Developments*</a:t>
            </a:r>
          </a:p>
        </p:txBody>
      </p:sp>
      <p:sp>
        <p:nvSpPr>
          <p:cNvPr id="4" name="Content Placeholder 2">
            <a:extLst>
              <a:ext uri="{FF2B5EF4-FFF2-40B4-BE49-F238E27FC236}">
                <a16:creationId xmlns:a16="http://schemas.microsoft.com/office/drawing/2014/main" id="{F98AB0DB-9EFA-E213-117C-FC20EE1280A1}"/>
              </a:ext>
            </a:extLst>
          </p:cNvPr>
          <p:cNvSpPr txBox="1">
            <a:spLocks/>
          </p:cNvSpPr>
          <p:nvPr/>
        </p:nvSpPr>
        <p:spPr>
          <a:xfrm>
            <a:off x="1676693" y="455687"/>
            <a:ext cx="4127085" cy="3815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latin typeface="Helvetica" panose="020B0604020202020204"/>
                <a:cs typeface="Helvetica" panose="020B0604020202020204"/>
              </a:rPr>
              <a:t>*Developments in collaboration with MIT/BATES</a:t>
            </a:r>
            <a:endParaRPr lang="en-US" sz="1400" dirty="0">
              <a:latin typeface="Arial" panose="020B0604020202020204"/>
              <a:cs typeface="Arial" panose="020B0604020202020204"/>
            </a:endParaRPr>
          </a:p>
          <a:p>
            <a:pPr marL="0" indent="0">
              <a:buNone/>
            </a:pPr>
            <a:endParaRPr lang="en-US" dirty="0">
              <a:cs typeface="Arial"/>
            </a:endParaRPr>
          </a:p>
        </p:txBody>
      </p:sp>
      <p:pic>
        <p:nvPicPr>
          <p:cNvPr id="6" name="Picture 5">
            <a:extLst>
              <a:ext uri="{FF2B5EF4-FFF2-40B4-BE49-F238E27FC236}">
                <a16:creationId xmlns:a16="http://schemas.microsoft.com/office/drawing/2014/main" id="{F2814214-4FAA-64D6-25B0-234F86C3113A}"/>
              </a:ext>
            </a:extLst>
          </p:cNvPr>
          <p:cNvPicPr>
            <a:picLocks noChangeAspect="1"/>
          </p:cNvPicPr>
          <p:nvPr/>
        </p:nvPicPr>
        <p:blipFill>
          <a:blip r:embed="rId4"/>
          <a:stretch>
            <a:fillRect/>
          </a:stretch>
        </p:blipFill>
        <p:spPr>
          <a:xfrm>
            <a:off x="8293074" y="166014"/>
            <a:ext cx="3808789" cy="2340966"/>
          </a:xfrm>
          <a:prstGeom prst="rect">
            <a:avLst/>
          </a:prstGeom>
          <a:ln w="12700">
            <a:solidFill>
              <a:schemeClr val="tx1"/>
            </a:solidFill>
          </a:ln>
        </p:spPr>
      </p:pic>
      <p:sp>
        <p:nvSpPr>
          <p:cNvPr id="7" name="TextBox 6">
            <a:extLst>
              <a:ext uri="{FF2B5EF4-FFF2-40B4-BE49-F238E27FC236}">
                <a16:creationId xmlns:a16="http://schemas.microsoft.com/office/drawing/2014/main" id="{B706C96D-9972-7055-AAE3-6E236B53F8A8}"/>
              </a:ext>
            </a:extLst>
          </p:cNvPr>
          <p:cNvSpPr txBox="1"/>
          <p:nvPr/>
        </p:nvSpPr>
        <p:spPr>
          <a:xfrm>
            <a:off x="10067672" y="4378369"/>
            <a:ext cx="1197736" cy="276999"/>
          </a:xfrm>
          <a:prstGeom prst="rect">
            <a:avLst/>
          </a:prstGeom>
          <a:solidFill>
            <a:schemeClr val="bg1"/>
          </a:solidFill>
        </p:spPr>
        <p:txBody>
          <a:bodyPr wrap="square" rtlCol="0">
            <a:spAutoFit/>
          </a:bodyPr>
          <a:lstStyle/>
          <a:p>
            <a:pPr algn="ctr"/>
            <a:r>
              <a:rPr lang="en-US" sz="1200"/>
              <a:t>He-3</a:t>
            </a:r>
            <a:r>
              <a:rPr lang="en-US" sz="1200" baseline="-25000"/>
              <a:t> </a:t>
            </a:r>
            <a:r>
              <a:rPr lang="en-US" sz="1200"/>
              <a:t>gas cell </a:t>
            </a:r>
          </a:p>
        </p:txBody>
      </p:sp>
      <p:sp>
        <p:nvSpPr>
          <p:cNvPr id="8" name="TextBox 7">
            <a:extLst>
              <a:ext uri="{FF2B5EF4-FFF2-40B4-BE49-F238E27FC236}">
                <a16:creationId xmlns:a16="http://schemas.microsoft.com/office/drawing/2014/main" id="{7CF1E592-CEFE-69E5-5085-EA2A2B6D57A6}"/>
              </a:ext>
            </a:extLst>
          </p:cNvPr>
          <p:cNvSpPr txBox="1"/>
          <p:nvPr/>
        </p:nvSpPr>
        <p:spPr>
          <a:xfrm rot="16200000">
            <a:off x="7600362" y="1065109"/>
            <a:ext cx="1391728" cy="292388"/>
          </a:xfrm>
          <a:prstGeom prst="rect">
            <a:avLst/>
          </a:prstGeom>
          <a:solidFill>
            <a:schemeClr val="bg1"/>
          </a:solidFill>
        </p:spPr>
        <p:txBody>
          <a:bodyPr wrap="none" rtlCol="0">
            <a:spAutoFit/>
          </a:bodyPr>
          <a:lstStyle/>
          <a:p>
            <a:r>
              <a:rPr lang="en-US" sz="1300"/>
              <a:t>polarization (%) </a:t>
            </a:r>
          </a:p>
        </p:txBody>
      </p:sp>
      <p:pic>
        <p:nvPicPr>
          <p:cNvPr id="9" name="Picture 8">
            <a:extLst>
              <a:ext uri="{FF2B5EF4-FFF2-40B4-BE49-F238E27FC236}">
                <a16:creationId xmlns:a16="http://schemas.microsoft.com/office/drawing/2014/main" id="{3EFF3295-FA63-B7B8-392A-7533AC455A27}"/>
              </a:ext>
            </a:extLst>
          </p:cNvPr>
          <p:cNvPicPr>
            <a:picLocks noChangeAspect="1"/>
          </p:cNvPicPr>
          <p:nvPr/>
        </p:nvPicPr>
        <p:blipFill>
          <a:blip r:embed="rId5"/>
          <a:stretch>
            <a:fillRect/>
          </a:stretch>
        </p:blipFill>
        <p:spPr>
          <a:xfrm>
            <a:off x="8507599" y="2872094"/>
            <a:ext cx="3587442" cy="1404529"/>
          </a:xfrm>
          <a:prstGeom prst="rect">
            <a:avLst/>
          </a:prstGeom>
          <a:ln w="12700">
            <a:solidFill>
              <a:schemeClr val="tx1"/>
            </a:solidFill>
          </a:ln>
        </p:spPr>
      </p:pic>
      <p:sp>
        <p:nvSpPr>
          <p:cNvPr id="10" name="TextBox 9">
            <a:extLst>
              <a:ext uri="{FF2B5EF4-FFF2-40B4-BE49-F238E27FC236}">
                <a16:creationId xmlns:a16="http://schemas.microsoft.com/office/drawing/2014/main" id="{F5D0461E-BCCC-C7CC-A78F-E1FB95B21BF8}"/>
              </a:ext>
            </a:extLst>
          </p:cNvPr>
          <p:cNvSpPr txBox="1"/>
          <p:nvPr/>
        </p:nvSpPr>
        <p:spPr>
          <a:xfrm>
            <a:off x="8580772" y="3442441"/>
            <a:ext cx="856808" cy="523220"/>
          </a:xfrm>
          <a:prstGeom prst="rect">
            <a:avLst/>
          </a:prstGeom>
          <a:solidFill>
            <a:schemeClr val="bg1"/>
          </a:solidFill>
        </p:spPr>
        <p:txBody>
          <a:bodyPr wrap="square" rtlCol="0">
            <a:spAutoFit/>
          </a:bodyPr>
          <a:lstStyle/>
          <a:p>
            <a:r>
              <a:rPr lang="en-US" sz="1400" dirty="0"/>
              <a:t>EBIS  mockup </a:t>
            </a:r>
          </a:p>
        </p:txBody>
      </p:sp>
      <p:sp>
        <p:nvSpPr>
          <p:cNvPr id="12" name="TextBox 11">
            <a:extLst>
              <a:ext uri="{FF2B5EF4-FFF2-40B4-BE49-F238E27FC236}">
                <a16:creationId xmlns:a16="http://schemas.microsoft.com/office/drawing/2014/main" id="{FED6CE52-503C-FFFC-6132-9FD152DA2AE4}"/>
              </a:ext>
            </a:extLst>
          </p:cNvPr>
          <p:cNvSpPr txBox="1"/>
          <p:nvPr/>
        </p:nvSpPr>
        <p:spPr>
          <a:xfrm>
            <a:off x="702881" y="1386658"/>
            <a:ext cx="7224507" cy="923330"/>
          </a:xfrm>
          <a:prstGeom prst="rect">
            <a:avLst/>
          </a:prstGeom>
          <a:noFill/>
        </p:spPr>
        <p:txBody>
          <a:bodyPr wrap="square">
            <a:spAutoFit/>
          </a:bodyPr>
          <a:lstStyle/>
          <a:p>
            <a:r>
              <a:rPr lang="en-US">
                <a:latin typeface="Helvetica" panose="020B0604020202020204"/>
                <a:cs typeface="Helvetica" panose="020B0604020202020204"/>
              </a:rPr>
              <a:t>Achievements to date</a:t>
            </a:r>
          </a:p>
          <a:p>
            <a:pPr marL="285750" indent="-285750">
              <a:buFont typeface="Arial" panose="020B0604020202020204" pitchFamily="34" charset="0"/>
              <a:buChar char="•"/>
            </a:pPr>
            <a:r>
              <a:rPr lang="en-US">
                <a:latin typeface="Helvetica" panose="020B0604020202020204"/>
                <a:cs typeface="Helvetica" panose="020B0604020202020204"/>
              </a:rPr>
              <a:t>~ 90% polarization in test lab</a:t>
            </a:r>
          </a:p>
          <a:p>
            <a:pPr marL="285750" indent="-285750">
              <a:buFont typeface="Arial" panose="020B0604020202020204" pitchFamily="34" charset="0"/>
              <a:buChar char="•"/>
            </a:pPr>
            <a:r>
              <a:rPr lang="en-US">
                <a:latin typeface="Helvetica" panose="020B0604020202020204"/>
                <a:cs typeface="Helvetica" panose="020B0604020202020204"/>
              </a:rPr>
              <a:t>~ 60% in electron beam ion source (EBIS) mockup</a:t>
            </a:r>
          </a:p>
        </p:txBody>
      </p:sp>
      <p:sp>
        <p:nvSpPr>
          <p:cNvPr id="13" name="TextBox 12">
            <a:extLst>
              <a:ext uri="{FF2B5EF4-FFF2-40B4-BE49-F238E27FC236}">
                <a16:creationId xmlns:a16="http://schemas.microsoft.com/office/drawing/2014/main" id="{1A8775AD-89DE-7790-EB6F-A1EA67AA3013}"/>
              </a:ext>
            </a:extLst>
          </p:cNvPr>
          <p:cNvSpPr txBox="1"/>
          <p:nvPr/>
        </p:nvSpPr>
        <p:spPr>
          <a:xfrm>
            <a:off x="702881" y="2617943"/>
            <a:ext cx="7224507" cy="1200329"/>
          </a:xfrm>
          <a:prstGeom prst="rect">
            <a:avLst/>
          </a:prstGeom>
          <a:noFill/>
        </p:spPr>
        <p:txBody>
          <a:bodyPr wrap="square">
            <a:spAutoFit/>
          </a:bodyPr>
          <a:lstStyle/>
          <a:p>
            <a:r>
              <a:rPr lang="en-US">
                <a:latin typeface="Helvetica" panose="020B0604020202020204"/>
                <a:cs typeface="Helvetica" panose="020B0604020202020204"/>
              </a:rPr>
              <a:t>Next steps (for prototyping stage)</a:t>
            </a:r>
          </a:p>
          <a:p>
            <a:pPr marL="285750" indent="-285750">
              <a:buFont typeface="Arial" panose="020B0604020202020204" pitchFamily="34" charset="0"/>
              <a:buChar char="•"/>
            </a:pPr>
            <a:r>
              <a:rPr lang="en-US">
                <a:latin typeface="Helvetica" panose="020B0604020202020204"/>
                <a:cs typeface="Helvetica" panose="020B0604020202020204"/>
              </a:rPr>
              <a:t>install He-3 gas cell in EBIS (summer 2026)</a:t>
            </a:r>
          </a:p>
          <a:p>
            <a:pPr marL="285750" indent="-285750">
              <a:buFont typeface="Arial" panose="020B0604020202020204" pitchFamily="34" charset="0"/>
              <a:buChar char="•"/>
            </a:pPr>
            <a:r>
              <a:rPr lang="en-US">
                <a:latin typeface="Helvetica" panose="020B0604020202020204"/>
                <a:cs typeface="Helvetica" panose="020B0604020202020204"/>
              </a:rPr>
              <a:t>commission He-3 gas cell (end of CY26)</a:t>
            </a:r>
          </a:p>
          <a:p>
            <a:pPr marL="285750" indent="-285750">
              <a:buFont typeface="Arial" panose="020B0604020202020204" pitchFamily="34" charset="0"/>
              <a:buChar char="•"/>
            </a:pPr>
            <a:r>
              <a:rPr lang="en-US">
                <a:latin typeface="Helvetica" panose="020B0604020202020204"/>
                <a:cs typeface="Helvetica" panose="020B0604020202020204"/>
              </a:rPr>
              <a:t>iterate He-3 cell design until &gt;85% polarization is reached</a:t>
            </a:r>
          </a:p>
        </p:txBody>
      </p:sp>
      <p:sp>
        <p:nvSpPr>
          <p:cNvPr id="14" name="TextBox 13">
            <a:extLst>
              <a:ext uri="{FF2B5EF4-FFF2-40B4-BE49-F238E27FC236}">
                <a16:creationId xmlns:a16="http://schemas.microsoft.com/office/drawing/2014/main" id="{1FD19134-4641-E6A4-1B86-022536CD743E}"/>
              </a:ext>
            </a:extLst>
          </p:cNvPr>
          <p:cNvSpPr txBox="1"/>
          <p:nvPr/>
        </p:nvSpPr>
        <p:spPr>
          <a:xfrm>
            <a:off x="10975853" y="949693"/>
            <a:ext cx="909816" cy="307777"/>
          </a:xfrm>
          <a:prstGeom prst="rect">
            <a:avLst/>
          </a:prstGeom>
          <a:solidFill>
            <a:schemeClr val="bg1"/>
          </a:solidFill>
          <a:ln>
            <a:solidFill>
              <a:schemeClr val="tx1"/>
            </a:solidFill>
          </a:ln>
        </p:spPr>
        <p:txBody>
          <a:bodyPr wrap="square" rtlCol="0">
            <a:spAutoFit/>
          </a:bodyPr>
          <a:lstStyle/>
          <a:p>
            <a:r>
              <a:rPr lang="en-US" sz="1400"/>
              <a:t>Test Lab</a:t>
            </a:r>
          </a:p>
        </p:txBody>
      </p:sp>
      <p:pic>
        <p:nvPicPr>
          <p:cNvPr id="15" name="Picture 14">
            <a:extLst>
              <a:ext uri="{FF2B5EF4-FFF2-40B4-BE49-F238E27FC236}">
                <a16:creationId xmlns:a16="http://schemas.microsoft.com/office/drawing/2014/main" id="{7AC0F1E4-0426-E791-29A3-2283742964FD}"/>
              </a:ext>
            </a:extLst>
          </p:cNvPr>
          <p:cNvPicPr>
            <a:picLocks noChangeAspect="1"/>
          </p:cNvPicPr>
          <p:nvPr/>
        </p:nvPicPr>
        <p:blipFill>
          <a:blip r:embed="rId6"/>
          <a:stretch>
            <a:fillRect/>
          </a:stretch>
        </p:blipFill>
        <p:spPr>
          <a:xfrm>
            <a:off x="469561" y="3884254"/>
            <a:ext cx="7647261" cy="1542228"/>
          </a:xfrm>
          <a:prstGeom prst="rect">
            <a:avLst/>
          </a:prstGeom>
          <a:ln w="12700">
            <a:solidFill>
              <a:schemeClr val="tx1"/>
            </a:solidFill>
          </a:ln>
        </p:spPr>
      </p:pic>
      <p:sp>
        <p:nvSpPr>
          <p:cNvPr id="18" name="Content Placeholder 2">
            <a:extLst>
              <a:ext uri="{FF2B5EF4-FFF2-40B4-BE49-F238E27FC236}">
                <a16:creationId xmlns:a16="http://schemas.microsoft.com/office/drawing/2014/main" id="{E15C6C60-23E4-3DC1-83B4-100BB93B7CD6}"/>
              </a:ext>
            </a:extLst>
          </p:cNvPr>
          <p:cNvSpPr txBox="1">
            <a:spLocks/>
          </p:cNvSpPr>
          <p:nvPr/>
        </p:nvSpPr>
        <p:spPr>
          <a:xfrm>
            <a:off x="369340" y="1068275"/>
            <a:ext cx="6898673" cy="3815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Helvetica" panose="020B0604020202020204"/>
                <a:cs typeface="Helvetica" panose="020B0604020202020204"/>
              </a:rPr>
              <a:t>EIC He-3 requirement: 13e10/bunch with 72% polarization</a:t>
            </a:r>
            <a:endParaRPr lang="en-US" dirty="0">
              <a:cs typeface="Arial"/>
            </a:endParaRPr>
          </a:p>
          <a:p>
            <a:pPr marL="0" indent="0">
              <a:buNone/>
            </a:pPr>
            <a:endParaRPr lang="en-US" sz="1800" dirty="0">
              <a:latin typeface="Helvetica" panose="020B0604020202020204"/>
              <a:cs typeface="Helvetica" panose="020B0604020202020204"/>
            </a:endParaRPr>
          </a:p>
        </p:txBody>
      </p:sp>
    </p:spTree>
    <p:extLst>
      <p:ext uri="{BB962C8B-B14F-4D97-AF65-F5344CB8AC3E}">
        <p14:creationId xmlns:p14="http://schemas.microsoft.com/office/powerpoint/2010/main" val="223594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CC46A-2079-ABA7-E02C-03CF6AC2D46E}"/>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22</a:t>
            </a:fld>
            <a:endParaRPr lang="en-US" sz="1000" dirty="0"/>
          </a:p>
        </p:txBody>
      </p:sp>
      <p:sp>
        <p:nvSpPr>
          <p:cNvPr id="3" name="Title 1">
            <a:extLst>
              <a:ext uri="{FF2B5EF4-FFF2-40B4-BE49-F238E27FC236}">
                <a16:creationId xmlns:a16="http://schemas.microsoft.com/office/drawing/2014/main" id="{12222162-3B9F-149D-6A5E-18D125B44865}"/>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He-3 Polarimetry Developments</a:t>
            </a:r>
          </a:p>
        </p:txBody>
      </p:sp>
      <p:sp>
        <p:nvSpPr>
          <p:cNvPr id="5" name="TextBox 4">
            <a:extLst>
              <a:ext uri="{FF2B5EF4-FFF2-40B4-BE49-F238E27FC236}">
                <a16:creationId xmlns:a16="http://schemas.microsoft.com/office/drawing/2014/main" id="{7FDD96D7-E55D-4846-CE45-DA5E85DAA32F}"/>
              </a:ext>
            </a:extLst>
          </p:cNvPr>
          <p:cNvSpPr txBox="1"/>
          <p:nvPr/>
        </p:nvSpPr>
        <p:spPr>
          <a:xfrm>
            <a:off x="672401" y="489386"/>
            <a:ext cx="8148944" cy="1345210"/>
          </a:xfrm>
          <a:prstGeom prst="rect">
            <a:avLst/>
          </a:prstGeom>
          <a:noFill/>
        </p:spPr>
        <p:txBody>
          <a:bodyPr wrap="square" lIns="91440" tIns="45720" rIns="91440" bIns="45720" anchor="t">
            <a:spAutoFit/>
          </a:bodyPr>
          <a:lstStyle/>
          <a:p>
            <a:r>
              <a:rPr lang="en-US" sz="1600">
                <a:latin typeface="Helvetica" panose="020B0604020202020204"/>
                <a:cs typeface="Helvetica" panose="020B0604020202020204"/>
              </a:rPr>
              <a:t>Source polarimeter (6 MeV absolute measurements) </a:t>
            </a:r>
          </a:p>
          <a:p>
            <a:pPr marL="285750" indent="-285750">
              <a:buFont typeface="Arial" panose="020B0604020202020204" pitchFamily="34" charset="0"/>
              <a:buChar char="•"/>
            </a:pPr>
            <a:r>
              <a:rPr lang="en-US" sz="1600">
                <a:latin typeface="Helvetica" panose="020B0604020202020204"/>
                <a:cs typeface="Helvetica" panose="020B0604020202020204"/>
              </a:rPr>
              <a:t>commission (by end of CY26)</a:t>
            </a:r>
          </a:p>
          <a:p>
            <a:pPr marL="285750" indent="-285750">
              <a:buFont typeface="Arial" panose="020B0604020202020204" pitchFamily="34" charset="0"/>
              <a:buChar char="•"/>
            </a:pPr>
            <a:r>
              <a:rPr lang="en-US" sz="1600">
                <a:latin typeface="Helvetica" panose="020B0604020202020204"/>
                <a:cs typeface="Helvetica" panose="020B0604020202020204"/>
              </a:rPr>
              <a:t>optimize He-3 beam parameters (pulse length, pulse peak current and polarization) to optimize for  &lt;1% statistical error</a:t>
            </a:r>
          </a:p>
          <a:p>
            <a:pPr marL="285750" indent="-285750">
              <a:buFont typeface="Arial" panose="020B0604020202020204" pitchFamily="34" charset="0"/>
              <a:buChar char="•"/>
            </a:pPr>
            <a:r>
              <a:rPr lang="en-US" sz="1600">
                <a:latin typeface="Helvetica" panose="020B0604020202020204"/>
                <a:cs typeface="Helvetica" panose="020B0604020202020204"/>
              </a:rPr>
              <a:t>commission spin flipper chicane</a:t>
            </a:r>
          </a:p>
        </p:txBody>
      </p:sp>
      <p:sp>
        <p:nvSpPr>
          <p:cNvPr id="6" name="TextBox 5">
            <a:extLst>
              <a:ext uri="{FF2B5EF4-FFF2-40B4-BE49-F238E27FC236}">
                <a16:creationId xmlns:a16="http://schemas.microsoft.com/office/drawing/2014/main" id="{8F0BB50B-C96F-00F6-1DFA-6E7E099A399E}"/>
              </a:ext>
            </a:extLst>
          </p:cNvPr>
          <p:cNvSpPr txBox="1"/>
          <p:nvPr/>
        </p:nvSpPr>
        <p:spPr>
          <a:xfrm>
            <a:off x="623877" y="3499145"/>
            <a:ext cx="8091953" cy="1077218"/>
          </a:xfrm>
          <a:prstGeom prst="rect">
            <a:avLst/>
          </a:prstGeom>
          <a:noFill/>
        </p:spPr>
        <p:txBody>
          <a:bodyPr wrap="square" lIns="91440" tIns="45720" rIns="91440" bIns="45720" anchor="t">
            <a:spAutoFit/>
          </a:bodyPr>
          <a:lstStyle/>
          <a:p>
            <a:pPr algn="just"/>
            <a:r>
              <a:rPr lang="en-US" sz="1600">
                <a:latin typeface="Helvetica" panose="020B0604020202020204"/>
                <a:cs typeface="Helvetica" panose="020B0604020202020204"/>
              </a:rPr>
              <a:t>He-3 atomic beam polarimeter in the AGS</a:t>
            </a:r>
          </a:p>
          <a:p>
            <a:pPr marL="285750" indent="-285750" algn="just">
              <a:buFont typeface="Arial" panose="020B0604020202020204" pitchFamily="34" charset="0"/>
              <a:buChar char="•"/>
            </a:pPr>
            <a:r>
              <a:rPr lang="en-US" sz="1600">
                <a:latin typeface="Helvetica" panose="020B0604020202020204"/>
                <a:cs typeface="Helvetica" panose="020B0604020202020204"/>
              </a:rPr>
              <a:t>in (ongoing) collaboration with MIT/BATES and BNL, develop an absolute He-3 beam polarimeter for the EIC based on a polarized He-3 atomic beam source</a:t>
            </a:r>
          </a:p>
          <a:p>
            <a:pPr marL="285750" indent="-285750" algn="just">
              <a:buFont typeface="Arial" panose="020B0604020202020204" pitchFamily="34" charset="0"/>
              <a:buChar char="•"/>
            </a:pPr>
            <a:r>
              <a:rPr lang="en-US" sz="1600">
                <a:latin typeface="Helvetica" panose="020B0604020202020204"/>
                <a:cs typeface="Helvetica" panose="020B0604020202020204"/>
              </a:rPr>
              <a:t>install and test in the AGS</a:t>
            </a:r>
          </a:p>
        </p:txBody>
      </p:sp>
      <p:pic>
        <p:nvPicPr>
          <p:cNvPr id="14" name="Picture 13">
            <a:extLst>
              <a:ext uri="{FF2B5EF4-FFF2-40B4-BE49-F238E27FC236}">
                <a16:creationId xmlns:a16="http://schemas.microsoft.com/office/drawing/2014/main" id="{0AF19411-26FA-8CFA-C4A7-106B9955513F}"/>
              </a:ext>
            </a:extLst>
          </p:cNvPr>
          <p:cNvPicPr>
            <a:picLocks noChangeAspect="1"/>
          </p:cNvPicPr>
          <p:nvPr/>
        </p:nvPicPr>
        <p:blipFill>
          <a:blip r:embed="rId2"/>
          <a:stretch>
            <a:fillRect/>
          </a:stretch>
        </p:blipFill>
        <p:spPr>
          <a:xfrm>
            <a:off x="624390" y="4584013"/>
            <a:ext cx="7731001" cy="1648359"/>
          </a:xfrm>
          <a:prstGeom prst="rect">
            <a:avLst/>
          </a:prstGeom>
          <a:ln w="12700">
            <a:solidFill>
              <a:schemeClr val="tx1"/>
            </a:solidFill>
          </a:ln>
        </p:spPr>
      </p:pic>
      <p:pic>
        <p:nvPicPr>
          <p:cNvPr id="10" name="Picture 9">
            <a:extLst>
              <a:ext uri="{FF2B5EF4-FFF2-40B4-BE49-F238E27FC236}">
                <a16:creationId xmlns:a16="http://schemas.microsoft.com/office/drawing/2014/main" id="{D8C90E9B-731C-065A-6AB0-DD9F70B74030}"/>
              </a:ext>
            </a:extLst>
          </p:cNvPr>
          <p:cNvPicPr>
            <a:picLocks noChangeAspect="1"/>
          </p:cNvPicPr>
          <p:nvPr/>
        </p:nvPicPr>
        <p:blipFill>
          <a:blip r:embed="rId3"/>
          <a:stretch>
            <a:fillRect/>
          </a:stretch>
        </p:blipFill>
        <p:spPr>
          <a:xfrm>
            <a:off x="1375635" y="1880095"/>
            <a:ext cx="6229138" cy="1572098"/>
          </a:xfrm>
          <a:prstGeom prst="rect">
            <a:avLst/>
          </a:prstGeom>
        </p:spPr>
      </p:pic>
      <p:sp>
        <p:nvSpPr>
          <p:cNvPr id="12" name="TextBox 11">
            <a:extLst>
              <a:ext uri="{FF2B5EF4-FFF2-40B4-BE49-F238E27FC236}">
                <a16:creationId xmlns:a16="http://schemas.microsoft.com/office/drawing/2014/main" id="{17B68B71-C8F5-2A23-5D15-B44A5B6A9C64}"/>
              </a:ext>
            </a:extLst>
          </p:cNvPr>
          <p:cNvSpPr txBox="1"/>
          <p:nvPr/>
        </p:nvSpPr>
        <p:spPr>
          <a:xfrm>
            <a:off x="719406" y="1878923"/>
            <a:ext cx="2332101" cy="338554"/>
          </a:xfrm>
          <a:prstGeom prst="rect">
            <a:avLst/>
          </a:prstGeom>
          <a:noFill/>
        </p:spPr>
        <p:txBody>
          <a:bodyPr wrap="square">
            <a:spAutoFit/>
          </a:bodyPr>
          <a:lstStyle/>
          <a:p>
            <a:r>
              <a:rPr lang="en-US" sz="1600">
                <a:latin typeface="Helvetica" panose="020B0604020202020204"/>
                <a:cs typeface="Helvetica" panose="020B0604020202020204"/>
              </a:rPr>
              <a:t>spin flipper chicane</a:t>
            </a:r>
          </a:p>
        </p:txBody>
      </p:sp>
      <p:sp>
        <p:nvSpPr>
          <p:cNvPr id="15" name="Rectangle 14">
            <a:extLst>
              <a:ext uri="{FF2B5EF4-FFF2-40B4-BE49-F238E27FC236}">
                <a16:creationId xmlns:a16="http://schemas.microsoft.com/office/drawing/2014/main" id="{8CCC4289-8539-BF62-427A-99BAD991F322}"/>
              </a:ext>
            </a:extLst>
          </p:cNvPr>
          <p:cNvSpPr/>
          <p:nvPr/>
        </p:nvSpPr>
        <p:spPr>
          <a:xfrm>
            <a:off x="675863" y="1878923"/>
            <a:ext cx="7772400" cy="15720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4107B65-503D-D5D1-9FCB-6848E20511FD}"/>
              </a:ext>
            </a:extLst>
          </p:cNvPr>
          <p:cNvPicPr>
            <a:picLocks noChangeAspect="1"/>
          </p:cNvPicPr>
          <p:nvPr/>
        </p:nvPicPr>
        <p:blipFill>
          <a:blip r:embed="rId4"/>
          <a:stretch>
            <a:fillRect/>
          </a:stretch>
        </p:blipFill>
        <p:spPr>
          <a:xfrm>
            <a:off x="9117346" y="1164045"/>
            <a:ext cx="2877203" cy="2930157"/>
          </a:xfrm>
          <a:prstGeom prst="rect">
            <a:avLst/>
          </a:prstGeom>
          <a:ln>
            <a:solidFill>
              <a:schemeClr val="tx1"/>
            </a:solidFill>
          </a:ln>
        </p:spPr>
      </p:pic>
      <p:sp>
        <p:nvSpPr>
          <p:cNvPr id="19" name="TextBox 18">
            <a:extLst>
              <a:ext uri="{FF2B5EF4-FFF2-40B4-BE49-F238E27FC236}">
                <a16:creationId xmlns:a16="http://schemas.microsoft.com/office/drawing/2014/main" id="{514E1F68-18FF-11B3-1946-9857365B09B8}"/>
              </a:ext>
            </a:extLst>
          </p:cNvPr>
          <p:cNvSpPr txBox="1"/>
          <p:nvPr/>
        </p:nvSpPr>
        <p:spPr>
          <a:xfrm>
            <a:off x="5668554" y="183823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FF0000"/>
                </a:solidFill>
                <a:cs typeface="Arial"/>
              </a:rPr>
              <a:t>Source</a:t>
            </a:r>
            <a:endParaRPr lang="en-US" sz="1200">
              <a:solidFill>
                <a:srgbClr val="FF0000"/>
              </a:solidFill>
            </a:endParaRPr>
          </a:p>
        </p:txBody>
      </p:sp>
      <p:sp>
        <p:nvSpPr>
          <p:cNvPr id="20" name="TextBox 19">
            <a:extLst>
              <a:ext uri="{FF2B5EF4-FFF2-40B4-BE49-F238E27FC236}">
                <a16:creationId xmlns:a16="http://schemas.microsoft.com/office/drawing/2014/main" id="{18BAF5FD-0F1E-0344-C002-DD1364B452EC}"/>
              </a:ext>
            </a:extLst>
          </p:cNvPr>
          <p:cNvSpPr txBox="1"/>
          <p:nvPr/>
        </p:nvSpPr>
        <p:spPr>
          <a:xfrm>
            <a:off x="9166719" y="1211265"/>
            <a:ext cx="1932959" cy="338554"/>
          </a:xfrm>
          <a:prstGeom prst="rect">
            <a:avLst/>
          </a:prstGeom>
          <a:solidFill>
            <a:schemeClr val="bg1"/>
          </a:solidFill>
        </p:spPr>
        <p:txBody>
          <a:bodyPr wrap="square">
            <a:spAutoFit/>
          </a:bodyPr>
          <a:lstStyle/>
          <a:p>
            <a:r>
              <a:rPr lang="en-US" sz="1600">
                <a:latin typeface="Helvetica" panose="020B0604020202020204"/>
                <a:cs typeface="Helvetica" panose="020B0604020202020204"/>
              </a:rPr>
              <a:t>spin flipper chicane</a:t>
            </a:r>
          </a:p>
        </p:txBody>
      </p:sp>
    </p:spTree>
    <p:extLst>
      <p:ext uri="{BB962C8B-B14F-4D97-AF65-F5344CB8AC3E}">
        <p14:creationId xmlns:p14="http://schemas.microsoft.com/office/powerpoint/2010/main" val="93118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DF0A2-47BD-FB2C-C5E2-682E922DE3AB}"/>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23</a:t>
            </a:fld>
            <a:endParaRPr lang="en-US" sz="1000" dirty="0"/>
          </a:p>
        </p:txBody>
      </p:sp>
      <p:sp>
        <p:nvSpPr>
          <p:cNvPr id="3" name="Title 1">
            <a:extLst>
              <a:ext uri="{FF2B5EF4-FFF2-40B4-BE49-F238E27FC236}">
                <a16:creationId xmlns:a16="http://schemas.microsoft.com/office/drawing/2014/main" id="{933627C7-2BCC-98E7-9376-F49FDC5DC87A}"/>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Polarized Beam Developments – He-3</a:t>
            </a:r>
          </a:p>
        </p:txBody>
      </p:sp>
      <p:sp>
        <p:nvSpPr>
          <p:cNvPr id="6" name="TextBox 5">
            <a:extLst>
              <a:ext uri="{FF2B5EF4-FFF2-40B4-BE49-F238E27FC236}">
                <a16:creationId xmlns:a16="http://schemas.microsoft.com/office/drawing/2014/main" id="{6A7F5335-892B-AFCA-F9F9-8E3E38D95B7E}"/>
              </a:ext>
            </a:extLst>
          </p:cNvPr>
          <p:cNvSpPr txBox="1"/>
          <p:nvPr/>
        </p:nvSpPr>
        <p:spPr>
          <a:xfrm>
            <a:off x="731832" y="1424851"/>
            <a:ext cx="5134193" cy="181588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a:latin typeface="Helvetica" panose="020B0604020202020204"/>
                <a:cs typeface="Helvetica" panose="020B0604020202020204"/>
              </a:rPr>
              <a:t>commission Booster AC dipole to overcome intrinsic resonances</a:t>
            </a:r>
          </a:p>
          <a:p>
            <a:pPr marL="285750" indent="-285750">
              <a:buFont typeface="Arial" panose="020B0604020202020204" pitchFamily="34" charset="0"/>
              <a:buChar char="•"/>
            </a:pPr>
            <a:r>
              <a:rPr lang="en-US" sz="1600">
                <a:latin typeface="Helvetica" panose="020B0604020202020204"/>
                <a:cs typeface="Helvetica" panose="020B0604020202020204"/>
              </a:rPr>
              <a:t>commission AGS CNI polarimeter (Dec 2027)</a:t>
            </a:r>
          </a:p>
          <a:p>
            <a:pPr marL="285750" indent="-285750">
              <a:buFont typeface="Arial" panose="020B0604020202020204" pitchFamily="34" charset="0"/>
              <a:buChar char="•"/>
            </a:pPr>
            <a:r>
              <a:rPr lang="en-US" sz="1600">
                <a:latin typeface="Helvetica" panose="020B0604020202020204"/>
                <a:cs typeface="Helvetica" panose="020B0604020202020204"/>
              </a:rPr>
              <a:t>commission AGS partial snakes (Dec 2028)</a:t>
            </a:r>
          </a:p>
          <a:p>
            <a:pPr marL="285750" indent="-285750">
              <a:buFont typeface="Arial" panose="020B0604020202020204" pitchFamily="34" charset="0"/>
              <a:buChar char="•"/>
            </a:pPr>
            <a:r>
              <a:rPr lang="en-US" sz="1600">
                <a:latin typeface="Helvetica" panose="020B0604020202020204"/>
                <a:cs typeface="Helvetica" panose="020B0604020202020204"/>
              </a:rPr>
              <a:t>optimize polarization transmission efficiency via </a:t>
            </a:r>
            <a:r>
              <a:rPr lang="en-US" sz="1600" err="1">
                <a:latin typeface="Helvetica" panose="020B0604020202020204"/>
                <a:cs typeface="Helvetica" panose="020B0604020202020204"/>
              </a:rPr>
              <a:t>betatron</a:t>
            </a:r>
            <a:r>
              <a:rPr lang="en-US" sz="1600">
                <a:latin typeface="Helvetica" panose="020B0604020202020204"/>
                <a:cs typeface="Helvetica" panose="020B0604020202020204"/>
              </a:rPr>
              <a:t> tunes (Dec 2029)</a:t>
            </a:r>
          </a:p>
          <a:p>
            <a:pPr marL="285750" indent="-285750">
              <a:buFont typeface="Arial" panose="020B0604020202020204" pitchFamily="34" charset="0"/>
              <a:buChar char="•"/>
            </a:pPr>
            <a:r>
              <a:rPr lang="en-US" sz="1600">
                <a:latin typeface="Helvetica" panose="020B0604020202020204"/>
                <a:cs typeface="Helvetica" panose="020B0604020202020204"/>
              </a:rPr>
              <a:t>test raising AGS injection energy (Dec 2030)</a:t>
            </a:r>
          </a:p>
        </p:txBody>
      </p:sp>
      <p:sp>
        <p:nvSpPr>
          <p:cNvPr id="13" name="TextBox 12">
            <a:extLst>
              <a:ext uri="{FF2B5EF4-FFF2-40B4-BE49-F238E27FC236}">
                <a16:creationId xmlns:a16="http://schemas.microsoft.com/office/drawing/2014/main" id="{6C9DFA35-8EB1-35CB-84E6-2DD19635B871}"/>
              </a:ext>
            </a:extLst>
          </p:cNvPr>
          <p:cNvSpPr txBox="1"/>
          <p:nvPr/>
        </p:nvSpPr>
        <p:spPr>
          <a:xfrm>
            <a:off x="567170" y="464199"/>
            <a:ext cx="11344878" cy="338554"/>
          </a:xfrm>
          <a:prstGeom prst="rect">
            <a:avLst/>
          </a:prstGeom>
          <a:noFill/>
        </p:spPr>
        <p:txBody>
          <a:bodyPr wrap="square" rtlCol="0">
            <a:spAutoFit/>
          </a:bodyPr>
          <a:lstStyle/>
          <a:p>
            <a:r>
              <a:rPr lang="en-US" sz="1600" dirty="0"/>
              <a:t> </a:t>
            </a:r>
          </a:p>
        </p:txBody>
      </p:sp>
      <p:pic>
        <p:nvPicPr>
          <p:cNvPr id="4" name="Picture 3" descr="A picture containing timeline&#10;&#10;AI-generated content may be incorrect.">
            <a:extLst>
              <a:ext uri="{FF2B5EF4-FFF2-40B4-BE49-F238E27FC236}">
                <a16:creationId xmlns:a16="http://schemas.microsoft.com/office/drawing/2014/main" id="{95E6C406-85FD-1366-09CB-11073AF9961F}"/>
              </a:ext>
            </a:extLst>
          </p:cNvPr>
          <p:cNvPicPr>
            <a:picLocks noChangeAspect="1"/>
          </p:cNvPicPr>
          <p:nvPr/>
        </p:nvPicPr>
        <p:blipFill>
          <a:blip r:embed="rId2"/>
          <a:stretch>
            <a:fillRect/>
          </a:stretch>
        </p:blipFill>
        <p:spPr>
          <a:xfrm>
            <a:off x="645848" y="4135805"/>
            <a:ext cx="7776576" cy="1830470"/>
          </a:xfrm>
          <a:prstGeom prst="rect">
            <a:avLst/>
          </a:prstGeom>
        </p:spPr>
      </p:pic>
      <p:pic>
        <p:nvPicPr>
          <p:cNvPr id="5" name="Picture 4">
            <a:extLst>
              <a:ext uri="{FF2B5EF4-FFF2-40B4-BE49-F238E27FC236}">
                <a16:creationId xmlns:a16="http://schemas.microsoft.com/office/drawing/2014/main" id="{2E5BFA58-829F-C935-BB07-366C3E92291A}"/>
              </a:ext>
            </a:extLst>
          </p:cNvPr>
          <p:cNvPicPr>
            <a:picLocks noChangeAspect="1"/>
          </p:cNvPicPr>
          <p:nvPr/>
        </p:nvPicPr>
        <p:blipFill>
          <a:blip r:embed="rId3"/>
          <a:stretch>
            <a:fillRect/>
          </a:stretch>
        </p:blipFill>
        <p:spPr>
          <a:xfrm>
            <a:off x="6450573" y="1404939"/>
            <a:ext cx="5596031" cy="1836831"/>
          </a:xfrm>
          <a:prstGeom prst="rect">
            <a:avLst/>
          </a:prstGeom>
        </p:spPr>
      </p:pic>
      <p:pic>
        <p:nvPicPr>
          <p:cNvPr id="7" name="Picture 6">
            <a:extLst>
              <a:ext uri="{FF2B5EF4-FFF2-40B4-BE49-F238E27FC236}">
                <a16:creationId xmlns:a16="http://schemas.microsoft.com/office/drawing/2014/main" id="{6106CABB-559B-3B94-582E-9124CDBDC351}"/>
              </a:ext>
            </a:extLst>
          </p:cNvPr>
          <p:cNvPicPr>
            <a:picLocks noChangeAspect="1"/>
          </p:cNvPicPr>
          <p:nvPr/>
        </p:nvPicPr>
        <p:blipFill>
          <a:blip r:embed="rId4"/>
          <a:stretch>
            <a:fillRect/>
          </a:stretch>
        </p:blipFill>
        <p:spPr>
          <a:xfrm>
            <a:off x="9260074" y="3309752"/>
            <a:ext cx="2800910" cy="2561851"/>
          </a:xfrm>
          <a:prstGeom prst="rect">
            <a:avLst/>
          </a:prstGeom>
        </p:spPr>
      </p:pic>
      <p:sp>
        <p:nvSpPr>
          <p:cNvPr id="9" name="TextBox 8">
            <a:extLst>
              <a:ext uri="{FF2B5EF4-FFF2-40B4-BE49-F238E27FC236}">
                <a16:creationId xmlns:a16="http://schemas.microsoft.com/office/drawing/2014/main" id="{9A151EA1-4368-668B-A93A-38247316AACE}"/>
              </a:ext>
            </a:extLst>
          </p:cNvPr>
          <p:cNvSpPr txBox="1"/>
          <p:nvPr/>
        </p:nvSpPr>
        <p:spPr>
          <a:xfrm>
            <a:off x="6544543" y="2847324"/>
            <a:ext cx="1932959" cy="338554"/>
          </a:xfrm>
          <a:prstGeom prst="rect">
            <a:avLst/>
          </a:prstGeom>
          <a:solidFill>
            <a:schemeClr val="bg1"/>
          </a:solidFill>
        </p:spPr>
        <p:txBody>
          <a:bodyPr wrap="square" lIns="91440" tIns="45720" rIns="91440" bIns="45720" anchor="t">
            <a:spAutoFit/>
          </a:bodyPr>
          <a:lstStyle/>
          <a:p>
            <a:r>
              <a:rPr lang="en-US" sz="1600" dirty="0">
                <a:latin typeface="Helvetica" panose="020B0604020202020204"/>
                <a:cs typeface="Helvetica" panose="020B0604020202020204"/>
              </a:rPr>
              <a:t>Booster AC dipole</a:t>
            </a:r>
          </a:p>
        </p:txBody>
      </p:sp>
      <p:sp>
        <p:nvSpPr>
          <p:cNvPr id="11" name="TextBox 10">
            <a:extLst>
              <a:ext uri="{FF2B5EF4-FFF2-40B4-BE49-F238E27FC236}">
                <a16:creationId xmlns:a16="http://schemas.microsoft.com/office/drawing/2014/main" id="{2EAFC637-7703-6B4B-4AD2-FF849ABAE9DD}"/>
              </a:ext>
            </a:extLst>
          </p:cNvPr>
          <p:cNvSpPr txBox="1"/>
          <p:nvPr/>
        </p:nvSpPr>
        <p:spPr>
          <a:xfrm>
            <a:off x="10533837" y="5544207"/>
            <a:ext cx="1477254" cy="307777"/>
          </a:xfrm>
          <a:prstGeom prst="rect">
            <a:avLst/>
          </a:prstGeom>
          <a:solidFill>
            <a:schemeClr val="bg1"/>
          </a:solidFill>
        </p:spPr>
        <p:txBody>
          <a:bodyPr wrap="square" lIns="91440" tIns="45720" rIns="91440" bIns="45720" anchor="t">
            <a:spAutoFit/>
          </a:bodyPr>
          <a:lstStyle/>
          <a:p>
            <a:r>
              <a:rPr lang="en-US" sz="1400" dirty="0">
                <a:latin typeface="Helvetica" panose="020B0604020202020204"/>
                <a:cs typeface="Helvetica" panose="020B0604020202020204"/>
              </a:rPr>
              <a:t>CNI polarimeter</a:t>
            </a:r>
          </a:p>
        </p:txBody>
      </p:sp>
    </p:spTree>
    <p:extLst>
      <p:ext uri="{BB962C8B-B14F-4D97-AF65-F5344CB8AC3E}">
        <p14:creationId xmlns:p14="http://schemas.microsoft.com/office/powerpoint/2010/main" val="846334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AB49-D300-D5E5-3B6F-CD528E69A1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2C32FE-1C0D-8756-7ABF-E8590E9410C7}"/>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24</a:t>
            </a:fld>
            <a:endParaRPr lang="en-US" sz="1000" dirty="0"/>
          </a:p>
        </p:txBody>
      </p:sp>
      <p:sp>
        <p:nvSpPr>
          <p:cNvPr id="5" name="Title 4">
            <a:extLst>
              <a:ext uri="{FF2B5EF4-FFF2-40B4-BE49-F238E27FC236}">
                <a16:creationId xmlns:a16="http://schemas.microsoft.com/office/drawing/2014/main" id="{80D0786B-F2C7-B61D-556F-9ABBF3725EC6}"/>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3 &amp; 4: Electron sources and hadron beam cooling</a:t>
            </a:r>
          </a:p>
        </p:txBody>
      </p:sp>
      <p:sp>
        <p:nvSpPr>
          <p:cNvPr id="6" name="Content Placeholder 2">
            <a:extLst>
              <a:ext uri="{FF2B5EF4-FFF2-40B4-BE49-F238E27FC236}">
                <a16:creationId xmlns:a16="http://schemas.microsoft.com/office/drawing/2014/main" id="{B07A663B-2852-142B-4313-DCE8C1A78472}"/>
              </a:ext>
            </a:extLst>
          </p:cNvPr>
          <p:cNvSpPr txBox="1">
            <a:spLocks/>
          </p:cNvSpPr>
          <p:nvPr/>
        </p:nvSpPr>
        <p:spPr>
          <a:xfrm>
            <a:off x="807113" y="753199"/>
            <a:ext cx="11029630"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rgbClr val="18649A"/>
                </a:solidFill>
              </a:rPr>
              <a:t>2026-27</a:t>
            </a:r>
            <a:r>
              <a:rPr lang="en-US" sz="2000" dirty="0"/>
              <a:t>: high-current cathodes development and tests in </a:t>
            </a:r>
            <a:r>
              <a:rPr lang="en-US" sz="2000" dirty="0" err="1"/>
              <a:t>LEReC</a:t>
            </a:r>
            <a:r>
              <a:rPr lang="en-US" sz="2000" dirty="0"/>
              <a:t> and SB Guns</a:t>
            </a:r>
          </a:p>
          <a:p>
            <a:pPr marL="0" indent="0">
              <a:buNone/>
            </a:pPr>
            <a:r>
              <a:rPr lang="en-US" sz="2000" dirty="0">
                <a:solidFill>
                  <a:srgbClr val="18649A"/>
                </a:solidFill>
              </a:rPr>
              <a:t>2026</a:t>
            </a:r>
            <a:r>
              <a:rPr lang="en-US" sz="2000" dirty="0"/>
              <a:t>: </a:t>
            </a:r>
            <a:r>
              <a:rPr lang="en-US" sz="2000" dirty="0" err="1"/>
              <a:t>LEReC</a:t>
            </a:r>
            <a:r>
              <a:rPr lang="en-US" sz="2000" dirty="0"/>
              <a:t> Gun test assembly and commissioning</a:t>
            </a:r>
          </a:p>
          <a:p>
            <a:pPr marL="0" indent="0">
              <a:buNone/>
            </a:pPr>
            <a:r>
              <a:rPr lang="en-US" sz="2000" dirty="0">
                <a:solidFill>
                  <a:srgbClr val="18649A"/>
                </a:solidFill>
              </a:rPr>
              <a:t>2027</a:t>
            </a:r>
            <a:r>
              <a:rPr lang="en-US" sz="2000" dirty="0"/>
              <a:t>: High-current tests in </a:t>
            </a:r>
            <a:r>
              <a:rPr lang="en-US" sz="2000" dirty="0" err="1"/>
              <a:t>LEReC</a:t>
            </a:r>
            <a:r>
              <a:rPr lang="en-US" sz="2000" dirty="0"/>
              <a:t> gun (goal: 75mA at 350-375kV)</a:t>
            </a:r>
          </a:p>
          <a:p>
            <a:pPr marL="0" indent="0">
              <a:buNone/>
            </a:pPr>
            <a:r>
              <a:rPr lang="en-US" sz="2000" dirty="0">
                <a:solidFill>
                  <a:srgbClr val="18649A"/>
                </a:solidFill>
              </a:rPr>
              <a:t>2026:  </a:t>
            </a:r>
            <a:r>
              <a:rPr lang="en-US" sz="2000" dirty="0"/>
              <a:t>Stony Brook gun assembly and commissioning </a:t>
            </a:r>
          </a:p>
          <a:p>
            <a:pPr marL="0" indent="0">
              <a:buNone/>
            </a:pPr>
            <a:r>
              <a:rPr lang="en-US" sz="2000" dirty="0">
                <a:solidFill>
                  <a:srgbClr val="18649A"/>
                </a:solidFill>
              </a:rPr>
              <a:t>2027: </a:t>
            </a:r>
            <a:r>
              <a:rPr lang="en-US" sz="2000" dirty="0"/>
              <a:t>high-current tests with Stony Brook gun</a:t>
            </a:r>
          </a:p>
          <a:p>
            <a:pPr marL="0" indent="0">
              <a:buNone/>
            </a:pPr>
            <a:r>
              <a:rPr lang="en-US" sz="2000" dirty="0">
                <a:solidFill>
                  <a:srgbClr val="18649A"/>
                </a:solidFill>
              </a:rPr>
              <a:t>2028</a:t>
            </a:r>
            <a:r>
              <a:rPr lang="en-US" sz="2000" dirty="0"/>
              <a:t>:  Gun and HVPS selection for the EIC low-energy electron cooler</a:t>
            </a:r>
          </a:p>
          <a:p>
            <a:pPr marL="0" indent="0">
              <a:buNone/>
            </a:pPr>
            <a:r>
              <a:rPr lang="en-US" sz="2000" dirty="0">
                <a:solidFill>
                  <a:srgbClr val="18649A"/>
                </a:solidFill>
              </a:rPr>
              <a:t>2028-2030: </a:t>
            </a:r>
            <a:r>
              <a:rPr lang="en-US" sz="2000" dirty="0"/>
              <a:t>Required Gun modifications and upgrades</a:t>
            </a:r>
          </a:p>
          <a:p>
            <a:pPr marL="0" indent="0">
              <a:buNone/>
            </a:pPr>
            <a:r>
              <a:rPr lang="en-US" sz="1600" dirty="0">
                <a:ea typeface="SimSun" panose="02010600030101010101" pitchFamily="2" charset="-122"/>
              </a:rPr>
              <a:t>.</a:t>
            </a:r>
            <a:endParaRPr lang="en-US" sz="1600" dirty="0">
              <a:solidFill>
                <a:srgbClr val="18649A"/>
              </a:solidFill>
            </a:endParaRPr>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pic>
        <p:nvPicPr>
          <p:cNvPr id="2" name="Picture 1">
            <a:extLst>
              <a:ext uri="{FF2B5EF4-FFF2-40B4-BE49-F238E27FC236}">
                <a16:creationId xmlns:a16="http://schemas.microsoft.com/office/drawing/2014/main" id="{F4CB1422-CA96-B868-1C43-0B6DE8992771}"/>
              </a:ext>
            </a:extLst>
          </p:cNvPr>
          <p:cNvPicPr>
            <a:picLocks noChangeAspect="1"/>
          </p:cNvPicPr>
          <p:nvPr/>
        </p:nvPicPr>
        <p:blipFill>
          <a:blip r:embed="rId2"/>
          <a:stretch>
            <a:fillRect/>
          </a:stretch>
        </p:blipFill>
        <p:spPr>
          <a:xfrm>
            <a:off x="590870" y="3701271"/>
            <a:ext cx="2737023" cy="2940762"/>
          </a:xfrm>
          <a:prstGeom prst="rect">
            <a:avLst/>
          </a:prstGeom>
        </p:spPr>
      </p:pic>
      <p:pic>
        <p:nvPicPr>
          <p:cNvPr id="3" name="Picture 2">
            <a:extLst>
              <a:ext uri="{FF2B5EF4-FFF2-40B4-BE49-F238E27FC236}">
                <a16:creationId xmlns:a16="http://schemas.microsoft.com/office/drawing/2014/main" id="{1B14E165-2DD0-A3DF-B04E-8B7E826E7DB7}"/>
              </a:ext>
            </a:extLst>
          </p:cNvPr>
          <p:cNvPicPr>
            <a:picLocks noChangeAspect="1"/>
          </p:cNvPicPr>
          <p:nvPr/>
        </p:nvPicPr>
        <p:blipFill>
          <a:blip r:embed="rId3"/>
          <a:srcRect t="6464" r="-1" b="13295"/>
          <a:stretch/>
        </p:blipFill>
        <p:spPr>
          <a:xfrm>
            <a:off x="8226498" y="3701271"/>
            <a:ext cx="3614982" cy="3110679"/>
          </a:xfrm>
          <a:prstGeom prst="rect">
            <a:avLst/>
          </a:prstGeom>
          <a:noFill/>
        </p:spPr>
      </p:pic>
      <p:pic>
        <p:nvPicPr>
          <p:cNvPr id="7" name="Picture 6">
            <a:extLst>
              <a:ext uri="{FF2B5EF4-FFF2-40B4-BE49-F238E27FC236}">
                <a16:creationId xmlns:a16="http://schemas.microsoft.com/office/drawing/2014/main" id="{40FCFAA7-4B26-FEE0-9FD0-1CCA91361B28}"/>
              </a:ext>
            </a:extLst>
          </p:cNvPr>
          <p:cNvPicPr>
            <a:picLocks noChangeAspect="1"/>
          </p:cNvPicPr>
          <p:nvPr/>
        </p:nvPicPr>
        <p:blipFill>
          <a:blip r:embed="rId4"/>
          <a:stretch>
            <a:fillRect/>
          </a:stretch>
        </p:blipFill>
        <p:spPr>
          <a:xfrm>
            <a:off x="3327893" y="5288261"/>
            <a:ext cx="4282433" cy="1353772"/>
          </a:xfrm>
          <a:prstGeom prst="rect">
            <a:avLst/>
          </a:prstGeom>
        </p:spPr>
      </p:pic>
    </p:spTree>
    <p:extLst>
      <p:ext uri="{BB962C8B-B14F-4D97-AF65-F5344CB8AC3E}">
        <p14:creationId xmlns:p14="http://schemas.microsoft.com/office/powerpoint/2010/main" val="3860018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C4CD2-DF06-8FAC-03F2-8A801293A8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D02DB-D4AF-D313-8214-3F09A589F05F}"/>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25</a:t>
            </a:fld>
            <a:endParaRPr lang="en-US" sz="1000" dirty="0"/>
          </a:p>
        </p:txBody>
      </p:sp>
      <p:sp>
        <p:nvSpPr>
          <p:cNvPr id="5" name="Title 4">
            <a:extLst>
              <a:ext uri="{FF2B5EF4-FFF2-40B4-BE49-F238E27FC236}">
                <a16:creationId xmlns:a16="http://schemas.microsoft.com/office/drawing/2014/main" id="{0BC3D77A-D986-85CB-BB70-1DB2C49C25CF}"/>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5: High-energy hadron beam cooling</a:t>
            </a:r>
          </a:p>
        </p:txBody>
      </p:sp>
      <p:sp>
        <p:nvSpPr>
          <p:cNvPr id="6" name="Content Placeholder 2">
            <a:extLst>
              <a:ext uri="{FF2B5EF4-FFF2-40B4-BE49-F238E27FC236}">
                <a16:creationId xmlns:a16="http://schemas.microsoft.com/office/drawing/2014/main" id="{650E3710-2D58-5980-D352-6A0AF632CDAC}"/>
              </a:ext>
            </a:extLst>
          </p:cNvPr>
          <p:cNvSpPr txBox="1">
            <a:spLocks/>
          </p:cNvSpPr>
          <p:nvPr/>
        </p:nvSpPr>
        <p:spPr>
          <a:xfrm>
            <a:off x="807113" y="753199"/>
            <a:ext cx="11029630"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a:p>
            <a:pPr marL="0" indent="0">
              <a:buNone/>
            </a:pPr>
            <a:r>
              <a:rPr lang="en-US" sz="2000" dirty="0">
                <a:solidFill>
                  <a:srgbClr val="18649A"/>
                </a:solidFill>
              </a:rPr>
              <a:t>Dec 2026</a:t>
            </a:r>
            <a:r>
              <a:rPr lang="en-US" sz="2000" dirty="0"/>
              <a:t>: Conceptual Design Report for Ring-based High-Energy Cooler (REC)</a:t>
            </a:r>
            <a:endParaRPr lang="en-US" sz="2000" b="1" dirty="0">
              <a:solidFill>
                <a:srgbClr val="18649A"/>
              </a:solidFill>
            </a:endParaRPr>
          </a:p>
          <a:p>
            <a:pPr marL="0" indent="0">
              <a:buNone/>
            </a:pPr>
            <a:r>
              <a:rPr lang="en-US" sz="2000" kern="100" dirty="0">
                <a:solidFill>
                  <a:srgbClr val="18649A"/>
                </a:solidFill>
                <a:ea typeface="Aptos" panose="020B0004020202020204" pitchFamily="34" charset="0"/>
                <a:cs typeface="Times New Roman" panose="02020603050405020304" pitchFamily="18" charset="0"/>
              </a:rPr>
              <a:t>2027-2028: </a:t>
            </a:r>
            <a:r>
              <a:rPr lang="en-US" sz="2000" kern="100" dirty="0">
                <a:ea typeface="Aptos" panose="020B0004020202020204" pitchFamily="34" charset="0"/>
                <a:cs typeface="Times New Roman" panose="02020603050405020304" pitchFamily="18" charset="0"/>
              </a:rPr>
              <a:t>Conceptual Design of ERL-based </a:t>
            </a:r>
            <a:r>
              <a:rPr lang="en-US" sz="2000" kern="100" dirty="0" err="1">
                <a:ea typeface="Aptos" panose="020B0004020202020204" pitchFamily="34" charset="0"/>
                <a:cs typeface="Times New Roman" panose="02020603050405020304" pitchFamily="18" charset="0"/>
              </a:rPr>
              <a:t>Recirculator</a:t>
            </a:r>
            <a:r>
              <a:rPr lang="en-US" sz="2000" kern="100" dirty="0">
                <a:ea typeface="Aptos" panose="020B0004020202020204" pitchFamily="34" charset="0"/>
                <a:cs typeface="Times New Roman" panose="02020603050405020304" pitchFamily="18" charset="0"/>
              </a:rPr>
              <a:t> Cooler (ERLEC)</a:t>
            </a:r>
          </a:p>
          <a:p>
            <a:pPr marL="0" indent="0">
              <a:buNone/>
            </a:pPr>
            <a:r>
              <a:rPr lang="en-US" sz="2000" kern="100" dirty="0">
                <a:solidFill>
                  <a:srgbClr val="18649A"/>
                </a:solidFill>
                <a:ea typeface="SimSun" panose="02010600030101010101" pitchFamily="2" charset="-122"/>
                <a:cs typeface="Times New Roman" panose="02020603050405020304" pitchFamily="18" charset="0"/>
              </a:rPr>
              <a:t>2029</a:t>
            </a:r>
            <a:r>
              <a:rPr lang="en-US" sz="2000" kern="100" dirty="0">
                <a:ea typeface="SimSun" panose="02010600030101010101" pitchFamily="2" charset="-122"/>
                <a:cs typeface="Times New Roman" panose="02020603050405020304" pitchFamily="18" charset="0"/>
              </a:rPr>
              <a:t>: </a:t>
            </a:r>
            <a:r>
              <a:rPr lang="en-US" sz="2000" dirty="0">
                <a:ea typeface="SimSun" panose="02010600030101010101" pitchFamily="2" charset="-122"/>
              </a:rPr>
              <a:t>Evaluate risks and costs; Hold review to choose a most reliable and cost-effective approach for the HEC.</a:t>
            </a:r>
            <a:endParaRPr lang="en-US" sz="2000" dirty="0">
              <a:solidFill>
                <a:srgbClr val="18649A"/>
              </a:solidFill>
            </a:endParaRPr>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pic>
        <p:nvPicPr>
          <p:cNvPr id="2" name="Picture 1">
            <a:extLst>
              <a:ext uri="{FF2B5EF4-FFF2-40B4-BE49-F238E27FC236}">
                <a16:creationId xmlns:a16="http://schemas.microsoft.com/office/drawing/2014/main" id="{8086C220-CE2B-9778-B595-16AA817600A8}"/>
              </a:ext>
            </a:extLst>
          </p:cNvPr>
          <p:cNvPicPr>
            <a:picLocks noChangeAspect="1"/>
          </p:cNvPicPr>
          <p:nvPr/>
        </p:nvPicPr>
        <p:blipFill>
          <a:blip r:embed="rId2"/>
          <a:stretch>
            <a:fillRect/>
          </a:stretch>
        </p:blipFill>
        <p:spPr>
          <a:xfrm>
            <a:off x="524592" y="2974769"/>
            <a:ext cx="5383448" cy="3728370"/>
          </a:xfrm>
          <a:prstGeom prst="rect">
            <a:avLst/>
          </a:prstGeom>
        </p:spPr>
      </p:pic>
      <p:pic>
        <p:nvPicPr>
          <p:cNvPr id="3" name="Picture 2">
            <a:extLst>
              <a:ext uri="{FF2B5EF4-FFF2-40B4-BE49-F238E27FC236}">
                <a16:creationId xmlns:a16="http://schemas.microsoft.com/office/drawing/2014/main" id="{14F9D47B-4876-C925-2B7C-C090E0FBEE6A}"/>
              </a:ext>
            </a:extLst>
          </p:cNvPr>
          <p:cNvPicPr>
            <a:picLocks noChangeAspect="1"/>
          </p:cNvPicPr>
          <p:nvPr/>
        </p:nvPicPr>
        <p:blipFill>
          <a:blip r:embed="rId3"/>
          <a:stretch>
            <a:fillRect/>
          </a:stretch>
        </p:blipFill>
        <p:spPr>
          <a:xfrm>
            <a:off x="6050794" y="3068297"/>
            <a:ext cx="6068470" cy="2926166"/>
          </a:xfrm>
          <a:prstGeom prst="rect">
            <a:avLst/>
          </a:prstGeom>
        </p:spPr>
      </p:pic>
      <p:sp>
        <p:nvSpPr>
          <p:cNvPr id="7" name="TextBox 6">
            <a:extLst>
              <a:ext uri="{FF2B5EF4-FFF2-40B4-BE49-F238E27FC236}">
                <a16:creationId xmlns:a16="http://schemas.microsoft.com/office/drawing/2014/main" id="{5D31A3BF-3658-5869-C4E8-3EB9C3059DE6}"/>
              </a:ext>
            </a:extLst>
          </p:cNvPr>
          <p:cNvSpPr txBox="1"/>
          <p:nvPr/>
        </p:nvSpPr>
        <p:spPr>
          <a:xfrm>
            <a:off x="4013200" y="3903133"/>
            <a:ext cx="671979" cy="369332"/>
          </a:xfrm>
          <a:prstGeom prst="rect">
            <a:avLst/>
          </a:prstGeom>
          <a:noFill/>
        </p:spPr>
        <p:txBody>
          <a:bodyPr wrap="none" rtlCol="0">
            <a:spAutoFit/>
          </a:bodyPr>
          <a:lstStyle/>
          <a:p>
            <a:r>
              <a:rPr lang="en-US" dirty="0">
                <a:solidFill>
                  <a:srgbClr val="FF0000"/>
                </a:solidFill>
              </a:rPr>
              <a:t>REC</a:t>
            </a:r>
          </a:p>
        </p:txBody>
      </p:sp>
      <p:sp>
        <p:nvSpPr>
          <p:cNvPr id="8" name="TextBox 7">
            <a:extLst>
              <a:ext uri="{FF2B5EF4-FFF2-40B4-BE49-F238E27FC236}">
                <a16:creationId xmlns:a16="http://schemas.microsoft.com/office/drawing/2014/main" id="{DF05D722-F0E6-DC03-3B53-1E788D6F4F04}"/>
              </a:ext>
            </a:extLst>
          </p:cNvPr>
          <p:cNvSpPr txBox="1"/>
          <p:nvPr/>
        </p:nvSpPr>
        <p:spPr>
          <a:xfrm>
            <a:off x="6612467" y="4001531"/>
            <a:ext cx="954107" cy="369332"/>
          </a:xfrm>
          <a:prstGeom prst="rect">
            <a:avLst/>
          </a:prstGeom>
          <a:noFill/>
        </p:spPr>
        <p:txBody>
          <a:bodyPr wrap="none" rtlCol="0">
            <a:spAutoFit/>
          </a:bodyPr>
          <a:lstStyle/>
          <a:p>
            <a:r>
              <a:rPr lang="en-US" dirty="0">
                <a:solidFill>
                  <a:srgbClr val="FF0000"/>
                </a:solidFill>
              </a:rPr>
              <a:t>ERLEC</a:t>
            </a:r>
          </a:p>
        </p:txBody>
      </p:sp>
    </p:spTree>
    <p:extLst>
      <p:ext uri="{BB962C8B-B14F-4D97-AF65-F5344CB8AC3E}">
        <p14:creationId xmlns:p14="http://schemas.microsoft.com/office/powerpoint/2010/main" val="3920365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75AF-58C4-B91F-4374-33F384436D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1CC310-2E78-C669-E99E-B8F50920F0B6}"/>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26</a:t>
            </a:fld>
            <a:endParaRPr lang="en-US" sz="1000" dirty="0"/>
          </a:p>
        </p:txBody>
      </p:sp>
      <p:sp>
        <p:nvSpPr>
          <p:cNvPr id="5" name="Title 4">
            <a:extLst>
              <a:ext uri="{FF2B5EF4-FFF2-40B4-BE49-F238E27FC236}">
                <a16:creationId xmlns:a16="http://schemas.microsoft.com/office/drawing/2014/main" id="{E0385C77-CBC1-097F-D02C-87C425B09337}"/>
              </a:ext>
            </a:extLst>
          </p:cNvPr>
          <p:cNvSpPr>
            <a:spLocks noGrp="1"/>
          </p:cNvSpPr>
          <p:nvPr>
            <p:ph type="title"/>
          </p:nvPr>
        </p:nvSpPr>
        <p:spPr>
          <a:xfrm>
            <a:off x="462579" y="1"/>
            <a:ext cx="11499925" cy="670560"/>
          </a:xfrm>
        </p:spPr>
        <p:txBody>
          <a:bodyPr vert="horz" lIns="91440" tIns="45720" rIns="91440" bIns="45720" rtlCol="0" anchor="ctr">
            <a:normAutofit/>
          </a:bodyPr>
          <a:lstStyle/>
          <a:p>
            <a:r>
              <a:rPr lang="en-US" sz="3200" dirty="0"/>
              <a:t>5 continued: ERLEC roadmap timeline</a:t>
            </a:r>
          </a:p>
        </p:txBody>
      </p:sp>
      <p:sp>
        <p:nvSpPr>
          <p:cNvPr id="6" name="Content Placeholder 2">
            <a:extLst>
              <a:ext uri="{FF2B5EF4-FFF2-40B4-BE49-F238E27FC236}">
                <a16:creationId xmlns:a16="http://schemas.microsoft.com/office/drawing/2014/main" id="{C165C3CA-C1B2-5A4C-1CCC-85219266F88B}"/>
              </a:ext>
            </a:extLst>
          </p:cNvPr>
          <p:cNvSpPr txBox="1">
            <a:spLocks/>
          </p:cNvSpPr>
          <p:nvPr/>
        </p:nvSpPr>
        <p:spPr>
          <a:xfrm>
            <a:off x="581185" y="711880"/>
            <a:ext cx="11145148" cy="57062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Helvetica" panose="020B0604020202020204"/>
              <a:cs typeface="Helvetica" panose="020B0604020202020204"/>
            </a:endParaRPr>
          </a:p>
          <a:p>
            <a:pPr marL="0" indent="0">
              <a:buNone/>
            </a:pPr>
            <a:br>
              <a:rPr lang="en-US" dirty="0"/>
            </a:br>
            <a:endParaRPr lang="en-US" dirty="0"/>
          </a:p>
          <a:p>
            <a:pPr marL="0" indent="0">
              <a:buNone/>
            </a:pPr>
            <a:br>
              <a:rPr lang="en-US" dirty="0"/>
            </a:br>
            <a:endParaRPr lang="en-US" dirty="0"/>
          </a:p>
          <a:p>
            <a:pPr marL="0" indent="0">
              <a:buNone/>
            </a:pPr>
            <a:endParaRPr lang="en-US" dirty="0"/>
          </a:p>
          <a:p>
            <a:pPr marL="0" lvl="0" indent="0">
              <a:buNone/>
            </a:pPr>
            <a:br>
              <a:rPr lang="en-US" sz="2000" dirty="0">
                <a:solidFill>
                  <a:srgbClr val="000000"/>
                </a:solidFill>
                <a:ea typeface="Calibri" panose="020F0502020204030204" pitchFamily="34" charset="0"/>
                <a:cs typeface="Times New Roman"/>
              </a:rPr>
            </a:br>
            <a:endParaRPr lang="en-US" altLang="en-US" sz="2000" dirty="0">
              <a:solidFill>
                <a:schemeClr val="bg1">
                  <a:lumMod val="85000"/>
                </a:schemeClr>
              </a:solidFill>
              <a:highlight>
                <a:srgbClr val="FF0000"/>
              </a:highlight>
              <a:latin typeface="Arial" panose="020B0604020202020204" pitchFamily="34" charset="0"/>
              <a:ea typeface="Calibri" panose="020F0502020204030204" pitchFamily="34" charset="0"/>
              <a:cs typeface="Arial"/>
            </a:endParaRPr>
          </a:p>
        </p:txBody>
      </p:sp>
      <p:pic>
        <p:nvPicPr>
          <p:cNvPr id="3" name="Picture 2" descr="Chart&#10;&#10;AI-generated content may be incorrect.">
            <a:extLst>
              <a:ext uri="{FF2B5EF4-FFF2-40B4-BE49-F238E27FC236}">
                <a16:creationId xmlns:a16="http://schemas.microsoft.com/office/drawing/2014/main" id="{E0C61D64-1298-E871-54EE-B1EC88D6BEDF}"/>
              </a:ext>
            </a:extLst>
          </p:cNvPr>
          <p:cNvPicPr>
            <a:picLocks noChangeAspect="1"/>
          </p:cNvPicPr>
          <p:nvPr/>
        </p:nvPicPr>
        <p:blipFill>
          <a:blip r:embed="rId2"/>
          <a:stretch>
            <a:fillRect/>
          </a:stretch>
        </p:blipFill>
        <p:spPr>
          <a:xfrm>
            <a:off x="895082" y="923796"/>
            <a:ext cx="10401835" cy="5010407"/>
          </a:xfrm>
          <a:prstGeom prst="rect">
            <a:avLst/>
          </a:prstGeom>
        </p:spPr>
      </p:pic>
    </p:spTree>
    <p:extLst>
      <p:ext uri="{BB962C8B-B14F-4D97-AF65-F5344CB8AC3E}">
        <p14:creationId xmlns:p14="http://schemas.microsoft.com/office/powerpoint/2010/main" val="3201496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15EA-572C-0C5E-CD74-C09C380B5EB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76AD4-5550-73FE-43D6-A4E0CCFB9112}"/>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27</a:t>
            </a:fld>
            <a:endParaRPr lang="en-US" dirty="0"/>
          </a:p>
        </p:txBody>
      </p:sp>
      <p:sp>
        <p:nvSpPr>
          <p:cNvPr id="3" name="Title 2">
            <a:extLst>
              <a:ext uri="{FF2B5EF4-FFF2-40B4-BE49-F238E27FC236}">
                <a16:creationId xmlns:a16="http://schemas.microsoft.com/office/drawing/2014/main" id="{D598AA50-861E-92F5-6DC2-857CA2D4C0DF}"/>
              </a:ext>
            </a:extLst>
          </p:cNvPr>
          <p:cNvSpPr>
            <a:spLocks noGrp="1"/>
          </p:cNvSpPr>
          <p:nvPr>
            <p:ph type="title"/>
          </p:nvPr>
        </p:nvSpPr>
        <p:spPr>
          <a:xfrm>
            <a:off x="374702" y="99847"/>
            <a:ext cx="8312098" cy="418626"/>
          </a:xfrm>
        </p:spPr>
        <p:txBody>
          <a:bodyPr>
            <a:noAutofit/>
          </a:bodyPr>
          <a:lstStyle/>
          <a:p>
            <a:r>
              <a:rPr lang="en-US" sz="3200" dirty="0"/>
              <a:t>CAD Accelerator mid-term R&amp;D staffing</a:t>
            </a:r>
          </a:p>
        </p:txBody>
      </p:sp>
      <p:sp>
        <p:nvSpPr>
          <p:cNvPr id="14" name="TextBox 13">
            <a:extLst>
              <a:ext uri="{FF2B5EF4-FFF2-40B4-BE49-F238E27FC236}">
                <a16:creationId xmlns:a16="http://schemas.microsoft.com/office/drawing/2014/main" id="{A3851F5E-2295-638D-5D8B-5B59C31A6024}"/>
              </a:ext>
            </a:extLst>
          </p:cNvPr>
          <p:cNvSpPr txBox="1"/>
          <p:nvPr/>
        </p:nvSpPr>
        <p:spPr>
          <a:xfrm>
            <a:off x="494248" y="685775"/>
            <a:ext cx="10110127" cy="369332"/>
          </a:xfrm>
          <a:prstGeom prst="rect">
            <a:avLst/>
          </a:prstGeom>
          <a:noFill/>
        </p:spPr>
        <p:txBody>
          <a:bodyPr wrap="square">
            <a:spAutoFit/>
          </a:bodyPr>
          <a:lstStyle/>
          <a:p>
            <a:r>
              <a:rPr lang="en-US" dirty="0"/>
              <a:t>Accelerator Mid-term R&amp;D is distributed across several CAD groups (OBS 1.3.2-1.3.6 and 1.3.9):</a:t>
            </a:r>
          </a:p>
        </p:txBody>
      </p:sp>
      <p:sp>
        <p:nvSpPr>
          <p:cNvPr id="4" name="TextBox 3">
            <a:extLst>
              <a:ext uri="{FF2B5EF4-FFF2-40B4-BE49-F238E27FC236}">
                <a16:creationId xmlns:a16="http://schemas.microsoft.com/office/drawing/2014/main" id="{33858519-F3FF-9F19-C8B3-FB6413A9BBBC}"/>
              </a:ext>
            </a:extLst>
          </p:cNvPr>
          <p:cNvSpPr txBox="1"/>
          <p:nvPr/>
        </p:nvSpPr>
        <p:spPr>
          <a:xfrm>
            <a:off x="5944447" y="2462722"/>
            <a:ext cx="6163733" cy="646331"/>
          </a:xfrm>
          <a:prstGeom prst="rect">
            <a:avLst/>
          </a:prstGeom>
          <a:noFill/>
        </p:spPr>
        <p:txBody>
          <a:bodyPr wrap="square" rtlCol="0">
            <a:spAutoFit/>
          </a:bodyPr>
          <a:lstStyle/>
          <a:p>
            <a:r>
              <a:rPr lang="en-US" dirty="0"/>
              <a:t>Distribution of NP-supported R&amp;D efforts (subset within the groups) across key areas:</a:t>
            </a:r>
          </a:p>
        </p:txBody>
      </p:sp>
      <p:sp>
        <p:nvSpPr>
          <p:cNvPr id="16" name="TextBox 15">
            <a:extLst>
              <a:ext uri="{FF2B5EF4-FFF2-40B4-BE49-F238E27FC236}">
                <a16:creationId xmlns:a16="http://schemas.microsoft.com/office/drawing/2014/main" id="{4AC39D0B-625D-1013-96C9-51A3ADE18305}"/>
              </a:ext>
            </a:extLst>
          </p:cNvPr>
          <p:cNvSpPr txBox="1"/>
          <p:nvPr/>
        </p:nvSpPr>
        <p:spPr>
          <a:xfrm>
            <a:off x="6102887" y="1320333"/>
            <a:ext cx="5181868" cy="1200329"/>
          </a:xfrm>
          <a:prstGeom prst="rect">
            <a:avLst/>
          </a:prstGeom>
          <a:noFill/>
        </p:spPr>
        <p:txBody>
          <a:bodyPr wrap="none" rtlCol="0">
            <a:spAutoFit/>
          </a:bodyPr>
          <a:lstStyle/>
          <a:p>
            <a:r>
              <a:rPr lang="en-US" dirty="0">
                <a:ea typeface="Calibri" panose="020F0502020204030204" pitchFamily="34" charset="0"/>
                <a:cs typeface="Times New Roman"/>
              </a:rPr>
              <a:t>Support of efforts in the groups by other sources </a:t>
            </a:r>
          </a:p>
          <a:p>
            <a:r>
              <a:rPr lang="en-US" dirty="0">
                <a:ea typeface="Calibri" panose="020F0502020204030204" pitchFamily="34" charset="0"/>
                <a:cs typeface="Times New Roman"/>
              </a:rPr>
              <a:t>allows to optimize resources needed to maintain </a:t>
            </a:r>
          </a:p>
          <a:p>
            <a:r>
              <a:rPr lang="en-US" dirty="0">
                <a:ea typeface="Calibri" panose="020F0502020204030204" pitchFamily="34" charset="0"/>
                <a:cs typeface="Times New Roman"/>
              </a:rPr>
              <a:t>critical R&amp;D in the key areas.</a:t>
            </a:r>
          </a:p>
          <a:p>
            <a:endParaRPr lang="en-US" dirty="0"/>
          </a:p>
        </p:txBody>
      </p:sp>
      <p:pic>
        <p:nvPicPr>
          <p:cNvPr id="15" name="Picture 14">
            <a:extLst>
              <a:ext uri="{FF2B5EF4-FFF2-40B4-BE49-F238E27FC236}">
                <a16:creationId xmlns:a16="http://schemas.microsoft.com/office/drawing/2014/main" id="{31F18626-6BD1-030A-9843-5ABAAFCEC889}"/>
              </a:ext>
            </a:extLst>
          </p:cNvPr>
          <p:cNvPicPr>
            <a:picLocks noChangeAspect="1"/>
          </p:cNvPicPr>
          <p:nvPr/>
        </p:nvPicPr>
        <p:blipFill>
          <a:blip r:embed="rId3"/>
          <a:stretch>
            <a:fillRect/>
          </a:stretch>
        </p:blipFill>
        <p:spPr>
          <a:xfrm>
            <a:off x="374702" y="1055107"/>
            <a:ext cx="5237004" cy="5026513"/>
          </a:xfrm>
          <a:prstGeom prst="rect">
            <a:avLst/>
          </a:prstGeom>
        </p:spPr>
      </p:pic>
      <p:pic>
        <p:nvPicPr>
          <p:cNvPr id="7" name="Picture 6">
            <a:extLst>
              <a:ext uri="{FF2B5EF4-FFF2-40B4-BE49-F238E27FC236}">
                <a16:creationId xmlns:a16="http://schemas.microsoft.com/office/drawing/2014/main" id="{86C55791-E26D-E68A-F6CA-9EDD1BD8851C}"/>
              </a:ext>
            </a:extLst>
          </p:cNvPr>
          <p:cNvPicPr>
            <a:picLocks noChangeAspect="1"/>
          </p:cNvPicPr>
          <p:nvPr/>
        </p:nvPicPr>
        <p:blipFill>
          <a:blip r:embed="rId4"/>
          <a:stretch>
            <a:fillRect/>
          </a:stretch>
        </p:blipFill>
        <p:spPr>
          <a:xfrm>
            <a:off x="5692738" y="3109053"/>
            <a:ext cx="6412597" cy="1742843"/>
          </a:xfrm>
          <a:prstGeom prst="rect">
            <a:avLst/>
          </a:prstGeom>
        </p:spPr>
      </p:pic>
    </p:spTree>
    <p:extLst>
      <p:ext uri="{BB962C8B-B14F-4D97-AF65-F5344CB8AC3E}">
        <p14:creationId xmlns:p14="http://schemas.microsoft.com/office/powerpoint/2010/main" val="544914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AI-generated content may be incorrect.">
            <a:extLst>
              <a:ext uri="{FF2B5EF4-FFF2-40B4-BE49-F238E27FC236}">
                <a16:creationId xmlns:a16="http://schemas.microsoft.com/office/drawing/2014/main" id="{9E5A362E-7194-D058-2C21-A6BAB9276273}"/>
              </a:ext>
            </a:extLst>
          </p:cNvPr>
          <p:cNvPicPr>
            <a:picLocks noChangeAspect="1"/>
          </p:cNvPicPr>
          <p:nvPr/>
        </p:nvPicPr>
        <p:blipFill>
          <a:blip r:embed="rId2"/>
          <a:stretch>
            <a:fillRect/>
          </a:stretch>
        </p:blipFill>
        <p:spPr>
          <a:xfrm>
            <a:off x="523241" y="358019"/>
            <a:ext cx="11440160" cy="6499981"/>
          </a:xfrm>
          <a:prstGeom prst="rect">
            <a:avLst/>
          </a:prstGeom>
        </p:spPr>
      </p:pic>
    </p:spTree>
    <p:extLst>
      <p:ext uri="{BB962C8B-B14F-4D97-AF65-F5344CB8AC3E}">
        <p14:creationId xmlns:p14="http://schemas.microsoft.com/office/powerpoint/2010/main" val="3538212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6F78B3-4BB0-6E9B-7212-7D0EA4F58142}"/>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sz="1000"/>
          </a:p>
        </p:txBody>
      </p:sp>
      <p:sp>
        <p:nvSpPr>
          <p:cNvPr id="3" name="Title 1">
            <a:extLst>
              <a:ext uri="{FF2B5EF4-FFF2-40B4-BE49-F238E27FC236}">
                <a16:creationId xmlns:a16="http://schemas.microsoft.com/office/drawing/2014/main" id="{E5EE5D99-4F5F-CA98-21DE-A0F2999548C6}"/>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Polarized Beam Developments – protons</a:t>
            </a:r>
          </a:p>
        </p:txBody>
      </p:sp>
      <p:sp>
        <p:nvSpPr>
          <p:cNvPr id="7" name="TextBox 6">
            <a:extLst>
              <a:ext uri="{FF2B5EF4-FFF2-40B4-BE49-F238E27FC236}">
                <a16:creationId xmlns:a16="http://schemas.microsoft.com/office/drawing/2014/main" id="{59F53C5F-32B3-AA9C-736D-BB459BA7B34E}"/>
              </a:ext>
            </a:extLst>
          </p:cNvPr>
          <p:cNvSpPr txBox="1"/>
          <p:nvPr/>
        </p:nvSpPr>
        <p:spPr>
          <a:xfrm>
            <a:off x="1740027" y="3692762"/>
            <a:ext cx="9736074" cy="1754326"/>
          </a:xfrm>
          <a:prstGeom prst="rect">
            <a:avLst/>
          </a:prstGeom>
          <a:noFill/>
        </p:spPr>
        <p:txBody>
          <a:bodyPr wrap="square">
            <a:spAutoFit/>
          </a:bodyPr>
          <a:lstStyle/>
          <a:p>
            <a:pPr marL="285750" indent="-285750">
              <a:buFont typeface="Arial" panose="020B0604020202020204" pitchFamily="34" charset="0"/>
              <a:buChar char="•"/>
            </a:pPr>
            <a:r>
              <a:rPr lang="en-US" dirty="0">
                <a:latin typeface="Helvetica" panose="020B0604020202020204"/>
                <a:cs typeface="Helvetica" panose="020B0604020202020204"/>
              </a:rPr>
              <a:t>re-survey and align AGS magnets  (summer 2026)</a:t>
            </a:r>
          </a:p>
          <a:p>
            <a:pPr marL="285750" indent="-285750">
              <a:buFont typeface="Arial" panose="020B0604020202020204" pitchFamily="34" charset="0"/>
              <a:buChar char="•"/>
            </a:pPr>
            <a:r>
              <a:rPr lang="en-US" dirty="0">
                <a:latin typeface="Helvetica" panose="020B0604020202020204"/>
                <a:cs typeface="Helvetica" panose="020B0604020202020204"/>
              </a:rPr>
              <a:t>improve modeling of AGS lattice at lower energies; beam test with skew quads (Dec 2026)</a:t>
            </a:r>
          </a:p>
          <a:p>
            <a:pPr marL="285750" indent="-285750">
              <a:buFont typeface="Arial" panose="020B0604020202020204" pitchFamily="34" charset="0"/>
              <a:buChar char="•"/>
            </a:pPr>
            <a:r>
              <a:rPr lang="en-US" dirty="0">
                <a:latin typeface="Helvetica" panose="020B0604020202020204"/>
                <a:cs typeface="Helvetica" panose="020B0604020202020204"/>
              </a:rPr>
              <a:t>upgrade AGS Booster and AGS BPMs (by Feb 2028)</a:t>
            </a:r>
          </a:p>
          <a:p>
            <a:pPr marL="285750" indent="-285750">
              <a:buFont typeface="Arial" panose="020B0604020202020204" pitchFamily="34" charset="0"/>
              <a:buChar char="•"/>
            </a:pPr>
            <a:r>
              <a:rPr lang="en-US" dirty="0">
                <a:latin typeface="Helvetica" panose="020B0604020202020204"/>
                <a:cs typeface="Helvetica" panose="020B0604020202020204"/>
              </a:rPr>
              <a:t>optimize operations with skew quads over entire AGS energy range (Dec 2028)</a:t>
            </a:r>
          </a:p>
          <a:p>
            <a:pPr marL="285750" indent="-285750">
              <a:buFont typeface="Arial" panose="020B0604020202020204" pitchFamily="34" charset="0"/>
              <a:buChar char="•"/>
            </a:pPr>
            <a:r>
              <a:rPr lang="en-US" dirty="0">
                <a:latin typeface="Helvetica" panose="020B0604020202020204"/>
                <a:cs typeface="Helvetica" panose="020B0604020202020204"/>
              </a:rPr>
              <a:t>optimize skew quads settings for polarization (Dec 2029)</a:t>
            </a:r>
          </a:p>
          <a:p>
            <a:pPr marL="285750" indent="-285750">
              <a:buFont typeface="Arial" panose="020B0604020202020204" pitchFamily="34" charset="0"/>
              <a:buChar char="•"/>
            </a:pPr>
            <a:r>
              <a:rPr lang="en-US" dirty="0">
                <a:latin typeface="Helvetica" panose="020B0604020202020204"/>
                <a:cs typeface="Helvetica" panose="020B0604020202020204"/>
              </a:rPr>
              <a:t>test raising AGS injection energy from G</a:t>
            </a:r>
            <a:r>
              <a:rPr lang="en-US" dirty="0">
                <a:latin typeface="Symbol" panose="05050102010706020507" pitchFamily="18" charset="2"/>
                <a:cs typeface="Helvetica" panose="020B0604020202020204"/>
              </a:rPr>
              <a:t>g</a:t>
            </a:r>
            <a:r>
              <a:rPr lang="en-US" dirty="0">
                <a:latin typeface="Helvetica" panose="020B0604020202020204"/>
                <a:cs typeface="Helvetica" panose="020B0604020202020204"/>
              </a:rPr>
              <a:t>=4.5 to G</a:t>
            </a:r>
            <a:r>
              <a:rPr lang="en-US" dirty="0">
                <a:latin typeface="Symbol" panose="05050102010706020507" pitchFamily="18" charset="2"/>
                <a:cs typeface="Helvetica" panose="020B0604020202020204"/>
              </a:rPr>
              <a:t>g</a:t>
            </a:r>
            <a:r>
              <a:rPr lang="en-US" dirty="0">
                <a:latin typeface="Helvetica" panose="020B0604020202020204"/>
                <a:cs typeface="Helvetica" panose="020B0604020202020204"/>
              </a:rPr>
              <a:t>=5.5 (Dec 2030)</a:t>
            </a:r>
          </a:p>
        </p:txBody>
      </p:sp>
      <p:pic>
        <p:nvPicPr>
          <p:cNvPr id="8" name="Picture 7" descr="Chart&#10;&#10;AI-generated content may be incorrect.">
            <a:extLst>
              <a:ext uri="{FF2B5EF4-FFF2-40B4-BE49-F238E27FC236}">
                <a16:creationId xmlns:a16="http://schemas.microsoft.com/office/drawing/2014/main" id="{0F98A335-2BD7-0282-AF53-927FFEAC089B}"/>
              </a:ext>
            </a:extLst>
          </p:cNvPr>
          <p:cNvPicPr>
            <a:picLocks noChangeAspect="1"/>
          </p:cNvPicPr>
          <p:nvPr/>
        </p:nvPicPr>
        <p:blipFill>
          <a:blip r:embed="rId2"/>
          <a:stretch>
            <a:fillRect/>
          </a:stretch>
        </p:blipFill>
        <p:spPr>
          <a:xfrm>
            <a:off x="1864804" y="1511695"/>
            <a:ext cx="7772400" cy="1743192"/>
          </a:xfrm>
          <a:prstGeom prst="rect">
            <a:avLst/>
          </a:prstGeom>
          <a:ln w="12700">
            <a:solidFill>
              <a:schemeClr val="tx1"/>
            </a:solidFill>
          </a:ln>
        </p:spPr>
      </p:pic>
      <p:pic>
        <p:nvPicPr>
          <p:cNvPr id="6" name="Picture 5">
            <a:extLst>
              <a:ext uri="{FF2B5EF4-FFF2-40B4-BE49-F238E27FC236}">
                <a16:creationId xmlns:a16="http://schemas.microsoft.com/office/drawing/2014/main" id="{1466FABC-A7FA-083F-3071-EEFBDDAF8E94}"/>
              </a:ext>
            </a:extLst>
          </p:cNvPr>
          <p:cNvPicPr>
            <a:picLocks noChangeAspect="1"/>
          </p:cNvPicPr>
          <p:nvPr/>
        </p:nvPicPr>
        <p:blipFill>
          <a:blip r:embed="rId3"/>
          <a:stretch>
            <a:fillRect/>
          </a:stretch>
        </p:blipFill>
        <p:spPr>
          <a:xfrm>
            <a:off x="617288" y="6333062"/>
            <a:ext cx="10434914" cy="511901"/>
          </a:xfrm>
          <a:prstGeom prst="rect">
            <a:avLst/>
          </a:prstGeom>
        </p:spPr>
      </p:pic>
    </p:spTree>
    <p:extLst>
      <p:ext uri="{BB962C8B-B14F-4D97-AF65-F5344CB8AC3E}">
        <p14:creationId xmlns:p14="http://schemas.microsoft.com/office/powerpoint/2010/main" val="1603847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B1C78C-3374-07D3-F5F7-3B4ED787D29F}"/>
              </a:ext>
            </a:extLst>
          </p:cNvPr>
          <p:cNvPicPr>
            <a:picLocks noChangeAspect="1"/>
          </p:cNvPicPr>
          <p:nvPr/>
        </p:nvPicPr>
        <p:blipFill>
          <a:blip r:embed="rId3"/>
          <a:stretch>
            <a:fillRect/>
          </a:stretch>
        </p:blipFill>
        <p:spPr>
          <a:xfrm>
            <a:off x="9615868" y="4360082"/>
            <a:ext cx="2451741" cy="183764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5DA84E14-0CCD-42DB-397A-1595C69BC58E}"/>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5</a:t>
            </a:fld>
            <a:endParaRPr lang="en-US" sz="1000"/>
          </a:p>
        </p:txBody>
      </p:sp>
      <p:sp>
        <p:nvSpPr>
          <p:cNvPr id="3" name="Title 1">
            <a:extLst>
              <a:ext uri="{FF2B5EF4-FFF2-40B4-BE49-F238E27FC236}">
                <a16:creationId xmlns:a16="http://schemas.microsoft.com/office/drawing/2014/main" id="{8D621352-2E02-2058-11BC-F20CF6FB7243}"/>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Polarized He-3 Ion Source Developments</a:t>
            </a:r>
          </a:p>
        </p:txBody>
      </p:sp>
      <p:sp>
        <p:nvSpPr>
          <p:cNvPr id="4" name="Content Placeholder 2">
            <a:extLst>
              <a:ext uri="{FF2B5EF4-FFF2-40B4-BE49-F238E27FC236}">
                <a16:creationId xmlns:a16="http://schemas.microsoft.com/office/drawing/2014/main" id="{F98AB0DB-9EFA-E213-117C-FC20EE1280A1}"/>
              </a:ext>
            </a:extLst>
          </p:cNvPr>
          <p:cNvSpPr txBox="1">
            <a:spLocks/>
          </p:cNvSpPr>
          <p:nvPr/>
        </p:nvSpPr>
        <p:spPr>
          <a:xfrm>
            <a:off x="370807" y="500937"/>
            <a:ext cx="6898673" cy="381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Helvetica" panose="020B0604020202020204"/>
                <a:cs typeface="Helvetica" panose="020B0604020202020204"/>
              </a:rPr>
              <a:t>EIC He-3 requirement: 13e10/bunch with 72% polarization </a:t>
            </a:r>
          </a:p>
          <a:p>
            <a:pPr marL="0" indent="0">
              <a:buFont typeface="Arial" panose="020B0604020202020204" pitchFamily="34" charset="0"/>
              <a:buNone/>
            </a:pPr>
            <a:endParaRPr lang="en-US" dirty="0"/>
          </a:p>
        </p:txBody>
      </p:sp>
      <p:pic>
        <p:nvPicPr>
          <p:cNvPr id="6" name="Picture 5">
            <a:extLst>
              <a:ext uri="{FF2B5EF4-FFF2-40B4-BE49-F238E27FC236}">
                <a16:creationId xmlns:a16="http://schemas.microsoft.com/office/drawing/2014/main" id="{F2814214-4FAA-64D6-25B0-234F86C3113A}"/>
              </a:ext>
            </a:extLst>
          </p:cNvPr>
          <p:cNvPicPr>
            <a:picLocks noChangeAspect="1"/>
          </p:cNvPicPr>
          <p:nvPr/>
        </p:nvPicPr>
        <p:blipFill>
          <a:blip r:embed="rId4"/>
          <a:stretch>
            <a:fillRect/>
          </a:stretch>
        </p:blipFill>
        <p:spPr>
          <a:xfrm>
            <a:off x="8129848" y="166014"/>
            <a:ext cx="3972015" cy="2441288"/>
          </a:xfrm>
          <a:prstGeom prst="rect">
            <a:avLst/>
          </a:prstGeom>
          <a:ln w="12700">
            <a:solidFill>
              <a:schemeClr val="tx1"/>
            </a:solidFill>
          </a:ln>
        </p:spPr>
      </p:pic>
      <p:sp>
        <p:nvSpPr>
          <p:cNvPr id="7" name="TextBox 6">
            <a:extLst>
              <a:ext uri="{FF2B5EF4-FFF2-40B4-BE49-F238E27FC236}">
                <a16:creationId xmlns:a16="http://schemas.microsoft.com/office/drawing/2014/main" id="{B706C96D-9972-7055-AAE3-6E236B53F8A8}"/>
              </a:ext>
            </a:extLst>
          </p:cNvPr>
          <p:cNvSpPr txBox="1"/>
          <p:nvPr/>
        </p:nvSpPr>
        <p:spPr>
          <a:xfrm>
            <a:off x="10067672" y="4378369"/>
            <a:ext cx="1197736" cy="276999"/>
          </a:xfrm>
          <a:prstGeom prst="rect">
            <a:avLst/>
          </a:prstGeom>
          <a:solidFill>
            <a:schemeClr val="bg1"/>
          </a:solidFill>
        </p:spPr>
        <p:txBody>
          <a:bodyPr wrap="square" rtlCol="0">
            <a:spAutoFit/>
          </a:bodyPr>
          <a:lstStyle/>
          <a:p>
            <a:pPr algn="ctr"/>
            <a:r>
              <a:rPr lang="en-US" sz="1200" dirty="0"/>
              <a:t>He-3</a:t>
            </a:r>
            <a:r>
              <a:rPr lang="en-US" sz="1200" baseline="-25000" dirty="0"/>
              <a:t> </a:t>
            </a:r>
            <a:r>
              <a:rPr lang="en-US" sz="1200" dirty="0"/>
              <a:t>gas cell </a:t>
            </a:r>
          </a:p>
        </p:txBody>
      </p:sp>
      <p:sp>
        <p:nvSpPr>
          <p:cNvPr id="8" name="TextBox 7">
            <a:extLst>
              <a:ext uri="{FF2B5EF4-FFF2-40B4-BE49-F238E27FC236}">
                <a16:creationId xmlns:a16="http://schemas.microsoft.com/office/drawing/2014/main" id="{7CF1E592-CEFE-69E5-5085-EA2A2B6D57A6}"/>
              </a:ext>
            </a:extLst>
          </p:cNvPr>
          <p:cNvSpPr txBox="1"/>
          <p:nvPr/>
        </p:nvSpPr>
        <p:spPr>
          <a:xfrm rot="16200000">
            <a:off x="7600362" y="1065109"/>
            <a:ext cx="1391728" cy="292388"/>
          </a:xfrm>
          <a:prstGeom prst="rect">
            <a:avLst/>
          </a:prstGeom>
          <a:solidFill>
            <a:schemeClr val="bg1"/>
          </a:solidFill>
        </p:spPr>
        <p:txBody>
          <a:bodyPr wrap="none" rtlCol="0">
            <a:spAutoFit/>
          </a:bodyPr>
          <a:lstStyle/>
          <a:p>
            <a:r>
              <a:rPr lang="en-US" sz="1300" dirty="0"/>
              <a:t>polarization (%) </a:t>
            </a:r>
          </a:p>
        </p:txBody>
      </p:sp>
      <p:pic>
        <p:nvPicPr>
          <p:cNvPr id="9" name="Picture 8">
            <a:extLst>
              <a:ext uri="{FF2B5EF4-FFF2-40B4-BE49-F238E27FC236}">
                <a16:creationId xmlns:a16="http://schemas.microsoft.com/office/drawing/2014/main" id="{3EFF3295-FA63-B7B8-392A-7533AC455A27}"/>
              </a:ext>
            </a:extLst>
          </p:cNvPr>
          <p:cNvPicPr>
            <a:picLocks noChangeAspect="1"/>
          </p:cNvPicPr>
          <p:nvPr/>
        </p:nvPicPr>
        <p:blipFill>
          <a:blip r:embed="rId5"/>
          <a:stretch>
            <a:fillRect/>
          </a:stretch>
        </p:blipFill>
        <p:spPr>
          <a:xfrm>
            <a:off x="8123026" y="2721530"/>
            <a:ext cx="3972015" cy="1555094"/>
          </a:xfrm>
          <a:prstGeom prst="rect">
            <a:avLst/>
          </a:prstGeom>
          <a:ln w="12700">
            <a:solidFill>
              <a:schemeClr val="tx1"/>
            </a:solidFill>
          </a:ln>
        </p:spPr>
      </p:pic>
      <p:sp>
        <p:nvSpPr>
          <p:cNvPr id="10" name="TextBox 9">
            <a:extLst>
              <a:ext uri="{FF2B5EF4-FFF2-40B4-BE49-F238E27FC236}">
                <a16:creationId xmlns:a16="http://schemas.microsoft.com/office/drawing/2014/main" id="{F5D0461E-BCCC-C7CC-A78F-E1FB95B21BF8}"/>
              </a:ext>
            </a:extLst>
          </p:cNvPr>
          <p:cNvSpPr txBox="1"/>
          <p:nvPr/>
        </p:nvSpPr>
        <p:spPr>
          <a:xfrm>
            <a:off x="8232197" y="3726716"/>
            <a:ext cx="856808" cy="523220"/>
          </a:xfrm>
          <a:prstGeom prst="rect">
            <a:avLst/>
          </a:prstGeom>
          <a:solidFill>
            <a:schemeClr val="bg1"/>
          </a:solidFill>
        </p:spPr>
        <p:txBody>
          <a:bodyPr wrap="square" rtlCol="0">
            <a:spAutoFit/>
          </a:bodyPr>
          <a:lstStyle/>
          <a:p>
            <a:r>
              <a:rPr lang="en-US" sz="1400" dirty="0"/>
              <a:t>EBIS  mockup </a:t>
            </a:r>
          </a:p>
        </p:txBody>
      </p:sp>
      <p:sp>
        <p:nvSpPr>
          <p:cNvPr id="12" name="TextBox 11">
            <a:extLst>
              <a:ext uri="{FF2B5EF4-FFF2-40B4-BE49-F238E27FC236}">
                <a16:creationId xmlns:a16="http://schemas.microsoft.com/office/drawing/2014/main" id="{FED6CE52-503C-FFFC-6132-9FD152DA2AE4}"/>
              </a:ext>
            </a:extLst>
          </p:cNvPr>
          <p:cNvSpPr txBox="1"/>
          <p:nvPr/>
        </p:nvSpPr>
        <p:spPr>
          <a:xfrm>
            <a:off x="702881" y="1386658"/>
            <a:ext cx="7224507" cy="923330"/>
          </a:xfrm>
          <a:prstGeom prst="rect">
            <a:avLst/>
          </a:prstGeom>
          <a:noFill/>
        </p:spPr>
        <p:txBody>
          <a:bodyPr wrap="square">
            <a:spAutoFit/>
          </a:bodyPr>
          <a:lstStyle/>
          <a:p>
            <a:r>
              <a:rPr lang="en-US" dirty="0">
                <a:latin typeface="Helvetica" panose="020B0604020202020204"/>
                <a:cs typeface="Helvetica" panose="020B0604020202020204"/>
              </a:rPr>
              <a:t>Achievements to date</a:t>
            </a:r>
          </a:p>
          <a:p>
            <a:pPr marL="285750" indent="-285750">
              <a:buFont typeface="Arial" panose="020B0604020202020204" pitchFamily="34" charset="0"/>
              <a:buChar char="•"/>
            </a:pPr>
            <a:r>
              <a:rPr lang="en-US" dirty="0">
                <a:latin typeface="Helvetica" panose="020B0604020202020204"/>
                <a:cs typeface="Helvetica" panose="020B0604020202020204"/>
              </a:rPr>
              <a:t>~ 90% polarization in test lab</a:t>
            </a:r>
          </a:p>
          <a:p>
            <a:pPr marL="285750" indent="-285750">
              <a:buFont typeface="Arial" panose="020B0604020202020204" pitchFamily="34" charset="0"/>
              <a:buChar char="•"/>
            </a:pPr>
            <a:r>
              <a:rPr lang="en-US" dirty="0">
                <a:latin typeface="Helvetica" panose="020B0604020202020204"/>
                <a:cs typeface="Helvetica" panose="020B0604020202020204"/>
              </a:rPr>
              <a:t>~ 60% in electron beam ion source (EBIS) mockup</a:t>
            </a:r>
          </a:p>
        </p:txBody>
      </p:sp>
      <p:sp>
        <p:nvSpPr>
          <p:cNvPr id="13" name="TextBox 12">
            <a:extLst>
              <a:ext uri="{FF2B5EF4-FFF2-40B4-BE49-F238E27FC236}">
                <a16:creationId xmlns:a16="http://schemas.microsoft.com/office/drawing/2014/main" id="{1A8775AD-89DE-7790-EB6F-A1EA67AA3013}"/>
              </a:ext>
            </a:extLst>
          </p:cNvPr>
          <p:cNvSpPr txBox="1"/>
          <p:nvPr/>
        </p:nvSpPr>
        <p:spPr>
          <a:xfrm>
            <a:off x="702881" y="2617943"/>
            <a:ext cx="7224507" cy="1200329"/>
          </a:xfrm>
          <a:prstGeom prst="rect">
            <a:avLst/>
          </a:prstGeom>
          <a:noFill/>
        </p:spPr>
        <p:txBody>
          <a:bodyPr wrap="square">
            <a:spAutoFit/>
          </a:bodyPr>
          <a:lstStyle/>
          <a:p>
            <a:r>
              <a:rPr lang="en-US" dirty="0">
                <a:latin typeface="Helvetica" panose="020B0604020202020204"/>
                <a:cs typeface="Helvetica" panose="020B0604020202020204"/>
              </a:rPr>
              <a:t>Next steps (for prototyping stage)</a:t>
            </a:r>
          </a:p>
          <a:p>
            <a:pPr marL="285750" indent="-285750">
              <a:buFont typeface="Arial" panose="020B0604020202020204" pitchFamily="34" charset="0"/>
              <a:buChar char="•"/>
            </a:pPr>
            <a:r>
              <a:rPr lang="en-US" dirty="0">
                <a:latin typeface="Helvetica" panose="020B0604020202020204"/>
                <a:cs typeface="Helvetica" panose="020B0604020202020204"/>
              </a:rPr>
              <a:t>install He-3 gas cell in EBIS (summer 2026)</a:t>
            </a:r>
          </a:p>
          <a:p>
            <a:pPr marL="285750" indent="-285750">
              <a:buFont typeface="Arial" panose="020B0604020202020204" pitchFamily="34" charset="0"/>
              <a:buChar char="•"/>
            </a:pPr>
            <a:r>
              <a:rPr lang="en-US" dirty="0">
                <a:latin typeface="Helvetica" panose="020B0604020202020204"/>
                <a:cs typeface="Helvetica" panose="020B0604020202020204"/>
              </a:rPr>
              <a:t>commission He-3 gas cell (end of CY26)</a:t>
            </a:r>
          </a:p>
          <a:p>
            <a:pPr marL="285750" indent="-285750">
              <a:buFont typeface="Arial" panose="020B0604020202020204" pitchFamily="34" charset="0"/>
              <a:buChar char="•"/>
            </a:pPr>
            <a:r>
              <a:rPr lang="en-US" dirty="0">
                <a:latin typeface="Helvetica" panose="020B0604020202020204"/>
                <a:cs typeface="Helvetica" panose="020B0604020202020204"/>
              </a:rPr>
              <a:t>iterate He-3 cell design until &gt;85% polarization is reached</a:t>
            </a:r>
          </a:p>
        </p:txBody>
      </p:sp>
      <p:sp>
        <p:nvSpPr>
          <p:cNvPr id="14" name="TextBox 13">
            <a:extLst>
              <a:ext uri="{FF2B5EF4-FFF2-40B4-BE49-F238E27FC236}">
                <a16:creationId xmlns:a16="http://schemas.microsoft.com/office/drawing/2014/main" id="{1FD19134-4641-E6A4-1B86-022536CD743E}"/>
              </a:ext>
            </a:extLst>
          </p:cNvPr>
          <p:cNvSpPr txBox="1"/>
          <p:nvPr/>
        </p:nvSpPr>
        <p:spPr>
          <a:xfrm>
            <a:off x="10975853" y="949693"/>
            <a:ext cx="856808" cy="307777"/>
          </a:xfrm>
          <a:prstGeom prst="rect">
            <a:avLst/>
          </a:prstGeom>
          <a:solidFill>
            <a:schemeClr val="bg1"/>
          </a:solidFill>
          <a:ln>
            <a:solidFill>
              <a:schemeClr val="tx1"/>
            </a:solidFill>
          </a:ln>
        </p:spPr>
        <p:txBody>
          <a:bodyPr wrap="square" rtlCol="0">
            <a:spAutoFit/>
          </a:bodyPr>
          <a:lstStyle/>
          <a:p>
            <a:r>
              <a:rPr lang="en-US" sz="1400" dirty="0"/>
              <a:t>Test Lab</a:t>
            </a:r>
          </a:p>
        </p:txBody>
      </p:sp>
      <p:pic>
        <p:nvPicPr>
          <p:cNvPr id="15" name="Picture 14">
            <a:extLst>
              <a:ext uri="{FF2B5EF4-FFF2-40B4-BE49-F238E27FC236}">
                <a16:creationId xmlns:a16="http://schemas.microsoft.com/office/drawing/2014/main" id="{7AC0F1E4-0426-E791-29A3-2283742964FD}"/>
              </a:ext>
            </a:extLst>
          </p:cNvPr>
          <p:cNvPicPr>
            <a:picLocks noChangeAspect="1"/>
          </p:cNvPicPr>
          <p:nvPr/>
        </p:nvPicPr>
        <p:blipFill>
          <a:blip r:embed="rId6"/>
          <a:stretch>
            <a:fillRect/>
          </a:stretch>
        </p:blipFill>
        <p:spPr>
          <a:xfrm>
            <a:off x="762789" y="4431566"/>
            <a:ext cx="7647261" cy="1542228"/>
          </a:xfrm>
          <a:prstGeom prst="rect">
            <a:avLst/>
          </a:prstGeom>
          <a:ln w="12700">
            <a:solidFill>
              <a:schemeClr val="tx1"/>
            </a:solidFill>
          </a:ln>
        </p:spPr>
      </p:pic>
      <p:pic>
        <p:nvPicPr>
          <p:cNvPr id="16" name="Picture 15">
            <a:extLst>
              <a:ext uri="{FF2B5EF4-FFF2-40B4-BE49-F238E27FC236}">
                <a16:creationId xmlns:a16="http://schemas.microsoft.com/office/drawing/2014/main" id="{4AE22771-FB71-CA25-C05F-21F5F7EFED63}"/>
              </a:ext>
            </a:extLst>
          </p:cNvPr>
          <p:cNvPicPr>
            <a:picLocks noChangeAspect="1"/>
          </p:cNvPicPr>
          <p:nvPr/>
        </p:nvPicPr>
        <p:blipFill>
          <a:blip r:embed="rId7"/>
          <a:stretch>
            <a:fillRect/>
          </a:stretch>
        </p:blipFill>
        <p:spPr>
          <a:xfrm>
            <a:off x="617288" y="6333062"/>
            <a:ext cx="10434914" cy="511901"/>
          </a:xfrm>
          <a:prstGeom prst="rect">
            <a:avLst/>
          </a:prstGeom>
        </p:spPr>
      </p:pic>
    </p:spTree>
    <p:extLst>
      <p:ext uri="{BB962C8B-B14F-4D97-AF65-F5344CB8AC3E}">
        <p14:creationId xmlns:p14="http://schemas.microsoft.com/office/powerpoint/2010/main" val="2087633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CC46A-2079-ABA7-E02C-03CF6AC2D46E}"/>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6</a:t>
            </a:fld>
            <a:endParaRPr lang="en-US" sz="1000"/>
          </a:p>
        </p:txBody>
      </p:sp>
      <p:sp>
        <p:nvSpPr>
          <p:cNvPr id="3" name="Title 1">
            <a:extLst>
              <a:ext uri="{FF2B5EF4-FFF2-40B4-BE49-F238E27FC236}">
                <a16:creationId xmlns:a16="http://schemas.microsoft.com/office/drawing/2014/main" id="{12222162-3B9F-149D-6A5E-18D125B44865}"/>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He-3 Polarimetry Developments</a:t>
            </a:r>
          </a:p>
        </p:txBody>
      </p:sp>
      <p:sp>
        <p:nvSpPr>
          <p:cNvPr id="5" name="TextBox 4">
            <a:extLst>
              <a:ext uri="{FF2B5EF4-FFF2-40B4-BE49-F238E27FC236}">
                <a16:creationId xmlns:a16="http://schemas.microsoft.com/office/drawing/2014/main" id="{7FDD96D7-E55D-4846-CE45-DA5E85DAA32F}"/>
              </a:ext>
            </a:extLst>
          </p:cNvPr>
          <p:cNvSpPr txBox="1"/>
          <p:nvPr/>
        </p:nvSpPr>
        <p:spPr>
          <a:xfrm>
            <a:off x="672401" y="801442"/>
            <a:ext cx="5536375" cy="1477328"/>
          </a:xfrm>
          <a:prstGeom prst="rect">
            <a:avLst/>
          </a:prstGeom>
          <a:noFill/>
        </p:spPr>
        <p:txBody>
          <a:bodyPr wrap="square">
            <a:spAutoFit/>
          </a:bodyPr>
          <a:lstStyle/>
          <a:p>
            <a:r>
              <a:rPr lang="en-US" dirty="0">
                <a:latin typeface="Helvetica" panose="020B0604020202020204"/>
                <a:cs typeface="Helvetica" panose="020B0604020202020204"/>
              </a:rPr>
              <a:t>6 MeV absolute polarimeter</a:t>
            </a:r>
          </a:p>
          <a:p>
            <a:pPr marL="285750" indent="-285750">
              <a:buFont typeface="Arial" panose="020B0604020202020204" pitchFamily="34" charset="0"/>
              <a:buChar char="•"/>
            </a:pPr>
            <a:r>
              <a:rPr lang="en-US" dirty="0">
                <a:latin typeface="Helvetica" panose="020B0604020202020204"/>
                <a:cs typeface="Helvetica" panose="020B0604020202020204"/>
              </a:rPr>
              <a:t>commission (by end of CY26)</a:t>
            </a:r>
          </a:p>
          <a:p>
            <a:pPr marL="285750" indent="-285750">
              <a:buFont typeface="Arial" panose="020B0604020202020204" pitchFamily="34" charset="0"/>
              <a:buChar char="•"/>
            </a:pPr>
            <a:r>
              <a:rPr lang="en-US" dirty="0">
                <a:latin typeface="Helvetica" panose="020B0604020202020204"/>
                <a:cs typeface="Helvetica" panose="020B0604020202020204"/>
              </a:rPr>
              <a:t>optimize He-3 beam parameters to optimize for absolute accuracy of 4-5 % and &lt;1% statistical error</a:t>
            </a:r>
          </a:p>
        </p:txBody>
      </p:sp>
      <p:sp>
        <p:nvSpPr>
          <p:cNvPr id="6" name="TextBox 5">
            <a:extLst>
              <a:ext uri="{FF2B5EF4-FFF2-40B4-BE49-F238E27FC236}">
                <a16:creationId xmlns:a16="http://schemas.microsoft.com/office/drawing/2014/main" id="{8F0BB50B-C96F-00F6-1DFA-6E7E099A399E}"/>
              </a:ext>
            </a:extLst>
          </p:cNvPr>
          <p:cNvSpPr txBox="1"/>
          <p:nvPr/>
        </p:nvSpPr>
        <p:spPr>
          <a:xfrm>
            <a:off x="681934" y="2889544"/>
            <a:ext cx="6081725" cy="1477328"/>
          </a:xfrm>
          <a:prstGeom prst="rect">
            <a:avLst/>
          </a:prstGeom>
          <a:noFill/>
        </p:spPr>
        <p:txBody>
          <a:bodyPr wrap="square">
            <a:spAutoFit/>
          </a:bodyPr>
          <a:lstStyle/>
          <a:p>
            <a:pPr algn="just"/>
            <a:r>
              <a:rPr lang="en-US" dirty="0">
                <a:latin typeface="Helvetica" panose="020B0604020202020204"/>
                <a:cs typeface="Helvetica" panose="020B0604020202020204"/>
              </a:rPr>
              <a:t>He-3 atomic beam polarimeter</a:t>
            </a:r>
          </a:p>
          <a:p>
            <a:pPr marL="285750" indent="-285750" algn="just">
              <a:buFont typeface="Arial" panose="020B0604020202020204" pitchFamily="34" charset="0"/>
              <a:buChar char="•"/>
            </a:pPr>
            <a:r>
              <a:rPr lang="en-US" dirty="0">
                <a:latin typeface="Helvetica" panose="020B0604020202020204"/>
                <a:cs typeface="Helvetica" panose="020B0604020202020204"/>
              </a:rPr>
              <a:t>in (ongoing) collaboration with MIT/BATES and BNL, develop an absolute He-3 beam polarimeter for the EIC based on a polarized He-3 atomic beam source</a:t>
            </a:r>
          </a:p>
          <a:p>
            <a:pPr marL="285750" indent="-285750" algn="just">
              <a:buFont typeface="Arial" panose="020B0604020202020204" pitchFamily="34" charset="0"/>
              <a:buChar char="•"/>
            </a:pPr>
            <a:r>
              <a:rPr lang="en-US" dirty="0">
                <a:latin typeface="Helvetica" panose="020B0604020202020204"/>
                <a:cs typeface="Helvetica" panose="020B0604020202020204"/>
              </a:rPr>
              <a:t>install and test in the AGS</a:t>
            </a:r>
          </a:p>
        </p:txBody>
      </p:sp>
      <p:pic>
        <p:nvPicPr>
          <p:cNvPr id="7" name="Picture 6">
            <a:extLst>
              <a:ext uri="{FF2B5EF4-FFF2-40B4-BE49-F238E27FC236}">
                <a16:creationId xmlns:a16="http://schemas.microsoft.com/office/drawing/2014/main" id="{7440E9EA-BE57-DB28-DC81-37C3084C57B4}"/>
              </a:ext>
            </a:extLst>
          </p:cNvPr>
          <p:cNvPicPr>
            <a:picLocks noChangeAspect="1"/>
          </p:cNvPicPr>
          <p:nvPr/>
        </p:nvPicPr>
        <p:blipFill>
          <a:blip r:embed="rId2"/>
          <a:stretch>
            <a:fillRect/>
          </a:stretch>
        </p:blipFill>
        <p:spPr>
          <a:xfrm>
            <a:off x="7221760" y="717806"/>
            <a:ext cx="4607053" cy="2567929"/>
          </a:xfrm>
          <a:prstGeom prst="rect">
            <a:avLst/>
          </a:prstGeom>
        </p:spPr>
      </p:pic>
      <p:sp>
        <p:nvSpPr>
          <p:cNvPr id="8" name="TextBox 7">
            <a:extLst>
              <a:ext uri="{FF2B5EF4-FFF2-40B4-BE49-F238E27FC236}">
                <a16:creationId xmlns:a16="http://schemas.microsoft.com/office/drawing/2014/main" id="{0AB53C0D-3ADF-45D3-34A5-B5032F388B0F}"/>
              </a:ext>
            </a:extLst>
          </p:cNvPr>
          <p:cNvSpPr txBox="1"/>
          <p:nvPr/>
        </p:nvSpPr>
        <p:spPr>
          <a:xfrm>
            <a:off x="7214395" y="432110"/>
            <a:ext cx="4519250" cy="369332"/>
          </a:xfrm>
          <a:prstGeom prst="rect">
            <a:avLst/>
          </a:prstGeom>
          <a:noFill/>
        </p:spPr>
        <p:txBody>
          <a:bodyPr wrap="none" rtlCol="0">
            <a:spAutoFit/>
          </a:bodyPr>
          <a:lstStyle/>
          <a:p>
            <a:r>
              <a:rPr lang="en-US" dirty="0"/>
              <a:t>He-3 (6 MeV) absolute polarimeter, layout </a:t>
            </a:r>
          </a:p>
        </p:txBody>
      </p:sp>
      <p:sp>
        <p:nvSpPr>
          <p:cNvPr id="9" name="Rectangle 8">
            <a:extLst>
              <a:ext uri="{FF2B5EF4-FFF2-40B4-BE49-F238E27FC236}">
                <a16:creationId xmlns:a16="http://schemas.microsoft.com/office/drawing/2014/main" id="{CFAC966C-352B-E212-72EA-348E5F7FEB1F}"/>
              </a:ext>
            </a:extLst>
          </p:cNvPr>
          <p:cNvSpPr/>
          <p:nvPr/>
        </p:nvSpPr>
        <p:spPr>
          <a:xfrm>
            <a:off x="7221760" y="432110"/>
            <a:ext cx="4848320" cy="2853625"/>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AF19411-26FA-8CFA-C4A7-106B9955513F}"/>
              </a:ext>
            </a:extLst>
          </p:cNvPr>
          <p:cNvPicPr>
            <a:picLocks noChangeAspect="1"/>
          </p:cNvPicPr>
          <p:nvPr/>
        </p:nvPicPr>
        <p:blipFill>
          <a:blip r:embed="rId3"/>
          <a:stretch>
            <a:fillRect/>
          </a:stretch>
        </p:blipFill>
        <p:spPr>
          <a:xfrm>
            <a:off x="638904" y="4409842"/>
            <a:ext cx="7731001" cy="1648359"/>
          </a:xfrm>
          <a:prstGeom prst="rect">
            <a:avLst/>
          </a:prstGeom>
          <a:ln w="12700">
            <a:solidFill>
              <a:schemeClr val="tx1"/>
            </a:solidFill>
          </a:ln>
        </p:spPr>
      </p:pic>
      <p:pic>
        <p:nvPicPr>
          <p:cNvPr id="10" name="Picture 9">
            <a:extLst>
              <a:ext uri="{FF2B5EF4-FFF2-40B4-BE49-F238E27FC236}">
                <a16:creationId xmlns:a16="http://schemas.microsoft.com/office/drawing/2014/main" id="{ABEE5A1F-6BAD-9F5F-6C1B-413065813CE3}"/>
              </a:ext>
            </a:extLst>
          </p:cNvPr>
          <p:cNvPicPr>
            <a:picLocks noChangeAspect="1"/>
          </p:cNvPicPr>
          <p:nvPr/>
        </p:nvPicPr>
        <p:blipFill>
          <a:blip r:embed="rId4"/>
          <a:stretch>
            <a:fillRect/>
          </a:stretch>
        </p:blipFill>
        <p:spPr>
          <a:xfrm>
            <a:off x="617288" y="6333062"/>
            <a:ext cx="10434914" cy="511901"/>
          </a:xfrm>
          <a:prstGeom prst="rect">
            <a:avLst/>
          </a:prstGeom>
        </p:spPr>
      </p:pic>
    </p:spTree>
    <p:extLst>
      <p:ext uri="{BB962C8B-B14F-4D97-AF65-F5344CB8AC3E}">
        <p14:creationId xmlns:p14="http://schemas.microsoft.com/office/powerpoint/2010/main" val="301309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DDF0A2-47BD-FB2C-C5E2-682E922DE3AB}"/>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7</a:t>
            </a:fld>
            <a:endParaRPr lang="en-US" sz="1000"/>
          </a:p>
        </p:txBody>
      </p:sp>
      <p:sp>
        <p:nvSpPr>
          <p:cNvPr id="3" name="Title 1">
            <a:extLst>
              <a:ext uri="{FF2B5EF4-FFF2-40B4-BE49-F238E27FC236}">
                <a16:creationId xmlns:a16="http://schemas.microsoft.com/office/drawing/2014/main" id="{933627C7-2BCC-98E7-9376-F49FDC5DC87A}"/>
              </a:ext>
            </a:extLst>
          </p:cNvPr>
          <p:cNvSpPr txBox="1">
            <a:spLocks/>
          </p:cNvSpPr>
          <p:nvPr/>
        </p:nvSpPr>
        <p:spPr>
          <a:xfrm>
            <a:off x="370807" y="3035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Polarized Beam Developments* – He-3</a:t>
            </a:r>
          </a:p>
        </p:txBody>
      </p:sp>
      <p:sp>
        <p:nvSpPr>
          <p:cNvPr id="6" name="TextBox 5">
            <a:extLst>
              <a:ext uri="{FF2B5EF4-FFF2-40B4-BE49-F238E27FC236}">
                <a16:creationId xmlns:a16="http://schemas.microsoft.com/office/drawing/2014/main" id="{6A7F5335-892B-AFCA-F9F9-8E3E38D95B7E}"/>
              </a:ext>
            </a:extLst>
          </p:cNvPr>
          <p:cNvSpPr txBox="1"/>
          <p:nvPr/>
        </p:nvSpPr>
        <p:spPr>
          <a:xfrm>
            <a:off x="1124785" y="1101267"/>
            <a:ext cx="9736074" cy="1569660"/>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Helvetica" panose="020B0604020202020204"/>
                <a:cs typeface="Helvetica" panose="020B0604020202020204"/>
              </a:rPr>
              <a:t>commission Booster AC dipole to overcome intrinsic resonances</a:t>
            </a:r>
          </a:p>
          <a:p>
            <a:pPr marL="285750" indent="-285750">
              <a:buFont typeface="Arial" panose="020B0604020202020204" pitchFamily="34" charset="0"/>
              <a:buChar char="•"/>
            </a:pPr>
            <a:r>
              <a:rPr lang="en-US" sz="1600" dirty="0">
                <a:latin typeface="Helvetica" panose="020B0604020202020204"/>
                <a:cs typeface="Helvetica" panose="020B0604020202020204"/>
              </a:rPr>
              <a:t>commission AGS CNI polarimeter (Dec 2027)</a:t>
            </a:r>
          </a:p>
          <a:p>
            <a:pPr marL="285750" indent="-285750">
              <a:buFont typeface="Arial" panose="020B0604020202020204" pitchFamily="34" charset="0"/>
              <a:buChar char="•"/>
            </a:pPr>
            <a:r>
              <a:rPr lang="en-US" sz="1600" dirty="0">
                <a:latin typeface="Helvetica" panose="020B0604020202020204"/>
                <a:cs typeface="Helvetica" panose="020B0604020202020204"/>
              </a:rPr>
              <a:t>commission AGS partial snakes (Dec 2028)</a:t>
            </a:r>
          </a:p>
          <a:p>
            <a:pPr marL="285750" indent="-285750">
              <a:buFont typeface="Arial" panose="020B0604020202020204" pitchFamily="34" charset="0"/>
              <a:buChar char="•"/>
            </a:pPr>
            <a:r>
              <a:rPr lang="en-US" sz="1600" dirty="0">
                <a:latin typeface="Helvetica" panose="020B0604020202020204"/>
                <a:cs typeface="Helvetica" panose="020B0604020202020204"/>
              </a:rPr>
              <a:t>optimize polarization transmission efficiency via </a:t>
            </a:r>
            <a:r>
              <a:rPr lang="en-US" sz="1600" dirty="0" err="1">
                <a:latin typeface="Helvetica" panose="020B0604020202020204"/>
                <a:cs typeface="Helvetica" panose="020B0604020202020204"/>
              </a:rPr>
              <a:t>betatron</a:t>
            </a:r>
            <a:r>
              <a:rPr lang="en-US" sz="1600" dirty="0">
                <a:latin typeface="Helvetica" panose="020B0604020202020204"/>
                <a:cs typeface="Helvetica" panose="020B0604020202020204"/>
              </a:rPr>
              <a:t> tunes (Dec 2029)</a:t>
            </a:r>
          </a:p>
          <a:p>
            <a:pPr marL="285750" indent="-285750">
              <a:buFont typeface="Arial" panose="020B0604020202020204" pitchFamily="34" charset="0"/>
              <a:buChar char="•"/>
            </a:pPr>
            <a:r>
              <a:rPr lang="en-US" sz="1600" dirty="0">
                <a:latin typeface="Helvetica" panose="020B0604020202020204"/>
                <a:cs typeface="Helvetica" panose="020B0604020202020204"/>
              </a:rPr>
              <a:t>test raising AGS injection energy (Dec 2030)</a:t>
            </a:r>
          </a:p>
          <a:p>
            <a:pPr marL="285750" indent="-285750">
              <a:buFont typeface="Arial" panose="020B0604020202020204" pitchFamily="34" charset="0"/>
              <a:buChar char="•"/>
            </a:pPr>
            <a:r>
              <a:rPr lang="en-US" sz="1600" dirty="0">
                <a:latin typeface="Helvetica" panose="020B0604020202020204"/>
                <a:cs typeface="Helvetica" panose="020B0604020202020204"/>
              </a:rPr>
              <a:t>commission pulse-by-pulse spin flipper chicane (after AGS He-3 polarimeter commissioning)</a:t>
            </a:r>
          </a:p>
        </p:txBody>
      </p:sp>
      <p:pic>
        <p:nvPicPr>
          <p:cNvPr id="7" name="Picture 6">
            <a:extLst>
              <a:ext uri="{FF2B5EF4-FFF2-40B4-BE49-F238E27FC236}">
                <a16:creationId xmlns:a16="http://schemas.microsoft.com/office/drawing/2014/main" id="{BC43132B-7874-1280-629F-E42401BF3D16}"/>
              </a:ext>
            </a:extLst>
          </p:cNvPr>
          <p:cNvPicPr>
            <a:picLocks noChangeAspect="1"/>
          </p:cNvPicPr>
          <p:nvPr/>
        </p:nvPicPr>
        <p:blipFill>
          <a:blip r:embed="rId2"/>
          <a:stretch>
            <a:fillRect/>
          </a:stretch>
        </p:blipFill>
        <p:spPr>
          <a:xfrm>
            <a:off x="2246493" y="2721924"/>
            <a:ext cx="6229138" cy="1572098"/>
          </a:xfrm>
          <a:prstGeom prst="rect">
            <a:avLst/>
          </a:prstGeom>
        </p:spPr>
      </p:pic>
      <p:sp>
        <p:nvSpPr>
          <p:cNvPr id="8" name="TextBox 7">
            <a:extLst>
              <a:ext uri="{FF2B5EF4-FFF2-40B4-BE49-F238E27FC236}">
                <a16:creationId xmlns:a16="http://schemas.microsoft.com/office/drawing/2014/main" id="{BACB057F-8C69-0ECA-CFDC-14B009A4DD45}"/>
              </a:ext>
            </a:extLst>
          </p:cNvPr>
          <p:cNvSpPr txBox="1"/>
          <p:nvPr/>
        </p:nvSpPr>
        <p:spPr>
          <a:xfrm>
            <a:off x="1329006" y="2713495"/>
            <a:ext cx="2332101" cy="338554"/>
          </a:xfrm>
          <a:prstGeom prst="rect">
            <a:avLst/>
          </a:prstGeom>
          <a:noFill/>
        </p:spPr>
        <p:txBody>
          <a:bodyPr wrap="square">
            <a:spAutoFit/>
          </a:bodyPr>
          <a:lstStyle/>
          <a:p>
            <a:r>
              <a:rPr lang="en-US" sz="1600" dirty="0">
                <a:latin typeface="Helvetica" panose="020B0604020202020204"/>
                <a:cs typeface="Helvetica" panose="020B0604020202020204"/>
              </a:rPr>
              <a:t>spin flipper chicane</a:t>
            </a:r>
          </a:p>
        </p:txBody>
      </p:sp>
      <p:sp>
        <p:nvSpPr>
          <p:cNvPr id="9" name="Rectangle 8">
            <a:extLst>
              <a:ext uri="{FF2B5EF4-FFF2-40B4-BE49-F238E27FC236}">
                <a16:creationId xmlns:a16="http://schemas.microsoft.com/office/drawing/2014/main" id="{761C15FF-639F-806F-3DDD-EBBF51200CB0}"/>
              </a:ext>
            </a:extLst>
          </p:cNvPr>
          <p:cNvSpPr/>
          <p:nvPr/>
        </p:nvSpPr>
        <p:spPr>
          <a:xfrm>
            <a:off x="1329006" y="2713495"/>
            <a:ext cx="7772400" cy="1572098"/>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472F94C-7D8C-958F-D19A-94DE37EA57E8}"/>
              </a:ext>
            </a:extLst>
          </p:cNvPr>
          <p:cNvPicPr>
            <a:picLocks noChangeAspect="1"/>
          </p:cNvPicPr>
          <p:nvPr/>
        </p:nvPicPr>
        <p:blipFill>
          <a:blip r:embed="rId3"/>
          <a:stretch>
            <a:fillRect/>
          </a:stretch>
        </p:blipFill>
        <p:spPr>
          <a:xfrm>
            <a:off x="9393117" y="2695302"/>
            <a:ext cx="1570919" cy="1623871"/>
          </a:xfrm>
          <a:prstGeom prst="rect">
            <a:avLst/>
          </a:prstGeom>
          <a:ln>
            <a:solidFill>
              <a:schemeClr val="tx1"/>
            </a:solidFill>
          </a:ln>
        </p:spPr>
      </p:pic>
      <p:pic>
        <p:nvPicPr>
          <p:cNvPr id="12" name="Picture 11" descr="Chart, funnel chart&#10;&#10;AI-generated content may be incorrect.">
            <a:extLst>
              <a:ext uri="{FF2B5EF4-FFF2-40B4-BE49-F238E27FC236}">
                <a16:creationId xmlns:a16="http://schemas.microsoft.com/office/drawing/2014/main" id="{B1F3E5DE-AC96-AF05-8B29-32092D9F4792}"/>
              </a:ext>
            </a:extLst>
          </p:cNvPr>
          <p:cNvPicPr>
            <a:picLocks noChangeAspect="1"/>
          </p:cNvPicPr>
          <p:nvPr/>
        </p:nvPicPr>
        <p:blipFill>
          <a:blip r:embed="rId4"/>
          <a:stretch>
            <a:fillRect/>
          </a:stretch>
        </p:blipFill>
        <p:spPr>
          <a:xfrm>
            <a:off x="1359667" y="4370729"/>
            <a:ext cx="7772400" cy="1834027"/>
          </a:xfrm>
          <a:prstGeom prst="rect">
            <a:avLst/>
          </a:prstGeom>
          <a:ln w="12700">
            <a:solidFill>
              <a:schemeClr val="tx1"/>
            </a:solidFill>
          </a:ln>
        </p:spPr>
      </p:pic>
      <p:sp>
        <p:nvSpPr>
          <p:cNvPr id="13" name="TextBox 12">
            <a:extLst>
              <a:ext uri="{FF2B5EF4-FFF2-40B4-BE49-F238E27FC236}">
                <a16:creationId xmlns:a16="http://schemas.microsoft.com/office/drawing/2014/main" id="{6C9DFA35-8EB1-35CB-84E6-2DD19635B871}"/>
              </a:ext>
            </a:extLst>
          </p:cNvPr>
          <p:cNvSpPr txBox="1"/>
          <p:nvPr/>
        </p:nvSpPr>
        <p:spPr>
          <a:xfrm>
            <a:off x="567170" y="464199"/>
            <a:ext cx="11344878" cy="584775"/>
          </a:xfrm>
          <a:prstGeom prst="rect">
            <a:avLst/>
          </a:prstGeom>
          <a:noFill/>
        </p:spPr>
        <p:txBody>
          <a:bodyPr wrap="square" rtlCol="0">
            <a:spAutoFit/>
          </a:bodyPr>
          <a:lstStyle/>
          <a:p>
            <a:r>
              <a:rPr lang="en-US" sz="1600" dirty="0"/>
              <a:t>*K. Hock, 2021  PhD thesis: “Transport of Polarized </a:t>
            </a:r>
            <a:r>
              <a:rPr lang="en-US" sz="1600" dirty="0" err="1"/>
              <a:t>Helions</a:t>
            </a:r>
            <a:r>
              <a:rPr lang="en-US" sz="1600" dirty="0"/>
              <a:t> in Injector Synchrotrons for the Future Electron Ion Collider </a:t>
            </a:r>
          </a:p>
          <a:p>
            <a:r>
              <a:rPr lang="en-US" sz="1600" dirty="0"/>
              <a:t>                                               Project at Brookhaven National Laboratory” </a:t>
            </a:r>
          </a:p>
        </p:txBody>
      </p:sp>
      <p:pic>
        <p:nvPicPr>
          <p:cNvPr id="4" name="Picture 3">
            <a:extLst>
              <a:ext uri="{FF2B5EF4-FFF2-40B4-BE49-F238E27FC236}">
                <a16:creationId xmlns:a16="http://schemas.microsoft.com/office/drawing/2014/main" id="{4D4319AF-B65C-6267-7498-60F13B8BCE31}"/>
              </a:ext>
            </a:extLst>
          </p:cNvPr>
          <p:cNvPicPr>
            <a:picLocks noChangeAspect="1"/>
          </p:cNvPicPr>
          <p:nvPr/>
        </p:nvPicPr>
        <p:blipFill>
          <a:blip r:embed="rId5"/>
          <a:stretch>
            <a:fillRect/>
          </a:stretch>
        </p:blipFill>
        <p:spPr>
          <a:xfrm>
            <a:off x="617288" y="6333062"/>
            <a:ext cx="10434914" cy="511901"/>
          </a:xfrm>
          <a:prstGeom prst="rect">
            <a:avLst/>
          </a:prstGeom>
        </p:spPr>
      </p:pic>
    </p:spTree>
    <p:extLst>
      <p:ext uri="{BB962C8B-B14F-4D97-AF65-F5344CB8AC3E}">
        <p14:creationId xmlns:p14="http://schemas.microsoft.com/office/powerpoint/2010/main" val="244714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A3F086-7139-F717-6DC2-8FCA2AC03514}"/>
              </a:ext>
            </a:extLst>
          </p:cNvPr>
          <p:cNvSpPr txBox="1"/>
          <p:nvPr/>
        </p:nvSpPr>
        <p:spPr>
          <a:xfrm>
            <a:off x="0" y="25755"/>
            <a:ext cx="12192000" cy="923330"/>
          </a:xfrm>
          <a:prstGeom prst="rect">
            <a:avLst/>
          </a:prstGeom>
          <a:noFill/>
        </p:spPr>
        <p:txBody>
          <a:bodyPr wrap="square">
            <a:spAutoFit/>
          </a:bodyPr>
          <a:lstStyle/>
          <a:p>
            <a:pPr marR="0" lvl="0" algn="just">
              <a:tabLst>
                <a:tab pos="457200" algn="l"/>
              </a:tabLst>
            </a:pPr>
            <a:r>
              <a:rPr lang="en-US" b="1"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Homework #3: </a:t>
            </a:r>
            <a:r>
              <a:rPr lang="en-US" sz="1800" b="1"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What is the recent availability record of the injector chain and individual machines? Are the injectors expected to perform better for EIC operation and by how much? Are the main drivers of the injectors’ downtime understood?</a:t>
            </a:r>
            <a:endParaRPr lang="en-US" sz="1800" b="1" dirty="0">
              <a:solidFill>
                <a:srgbClr val="000000"/>
              </a:solidFill>
              <a:effectLst/>
              <a:latin typeface="Helvetica" panose="020B0604020202020204" pitchFamily="34" charset="0"/>
              <a:ea typeface="Aptos" panose="020B0004020202020204" pitchFamily="34" charset="0"/>
              <a:cs typeface="Helvetica" panose="020B0604020202020204" pitchFamily="34" charset="0"/>
            </a:endParaRPr>
          </a:p>
        </p:txBody>
      </p:sp>
      <p:pic>
        <p:nvPicPr>
          <p:cNvPr id="5" name="Picture 4" descr="Diagram&#10;&#10;AI-generated content may be incorrect.">
            <a:extLst>
              <a:ext uri="{FF2B5EF4-FFF2-40B4-BE49-F238E27FC236}">
                <a16:creationId xmlns:a16="http://schemas.microsoft.com/office/drawing/2014/main" id="{175E13AE-7E24-2B7B-ABA9-32F27BF05757}"/>
              </a:ext>
            </a:extLst>
          </p:cNvPr>
          <p:cNvPicPr>
            <a:picLocks noChangeAspect="1"/>
          </p:cNvPicPr>
          <p:nvPr/>
        </p:nvPicPr>
        <p:blipFill>
          <a:blip r:embed="rId2"/>
          <a:stretch>
            <a:fillRect/>
          </a:stretch>
        </p:blipFill>
        <p:spPr>
          <a:xfrm>
            <a:off x="1424145" y="1405991"/>
            <a:ext cx="9064023" cy="5083813"/>
          </a:xfrm>
          <a:prstGeom prst="rect">
            <a:avLst/>
          </a:prstGeom>
          <a:ln w="12700">
            <a:solidFill>
              <a:schemeClr val="tx1"/>
            </a:solidFill>
          </a:ln>
        </p:spPr>
      </p:pic>
      <p:sp>
        <p:nvSpPr>
          <p:cNvPr id="6" name="Arrow: Down 5">
            <a:extLst>
              <a:ext uri="{FF2B5EF4-FFF2-40B4-BE49-F238E27FC236}">
                <a16:creationId xmlns:a16="http://schemas.microsoft.com/office/drawing/2014/main" id="{1FE1DB7B-D54D-D82E-4522-D491722C75F5}"/>
              </a:ext>
            </a:extLst>
          </p:cNvPr>
          <p:cNvSpPr/>
          <p:nvPr/>
        </p:nvSpPr>
        <p:spPr>
          <a:xfrm>
            <a:off x="7104888" y="2220468"/>
            <a:ext cx="112776" cy="1844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776A5A3A-F475-9969-B2B8-75041C7D8F99}"/>
              </a:ext>
            </a:extLst>
          </p:cNvPr>
          <p:cNvSpPr/>
          <p:nvPr/>
        </p:nvSpPr>
        <p:spPr>
          <a:xfrm>
            <a:off x="9104376" y="2212848"/>
            <a:ext cx="112776" cy="18440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00EA5A-F438-B815-2BA3-3E3EB13BCF57}"/>
              </a:ext>
            </a:extLst>
          </p:cNvPr>
          <p:cNvSpPr txBox="1"/>
          <p:nvPr/>
        </p:nvSpPr>
        <p:spPr>
          <a:xfrm>
            <a:off x="4416552" y="1881652"/>
            <a:ext cx="6071616" cy="523220"/>
          </a:xfrm>
          <a:prstGeom prst="rect">
            <a:avLst/>
          </a:prstGeom>
          <a:noFill/>
        </p:spPr>
        <p:txBody>
          <a:bodyPr wrap="square" rtlCol="0">
            <a:spAutoFit/>
          </a:bodyPr>
          <a:lstStyle/>
          <a:p>
            <a:r>
              <a:rPr lang="en-US" sz="1400" dirty="0"/>
              <a:t>Next slides: details for Run-16 (</a:t>
            </a:r>
            <a:r>
              <a:rPr lang="en-US" sz="1400" dirty="0" err="1"/>
              <a:t>Au+Au</a:t>
            </a:r>
            <a:r>
              <a:rPr lang="en-US" sz="1400" dirty="0"/>
              <a:t>, </a:t>
            </a:r>
            <a:r>
              <a:rPr lang="en-US" sz="1400" dirty="0" err="1"/>
              <a:t>d+Au</a:t>
            </a:r>
            <a:r>
              <a:rPr lang="en-US" sz="1400" dirty="0"/>
              <a:t>)                 and Run-22 (</a:t>
            </a:r>
            <a:r>
              <a:rPr lang="en-US" sz="1400" dirty="0" err="1"/>
              <a:t>pol’d</a:t>
            </a:r>
            <a:r>
              <a:rPr lang="en-US" sz="1400" dirty="0"/>
              <a:t> </a:t>
            </a:r>
            <a:r>
              <a:rPr lang="en-US" sz="1400" dirty="0" err="1"/>
              <a:t>p+p</a:t>
            </a:r>
            <a:r>
              <a:rPr lang="en-US" sz="1400" dirty="0"/>
              <a:t>)</a:t>
            </a:r>
          </a:p>
          <a:p>
            <a:endParaRPr lang="en-US" sz="1400" dirty="0"/>
          </a:p>
        </p:txBody>
      </p:sp>
      <p:sp>
        <p:nvSpPr>
          <p:cNvPr id="13" name="TextBox 12">
            <a:extLst>
              <a:ext uri="{FF2B5EF4-FFF2-40B4-BE49-F238E27FC236}">
                <a16:creationId xmlns:a16="http://schemas.microsoft.com/office/drawing/2014/main" id="{2A54EF90-BD90-EB59-7967-A444CE39B2B2}"/>
              </a:ext>
            </a:extLst>
          </p:cNvPr>
          <p:cNvSpPr txBox="1"/>
          <p:nvPr/>
        </p:nvSpPr>
        <p:spPr>
          <a:xfrm>
            <a:off x="1330833" y="1102314"/>
            <a:ext cx="6071616" cy="553998"/>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Reminder (from yesterday):</a:t>
            </a:r>
          </a:p>
          <a:p>
            <a:endParaRPr lang="en-US" sz="1400" dirty="0"/>
          </a:p>
        </p:txBody>
      </p:sp>
    </p:spTree>
    <p:extLst>
      <p:ext uri="{BB962C8B-B14F-4D97-AF65-F5344CB8AC3E}">
        <p14:creationId xmlns:p14="http://schemas.microsoft.com/office/powerpoint/2010/main" val="25909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hart, bar chart&#10;&#10;AI-generated content may be incorrect.">
            <a:extLst>
              <a:ext uri="{FF2B5EF4-FFF2-40B4-BE49-F238E27FC236}">
                <a16:creationId xmlns:a16="http://schemas.microsoft.com/office/drawing/2014/main" id="{1496D4E1-CF80-4546-C6A1-E94794778F56}"/>
              </a:ext>
            </a:extLst>
          </p:cNvPr>
          <p:cNvPicPr>
            <a:picLocks noChangeAspect="1"/>
          </p:cNvPicPr>
          <p:nvPr/>
        </p:nvPicPr>
        <p:blipFill>
          <a:blip r:embed="rId2"/>
          <a:stretch>
            <a:fillRect/>
          </a:stretch>
        </p:blipFill>
        <p:spPr>
          <a:xfrm>
            <a:off x="912567" y="695995"/>
            <a:ext cx="9801654" cy="5081311"/>
          </a:xfrm>
          <a:prstGeom prst="rect">
            <a:avLst/>
          </a:prstGeom>
        </p:spPr>
      </p:pic>
      <p:sp>
        <p:nvSpPr>
          <p:cNvPr id="6" name="Title 1">
            <a:extLst>
              <a:ext uri="{FF2B5EF4-FFF2-40B4-BE49-F238E27FC236}">
                <a16:creationId xmlns:a16="http://schemas.microsoft.com/office/drawing/2014/main" id="{3B36781F-E205-F9B5-6AE9-53BB2AFD8CB7}"/>
              </a:ext>
            </a:extLst>
          </p:cNvPr>
          <p:cNvSpPr txBox="1">
            <a:spLocks/>
          </p:cNvSpPr>
          <p:nvPr/>
        </p:nvSpPr>
        <p:spPr>
          <a:xfrm>
            <a:off x="8095" y="18288"/>
            <a:ext cx="11821193" cy="5695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just"/>
            <a:r>
              <a:rPr lang="en-US" sz="2800" b="0" dirty="0"/>
              <a:t>Accelerator Operations – typical distribution of failure hours</a:t>
            </a:r>
          </a:p>
        </p:txBody>
      </p:sp>
      <p:sp>
        <p:nvSpPr>
          <p:cNvPr id="7" name="Arrow: Up 6">
            <a:extLst>
              <a:ext uri="{FF2B5EF4-FFF2-40B4-BE49-F238E27FC236}">
                <a16:creationId xmlns:a16="http://schemas.microsoft.com/office/drawing/2014/main" id="{FBA74D9B-DC19-E847-F241-50A3EE8EB737}"/>
              </a:ext>
            </a:extLst>
          </p:cNvPr>
          <p:cNvSpPr/>
          <p:nvPr/>
        </p:nvSpPr>
        <p:spPr>
          <a:xfrm rot="5400000">
            <a:off x="644174" y="5677077"/>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5E224C02-AC7E-C7B9-56CE-F24BD05A9442}"/>
              </a:ext>
            </a:extLst>
          </p:cNvPr>
          <p:cNvSpPr/>
          <p:nvPr/>
        </p:nvSpPr>
        <p:spPr>
          <a:xfrm rot="5400000" flipH="1">
            <a:off x="654434" y="5841922"/>
            <a:ext cx="93346" cy="640081"/>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CDABE7AE-A144-8435-58EB-F365246A915F}"/>
              </a:ext>
            </a:extLst>
          </p:cNvPr>
          <p:cNvSpPr/>
          <p:nvPr/>
        </p:nvSpPr>
        <p:spPr>
          <a:xfrm rot="5400000">
            <a:off x="655216" y="5996488"/>
            <a:ext cx="93347" cy="638515"/>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F7537F-F988-D984-DE0B-4F4C09C7607C}"/>
              </a:ext>
            </a:extLst>
          </p:cNvPr>
          <p:cNvSpPr txBox="1"/>
          <p:nvPr/>
        </p:nvSpPr>
        <p:spPr>
          <a:xfrm>
            <a:off x="1049661" y="5904205"/>
            <a:ext cx="1606530" cy="553998"/>
          </a:xfrm>
          <a:prstGeom prst="rect">
            <a:avLst/>
          </a:prstGeom>
          <a:noFill/>
        </p:spPr>
        <p:txBody>
          <a:bodyPr wrap="none" rtlCol="0">
            <a:spAutoFit/>
          </a:bodyPr>
          <a:lstStyle/>
          <a:p>
            <a:r>
              <a:rPr lang="en-US" sz="1000" dirty="0"/>
              <a:t>AGS</a:t>
            </a:r>
          </a:p>
          <a:p>
            <a:r>
              <a:rPr lang="en-US" sz="1000" dirty="0"/>
              <a:t>Booster and transfer lines</a:t>
            </a:r>
          </a:p>
          <a:p>
            <a:r>
              <a:rPr lang="en-US" sz="1000" dirty="0"/>
              <a:t>Sources</a:t>
            </a:r>
          </a:p>
        </p:txBody>
      </p:sp>
      <p:sp>
        <p:nvSpPr>
          <p:cNvPr id="11" name="TextBox 10">
            <a:extLst>
              <a:ext uri="{FF2B5EF4-FFF2-40B4-BE49-F238E27FC236}">
                <a16:creationId xmlns:a16="http://schemas.microsoft.com/office/drawing/2014/main" id="{90406572-1453-0A32-9B10-F7B73C4DADE6}"/>
              </a:ext>
            </a:extLst>
          </p:cNvPr>
          <p:cNvSpPr txBox="1"/>
          <p:nvPr/>
        </p:nvSpPr>
        <p:spPr>
          <a:xfrm>
            <a:off x="137580" y="5596428"/>
            <a:ext cx="511358" cy="307777"/>
          </a:xfrm>
          <a:prstGeom prst="rect">
            <a:avLst/>
          </a:prstGeom>
          <a:noFill/>
        </p:spPr>
        <p:txBody>
          <a:bodyPr wrap="none" rtlCol="0">
            <a:spAutoFit/>
          </a:bodyPr>
          <a:lstStyle/>
          <a:p>
            <a:r>
              <a:rPr lang="en-US" sz="1400" dirty="0"/>
              <a:t>Key:</a:t>
            </a:r>
          </a:p>
        </p:txBody>
      </p:sp>
      <p:sp>
        <p:nvSpPr>
          <p:cNvPr id="12" name="Rectangle 11">
            <a:extLst>
              <a:ext uri="{FF2B5EF4-FFF2-40B4-BE49-F238E27FC236}">
                <a16:creationId xmlns:a16="http://schemas.microsoft.com/office/drawing/2014/main" id="{C3DF0DC6-22F4-CB68-F52F-B813A14C80F2}"/>
              </a:ext>
            </a:extLst>
          </p:cNvPr>
          <p:cNvSpPr/>
          <p:nvPr/>
        </p:nvSpPr>
        <p:spPr>
          <a:xfrm>
            <a:off x="137580" y="5647654"/>
            <a:ext cx="2575876" cy="88116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2CC91531-6E33-681C-1755-F227D43C41D6}"/>
              </a:ext>
            </a:extLst>
          </p:cNvPr>
          <p:cNvSpPr/>
          <p:nvPr/>
        </p:nvSpPr>
        <p:spPr>
          <a:xfrm>
            <a:off x="4251077" y="5628992"/>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4E95D347-B099-1394-A45D-1314B78424CB}"/>
              </a:ext>
            </a:extLst>
          </p:cNvPr>
          <p:cNvSpPr/>
          <p:nvPr/>
        </p:nvSpPr>
        <p:spPr>
          <a:xfrm>
            <a:off x="6590539" y="5663239"/>
            <a:ext cx="45719" cy="592977"/>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97EAA203-3A8E-800F-4CBF-8C757FCC3174}"/>
              </a:ext>
            </a:extLst>
          </p:cNvPr>
          <p:cNvSpPr/>
          <p:nvPr/>
        </p:nvSpPr>
        <p:spPr>
          <a:xfrm flipH="1">
            <a:off x="7756142" y="5926312"/>
            <a:ext cx="45719" cy="359805"/>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D735FA29-F27D-A002-3B55-1398763CCFEE}"/>
              </a:ext>
            </a:extLst>
          </p:cNvPr>
          <p:cNvSpPr/>
          <p:nvPr/>
        </p:nvSpPr>
        <p:spPr>
          <a:xfrm>
            <a:off x="8051692" y="5643942"/>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899AB36F-8D4F-545B-C7A6-588E534B3E68}"/>
              </a:ext>
            </a:extLst>
          </p:cNvPr>
          <p:cNvSpPr/>
          <p:nvPr/>
        </p:nvSpPr>
        <p:spPr>
          <a:xfrm>
            <a:off x="9804292" y="5587144"/>
            <a:ext cx="93345" cy="640080"/>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E56B7CFC-D3E9-5B18-7E56-8808913A48C5}"/>
              </a:ext>
            </a:extLst>
          </p:cNvPr>
          <p:cNvSpPr/>
          <p:nvPr/>
        </p:nvSpPr>
        <p:spPr>
          <a:xfrm>
            <a:off x="8913332" y="5828846"/>
            <a:ext cx="45719" cy="45517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11A941BA-59EF-5175-807C-01ED871697A8}"/>
              </a:ext>
            </a:extLst>
          </p:cNvPr>
          <p:cNvSpPr/>
          <p:nvPr/>
        </p:nvSpPr>
        <p:spPr>
          <a:xfrm>
            <a:off x="9530321" y="5767624"/>
            <a:ext cx="45719" cy="455176"/>
          </a:xfrm>
          <a:prstGeom prst="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06607DAA-3BD4-A09B-E26C-B2DE64F5A63A}"/>
              </a:ext>
            </a:extLst>
          </p:cNvPr>
          <p:cNvSpPr/>
          <p:nvPr/>
        </p:nvSpPr>
        <p:spPr>
          <a:xfrm>
            <a:off x="10079334" y="5631543"/>
            <a:ext cx="45719" cy="592977"/>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Up 29">
            <a:extLst>
              <a:ext uri="{FF2B5EF4-FFF2-40B4-BE49-F238E27FC236}">
                <a16:creationId xmlns:a16="http://schemas.microsoft.com/office/drawing/2014/main" id="{18089DC4-AB08-B28B-5E98-C9A4CF61B3A9}"/>
              </a:ext>
            </a:extLst>
          </p:cNvPr>
          <p:cNvSpPr/>
          <p:nvPr/>
        </p:nvSpPr>
        <p:spPr>
          <a:xfrm>
            <a:off x="10404898" y="5629823"/>
            <a:ext cx="45719" cy="592977"/>
          </a:xfrm>
          <a:prstGeom prst="upArrow">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954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otalTime>176</TotalTime>
  <Words>2167</Words>
  <Application>Microsoft Macintosh PowerPoint</Application>
  <PresentationFormat>Widescreen</PresentationFormat>
  <Paragraphs>300</Paragraphs>
  <Slides>27</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SimSun</vt:lpstr>
      <vt:lpstr>Aptos</vt:lpstr>
      <vt:lpstr>Aptos Display</vt:lpstr>
      <vt:lpstr>Arial</vt:lpstr>
      <vt:lpstr>Arial Narrow</vt:lpstr>
      <vt:lpstr>Calibri</vt:lpstr>
      <vt:lpstr>Helvetica</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HWQ2</vt:lpstr>
      <vt:lpstr>EIC Science Program in the First Years </vt:lpstr>
      <vt:lpstr>Priority mid-term R&amp;D efforts</vt:lpstr>
      <vt:lpstr>PowerPoint Presentation</vt:lpstr>
      <vt:lpstr>1 continued:  fast polarimetry in AGS</vt:lpstr>
      <vt:lpstr>2. He-3 development roadmap</vt:lpstr>
      <vt:lpstr>PowerPoint Presentation</vt:lpstr>
      <vt:lpstr>PowerPoint Presentation</vt:lpstr>
      <vt:lpstr>PowerPoint Presentation</vt:lpstr>
      <vt:lpstr>3 &amp; 4: Electron sources and hadron beam cooling</vt:lpstr>
      <vt:lpstr>5: High-energy hadron beam cooling</vt:lpstr>
      <vt:lpstr>5 continued: ERLEC roadmap timeline</vt:lpstr>
      <vt:lpstr>CAD Accelerator mid-term R&amp;D staffing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Minty, Michiko</dc:creator>
  <cp:lastModifiedBy>Fischer, Wolfram</cp:lastModifiedBy>
  <cp:revision>1</cp:revision>
  <dcterms:created xsi:type="dcterms:W3CDTF">2025-12-18T02:29:53Z</dcterms:created>
  <dcterms:modified xsi:type="dcterms:W3CDTF">2025-12-18T13:34:59Z</dcterms:modified>
</cp:coreProperties>
</file>