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/>
    <p:restoredTop sz="94694"/>
  </p:normalViewPr>
  <p:slideViewPr>
    <p:cSldViewPr>
      <p:cViewPr varScale="1">
        <p:scale>
          <a:sx n="152" d="100"/>
          <a:sy n="152" d="100"/>
        </p:scale>
        <p:origin x="1280" y="1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BF2DC-D15F-234B-A4A9-0F41900D5D96}" type="datetimeFigureOut">
              <a:rPr lang="en-US" smtClean="0"/>
              <a:t>10/3/25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87CA-CF7B-A44B-A031-7F598A2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2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7976EB-09EA-2144-8756-351C5596D513}" type="datetimeFigureOut">
              <a:rPr lang="en-US"/>
              <a:pPr>
                <a:defRPr/>
              </a:pPr>
              <a:t>10/3/25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127483-0DB3-C642-9D9C-C4568AF907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87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8F5B3-3184-9447-AD68-0D30C02C3800}" type="datetime1">
              <a:rPr lang="en-US" smtClean="0"/>
              <a:t>10/3/25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E.J. Mannel,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D64A-2995-C746-A074-0ED56D8C6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7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AFA0-39C5-9941-A6A4-2930241F3F40}" type="datetime1">
              <a:rPr lang="en-US" smtClean="0"/>
              <a:t>10/3/25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E.J. Mannel,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437AA-93FB-B74E-9407-006D7D5F5A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1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91E14-4BD8-3949-89CD-6E32FB685DFC}" type="datetime1">
              <a:rPr lang="en-US" smtClean="0"/>
              <a:t>10/3/25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E.J. Mannel,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1A6C-B2D7-0345-BEEC-49DD45EC0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457200" y="1079500"/>
            <a:ext cx="8229600" cy="127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defRPr sz="2400"/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000"/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1800"/>
            </a:lvl3pPr>
            <a:lvl4pPr>
              <a:buClr>
                <a:schemeClr val="tx2">
                  <a:lumMod val="60000"/>
                  <a:lumOff val="40000"/>
                </a:schemeClr>
              </a:buClr>
              <a:defRPr sz="1800"/>
            </a:lvl4pPr>
            <a:lvl5pPr>
              <a:buClr>
                <a:schemeClr val="tx2">
                  <a:lumMod val="60000"/>
                  <a:lumOff val="4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75DD-C01D-084D-AFD0-545AA36D7943}" type="datetime1">
              <a:rPr lang="en-US" smtClean="0"/>
              <a:t>10/3/25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E.J. Mannel, BNL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0201D-3A37-7144-A823-D05A40514B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9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DDEF-01E1-AF4F-A79B-811AF97BC79C}" type="datetime1">
              <a:rPr lang="en-US" smtClean="0"/>
              <a:t>10/3/25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E.J. Mannel, 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1F27-F423-A64E-A3FF-C19D94287B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5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18B44-B9AA-204E-B5C3-FA0C2B4F82C0}" type="datetime1">
              <a:rPr lang="en-US" smtClean="0"/>
              <a:t>10/3/25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E.J. Mannel, BNL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4DDA-E5D8-994B-B2FF-3C003D0F96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6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DC16-32CE-6444-B15E-91FF471DD5B8}" type="datetime1">
              <a:rPr lang="en-US" smtClean="0"/>
              <a:t>10/3/25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E.J. Mannel, BNL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0D64-B758-A446-AF61-0731482495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12CA-C7D6-B047-AD88-850F87D261E7}" type="datetime1">
              <a:rPr lang="en-US" smtClean="0"/>
              <a:t>10/3/25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E.J. Mannel, BNL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68FF4-0DB7-8940-BC53-DA058082BC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51CDC-5FB8-9941-8085-52EF2C2B7C4C}" type="datetime1">
              <a:rPr lang="en-US" smtClean="0"/>
              <a:t>10/3/25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E.J. Mannel, BNL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2A10-1F9F-7D46-9B3F-062BBA815E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6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4307-3BAE-514F-A44E-8E8E4EDB60EB}" type="datetime1">
              <a:rPr lang="en-US" smtClean="0"/>
              <a:t>10/3/25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E.J. Mannel, BNL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C998-FA0A-4C4B-AB6E-88BDEE752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56216-E3E9-CA4C-8984-EF01287FC2E3}" type="datetime1">
              <a:rPr lang="en-US" smtClean="0"/>
              <a:t>10/3/25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E.J. Mannel, BNL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75D8D-0439-EF42-B1CF-75EC9C4A63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3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8" descr="BNL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" y="1"/>
            <a:ext cx="1983531" cy="64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730"/>
            <a:ext cx="8229600" cy="7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E5E657-25CC-984C-AEFF-8D253D49BD50}" type="datetime1">
              <a:rPr lang="en-US" smtClean="0"/>
              <a:t>10/3/25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7A94A4-52B3-F64E-8610-850BC942E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457200" y="1079500"/>
            <a:ext cx="8229600" cy="127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1F690-4622-0452-7F95-BD5808B48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Eric J. Mannel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LED Driver 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libri" charset="0"/>
              </a:rPr>
              <a:t>Eric J. Mannel</a:t>
            </a:r>
          </a:p>
          <a:p>
            <a:r>
              <a:rPr lang="en-US" dirty="0">
                <a:solidFill>
                  <a:srgbClr val="0070C0"/>
                </a:solidFill>
                <a:latin typeface="Calibri" charset="0"/>
              </a:rPr>
              <a:t>Oct 3,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29B0-2A37-D010-8B47-112C6D44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LED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25ADB-9277-BF10-1FE7-81EDF8A75B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/>
              <a:t>Before leaving Steve Boose designed and prototyped a new LED driver board for </a:t>
            </a:r>
            <a:r>
              <a:rPr lang="en-US" sz="1600" dirty="0" err="1"/>
              <a:t>sPHENIX</a:t>
            </a:r>
            <a:r>
              <a:rPr lang="en-US" sz="1600" dirty="0"/>
              <a:t> calorimeters.</a:t>
            </a:r>
          </a:p>
          <a:p>
            <a:r>
              <a:rPr lang="en-US" sz="1600" dirty="0"/>
              <a:t>Uses </a:t>
            </a:r>
            <a:r>
              <a:rPr lang="en-US" sz="1600" dirty="0" err="1"/>
              <a:t>sPHENIX</a:t>
            </a:r>
            <a:r>
              <a:rPr lang="en-US" sz="1600" dirty="0"/>
              <a:t> </a:t>
            </a:r>
            <a:r>
              <a:rPr lang="en-US" sz="1600" dirty="0" err="1"/>
              <a:t>HCal</a:t>
            </a:r>
            <a:r>
              <a:rPr lang="en-US" sz="1600" dirty="0"/>
              <a:t> LED fiber cans</a:t>
            </a:r>
          </a:p>
          <a:p>
            <a:r>
              <a:rPr lang="en-US" sz="1600" dirty="0"/>
              <a:t>Improved stability</a:t>
            </a:r>
          </a:p>
          <a:p>
            <a:r>
              <a:rPr lang="en-US" sz="1600" dirty="0"/>
              <a:t>Uses 1V trigger signal (pulse width determines amplitude)</a:t>
            </a:r>
          </a:p>
          <a:p>
            <a:r>
              <a:rPr lang="en-US" sz="1600" dirty="0"/>
              <a:t>Kevin has assembled one and has parts for another 4</a:t>
            </a:r>
          </a:p>
          <a:p>
            <a:r>
              <a:rPr lang="en-US" sz="1600" dirty="0"/>
              <a:t>I am working on getting it setup for testing on </a:t>
            </a:r>
            <a:r>
              <a:rPr lang="en-US" sz="1600" dirty="0" err="1"/>
              <a:t>HCal</a:t>
            </a:r>
            <a:r>
              <a:rPr lang="en-US" sz="1600" dirty="0"/>
              <a:t> prototype </a:t>
            </a:r>
          </a:p>
          <a:p>
            <a:r>
              <a:rPr lang="en-US" sz="1600" dirty="0"/>
              <a:t>Question: Are </a:t>
            </a:r>
            <a:r>
              <a:rPr lang="en-US" sz="1600" dirty="0" err="1"/>
              <a:t>sPHENIX</a:t>
            </a:r>
            <a:r>
              <a:rPr lang="en-US" sz="1600" dirty="0"/>
              <a:t> protype LED </a:t>
            </a:r>
            <a:r>
              <a:rPr lang="en-US" sz="1600"/>
              <a:t>fibers compatible </a:t>
            </a:r>
            <a:r>
              <a:rPr lang="en-US" sz="1600" dirty="0"/>
              <a:t>with production tiles?</a:t>
            </a:r>
          </a:p>
          <a:p>
            <a:pPr lvl="1"/>
            <a:endParaRPr lang="en-US" dirty="0"/>
          </a:p>
        </p:txBody>
      </p:sp>
      <p:pic>
        <p:nvPicPr>
          <p:cNvPr id="9" name="Content Placeholder 8" descr="A picture containing electronics&#10;&#10;AI-generated content may be incorrect.">
            <a:extLst>
              <a:ext uri="{FF2B5EF4-FFF2-40B4-BE49-F238E27FC236}">
                <a16:creationId xmlns:a16="http://schemas.microsoft.com/office/drawing/2014/main" id="{4C1E2CA8-CAC3-2ADF-B9F6-B39CD72DA5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t="6920" r="3509" b="22905"/>
          <a:stretch>
            <a:fillRect/>
          </a:stretch>
        </p:blipFill>
        <p:spPr>
          <a:xfrm>
            <a:off x="5029199" y="1244457"/>
            <a:ext cx="3200401" cy="208722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DBBCF-8B2D-C812-577A-14FEDE2D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F75DD-C01D-084D-AFD0-545AA36D7943}" type="datetime1">
              <a:rPr lang="en-US" smtClean="0"/>
              <a:t>10/3/25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4B873-B405-B008-710A-6A07C719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E.J. Mannel, BNL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3A6DC-BE40-86D5-AAB2-637FA8A4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0201D-3A37-7144-A823-D05A40514B8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" name="Picture 10" descr="A picture containing electronics&#10;&#10;AI-generated content may be incorrect.">
            <a:extLst>
              <a:ext uri="{FF2B5EF4-FFF2-40B4-BE49-F238E27FC236}">
                <a16:creationId xmlns:a16="http://schemas.microsoft.com/office/drawing/2014/main" id="{39D51A1F-9609-1DB1-8E3F-F8D4B4AA7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8" t="20393" r="21333" b="28952"/>
          <a:stretch>
            <a:fillRect/>
          </a:stretch>
        </p:blipFill>
        <p:spPr>
          <a:xfrm>
            <a:off x="5029200" y="3219318"/>
            <a:ext cx="3200401" cy="21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14020"/>
      </p:ext>
    </p:extLst>
  </p:cSld>
  <p:clrMapOvr>
    <a:masterClrMapping/>
  </p:clrMapOvr>
</p:sld>
</file>

<file path=ppt/theme/theme1.xml><?xml version="1.0" encoding="utf-8"?>
<a:theme xmlns:a="http://schemas.openxmlformats.org/drawingml/2006/main" name="sPHENI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ic" id="{1601F905-EAC2-204D-B810-DC0FC29D7AC4}" vid="{653C7AA1-4F40-8048-B933-D993C70D16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sPHENIX</Template>
  <TotalTime>29</TotalTime>
  <Words>90</Words>
  <Application>Microsoft Macintosh PowerPoint</Application>
  <PresentationFormat>On-screen Show (16:10)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sPHENIX</vt:lpstr>
      <vt:lpstr>LED Driver </vt:lpstr>
      <vt:lpstr>New LED Driver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Mannel, Eric</dc:creator>
  <cp:lastModifiedBy>Mannel, Eric</cp:lastModifiedBy>
  <cp:revision>2</cp:revision>
  <dcterms:created xsi:type="dcterms:W3CDTF">2025-10-03T12:14:28Z</dcterms:created>
  <dcterms:modified xsi:type="dcterms:W3CDTF">2025-10-03T12:52:18Z</dcterms:modified>
</cp:coreProperties>
</file>