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468" r:id="rId2"/>
    <p:sldId id="488" r:id="rId3"/>
    <p:sldId id="489" r:id="rId4"/>
    <p:sldId id="490" r:id="rId5"/>
    <p:sldId id="493" r:id="rId6"/>
    <p:sldId id="491" r:id="rId7"/>
    <p:sldId id="492" r:id="rId8"/>
    <p:sldId id="495" r:id="rId9"/>
    <p:sldId id="494" r:id="rId10"/>
    <p:sldId id="332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7D6"/>
    <a:srgbClr val="45AC43"/>
    <a:srgbClr val="2B9F2B"/>
    <a:srgbClr val="3685D5"/>
    <a:srgbClr val="B1A164"/>
    <a:srgbClr val="A51900"/>
    <a:srgbClr val="F87F0F"/>
    <a:srgbClr val="FBD200"/>
    <a:srgbClr val="FFF21E"/>
    <a:srgbClr val="0A2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3"/>
    <p:restoredTop sz="96966"/>
  </p:normalViewPr>
  <p:slideViewPr>
    <p:cSldViewPr snapToGrid="0">
      <p:cViewPr>
        <p:scale>
          <a:sx n="96" d="100"/>
          <a:sy n="96" d="100"/>
        </p:scale>
        <p:origin x="552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EB1A-E6A4-B24C-9D10-513BE24FC150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FFD72-C36C-E94F-82C2-9022EB93DE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25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611630-D19A-3318-A480-081E91C8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DB923D0-29DB-EB7F-0975-B6832C953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CF07B-D44D-51BE-BE2A-9E4C64A1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fld id="{84223883-73D9-A747-AE2D-1A713BA4CD68}" type="datetime1">
              <a:rPr lang="ja-JP" altLang="en-US" smtClean="0"/>
              <a:pPr/>
              <a:t>2025/10/8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747D41-3BC2-CDD4-DE92-1262B402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60A815-BF63-E601-48A9-FE3D51E2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fld id="{AD205370-C637-4846-87B7-5B2B0087EC4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502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1B4636-D4E1-701B-89ED-CAC7825F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7FA0EC-3DE3-5FEC-A041-2AF3B4E64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36FD9F-D710-7C77-2F8F-40CE0DCA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8502-5169-CE4E-9EB3-01E38E239784}" type="datetime1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446F01-15BB-13D8-6F9F-EA8CEC46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29BFCD-A8E8-3D4A-984D-18D06D11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75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8AB90DD-B226-7CEF-D692-DE5C36721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3D6768-E958-2F07-4AE8-E23AA3079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65BF9B-0B9F-09BD-6023-5AF5DA47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03F1-8B50-AC4A-B269-55D29FD34519}" type="datetime1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B25E99-F993-D989-3BF5-7CCF22FD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2B7BEE-96B0-9569-8860-6AD59D8D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54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BB8922-7B8C-7967-58A5-CB622037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1F96A-52A2-42AA-6A72-15EAF6197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2pPr>
            <a:lvl3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3pPr>
            <a:lvl4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4pPr>
            <a:lvl5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1FBCD-2BC2-BBF7-E1AD-949B09F9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</a:defRPr>
            </a:lvl1pPr>
          </a:lstStyle>
          <a:p>
            <a:fld id="{3839DFA5-B658-DF46-ADCB-7B0AEC59A0B0}" type="datetime1">
              <a:rPr lang="ja-JP" altLang="en-US" smtClean="0"/>
              <a:pPr/>
              <a:t>2025/10/8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AE61C8-EE0D-F9CA-ACBC-2F60F4BC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</a:defRPr>
            </a:lvl1pPr>
          </a:lstStyle>
          <a:p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BA924D7-FD40-68C0-CD8B-BF8A1B31A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9634" y="183389"/>
            <a:ext cx="1558700" cy="1558700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6C98174D-30D4-E0B5-E1CC-4B6764669BD0}"/>
              </a:ext>
            </a:extLst>
          </p:cNvPr>
          <p:cNvSpPr/>
          <p:nvPr userDrawn="1"/>
        </p:nvSpPr>
        <p:spPr>
          <a:xfrm>
            <a:off x="10939152" y="697579"/>
            <a:ext cx="576000" cy="57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EFE357-C86C-42BD-689D-7F4C84FB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7954" y="803192"/>
            <a:ext cx="974971" cy="365125"/>
          </a:xfrm>
        </p:spPr>
        <p:txBody>
          <a:bodyPr/>
          <a:lstStyle>
            <a:lvl1pPr>
              <a:defRPr sz="2400"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AD205370-C637-4846-87B7-5B2B0087EC4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60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80D560-75F5-74B7-DD99-5CFDA435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136524-E3A3-530B-110E-833B9ADB8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39DD99-9B00-F2B4-7401-A23DECE8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D930-3653-7C40-AB33-8F59B547B6CE}" type="datetime1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AE09F7-D216-B48D-B7B7-9CCE17EC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F04B5C-3FB2-C6F6-E4FA-6C4A7736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3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20F176-0C12-B8A5-2A26-E03F5FC2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7D54F1-A5C9-ED09-F2D7-8095019B6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B63DB7-C02A-A5B3-5074-5B513C573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FBC19D-6239-2B84-412F-5F42B24B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CA67-6F30-F84A-BA55-FC2C527104FA}" type="datetime1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9EADF6-EB5A-E031-D324-3B45C7D8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CA85BF-E9A2-7134-999A-43AABE26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71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1DC355-7C9C-45AF-8815-4B699A70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5B5BF1-3F80-6B30-B474-39E30E130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AA8D50-05E7-48B6-305A-EF86D3011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70C829A-E31B-97DC-89DD-B48289626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0DCC4F-510F-7389-9869-753029CA3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752165-3B13-B8EE-AEB5-872DA9C6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162A-92B9-CB41-9D92-198F9643E4AE}" type="datetime1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D110F55-C238-019A-E0D7-C4E7FBA3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514E80E-5C86-F2CD-5F9C-41455653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42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240E36-0CF4-49F8-E532-036632CF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D68A6A6-5B7E-7935-06A4-D01A94A2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FB3F-7505-3E43-A01A-DF668105CC5E}" type="datetime1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F6FF199-6894-1E57-3494-2E0076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673AC0B-F944-881C-C5CF-CE125DAE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81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DFE428A-4B8A-1D67-E8FA-D9776416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8D0C-6049-7441-90F5-DA50E3FA5B12}" type="datetime1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CDC713E-80C4-FDDF-282D-5B3EBFFC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9BB94E-9EBC-3C5A-65D4-C44D4489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84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2F3512-E245-106C-4DD1-6EDD2F34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DC360A-C2F4-4208-A285-F15376A0C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1C622F-5C89-8759-6C6F-0BCEE5117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2DAA34-5184-CD2D-6285-C9EC381A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AEE1-6249-A840-BC5F-0020A79F4739}" type="datetime1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B220D6-2575-12F9-FF67-DE6FCDA9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82A30B-EA19-8E39-3536-90633F91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0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60250-7895-12AE-D47E-A110FD56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DAF4ED8-603C-5DAE-57CE-87D9519B5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AA943F-B7B4-A032-11F2-0739502EA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D075C7-63A8-A317-7B1A-3D33B4F0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A6F-B5B8-2E49-BCEA-257F2FF52E59}" type="datetime1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B50AC9-A0B0-44C8-E37B-28ABCABD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9BFAED-4D2B-142F-2C56-6D66875C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78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614595D-0C4B-81CD-806A-E17968FB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ADE3DE-6ED0-4B02-E191-9497B1141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6EC947-9FC4-2F3E-E401-1E4671B40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83EB2-F445-BB41-B8BF-608EAF17B04C}" type="datetime1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247D90-58EA-99BE-935E-FA195BCB9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39E822-4D97-E4A2-F184-4E72C88F5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5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AE1A3-2C33-AF41-7F6D-EEC80F728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85A3BC-C911-E32B-348D-AD2080F63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680" y="1761253"/>
            <a:ext cx="11304638" cy="238760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Technical Internal Review</a:t>
            </a:r>
            <a:br>
              <a:rPr kumimoji="1" lang="en-US" altLang="ja-JP" dirty="0"/>
            </a:br>
            <a:r>
              <a:rPr kumimoji="1" lang="en-US" altLang="ja-JP" dirty="0"/>
              <a:t>TOF Sensor</a:t>
            </a:r>
            <a:endParaRPr kumimoji="1" lang="ja-JP" altLang="en-US" b="1">
              <a:latin typeface="Avenir Next" panose="020B0503020202020204" pitchFamily="34" charset="0"/>
            </a:endParaRP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9DAE5AC8-94AE-FBFB-94E5-174564CAD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5809"/>
            <a:ext cx="9144000" cy="911905"/>
          </a:xfrm>
        </p:spPr>
        <p:txBody>
          <a:bodyPr/>
          <a:lstStyle/>
          <a:p>
            <a:r>
              <a:rPr lang="en-US" altLang="ja-JP" dirty="0">
                <a:latin typeface="Avenir Next" panose="020B0503020202020204" pitchFamily="34" charset="0"/>
              </a:rPr>
              <a:t>Satoshi YANO</a:t>
            </a:r>
          </a:p>
          <a:p>
            <a:r>
              <a:rPr lang="en-US" altLang="ja-JP" dirty="0">
                <a:latin typeface="Avenir Next" panose="020B0503020202020204" pitchFamily="34" charset="0"/>
              </a:rPr>
              <a:t>(Hiroshima University)</a:t>
            </a:r>
            <a:endParaRPr lang="ja-JP" altLang="en-US">
              <a:latin typeface="Avenir Next" panose="020B0503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2372DA2-5A35-24F6-70BB-D937107AA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454" y="630981"/>
            <a:ext cx="2215091" cy="15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97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9583B0BE-CFAE-04FF-4607-5807D64C6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54089" cy="1325563"/>
          </a:xfrm>
        </p:spPr>
        <p:txBody>
          <a:bodyPr/>
          <a:lstStyle/>
          <a:p>
            <a:r>
              <a:rPr kumimoji="1" lang="en-US" altLang="ja-JP" b="1" dirty="0">
                <a:latin typeface="Avenir Next" panose="020B0503020202020204" pitchFamily="34" charset="0"/>
              </a:rPr>
              <a:t>Acceptance Hole</a:t>
            </a:r>
            <a:endParaRPr kumimoji="1" lang="ja-JP" altLang="en-US" b="1">
              <a:latin typeface="Avenir Next" panose="020B0503020202020204" pitchFamily="34" charset="0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77BA7E7-89B6-9A22-F169-40D409F2D5E2}"/>
              </a:ext>
            </a:extLst>
          </p:cNvPr>
          <p:cNvGrpSpPr/>
          <p:nvPr/>
        </p:nvGrpSpPr>
        <p:grpSpPr>
          <a:xfrm>
            <a:off x="817804" y="1753635"/>
            <a:ext cx="10960383" cy="339435"/>
            <a:chOff x="819750" y="672040"/>
            <a:chExt cx="10960383" cy="339435"/>
          </a:xfrm>
        </p:grpSpPr>
        <p:grpSp>
          <p:nvGrpSpPr>
            <p:cNvPr id="1616" name="グループ化 1615">
              <a:extLst>
                <a:ext uri="{FF2B5EF4-FFF2-40B4-BE49-F238E27FC236}">
                  <a16:creationId xmlns:a16="http://schemas.microsoft.com/office/drawing/2014/main" id="{DF3D7C7F-9084-D9A3-A572-77ECA9386E8C}"/>
                </a:ext>
              </a:extLst>
            </p:cNvPr>
            <p:cNvGrpSpPr/>
            <p:nvPr/>
          </p:nvGrpSpPr>
          <p:grpSpPr>
            <a:xfrm>
              <a:off x="819750" y="672040"/>
              <a:ext cx="5480839" cy="339435"/>
              <a:chOff x="1522621" y="2172208"/>
              <a:chExt cx="4281783" cy="265176"/>
            </a:xfrm>
          </p:grpSpPr>
          <p:sp>
            <p:nvSpPr>
              <p:cNvPr id="1615" name="正方形/長方形 1614">
                <a:extLst>
                  <a:ext uri="{FF2B5EF4-FFF2-40B4-BE49-F238E27FC236}">
                    <a16:creationId xmlns:a16="http://schemas.microsoft.com/office/drawing/2014/main" id="{7F7E4AB0-7D09-8C6D-9CDA-2C7175E1FEE2}"/>
                  </a:ext>
                </a:extLst>
              </p:cNvPr>
              <p:cNvSpPr/>
              <p:nvPr/>
            </p:nvSpPr>
            <p:spPr>
              <a:xfrm>
                <a:off x="1522621" y="2172208"/>
                <a:ext cx="4280771" cy="265176"/>
              </a:xfrm>
              <a:prstGeom prst="rect">
                <a:avLst/>
              </a:prstGeom>
              <a:solidFill>
                <a:srgbClr val="156082">
                  <a:alpha val="50196"/>
                </a:srgbClr>
              </a:solidFill>
              <a:ln w="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93" name="グループ化 892">
                <a:extLst>
                  <a:ext uri="{FF2B5EF4-FFF2-40B4-BE49-F238E27FC236}">
                    <a16:creationId xmlns:a16="http://schemas.microsoft.com/office/drawing/2014/main" id="{51FF5985-3090-F88C-4116-0325A59FDB4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22621" y="2191427"/>
                <a:ext cx="4281783" cy="222303"/>
                <a:chOff x="1115076" y="2712635"/>
                <a:chExt cx="10738104" cy="557504"/>
              </a:xfrm>
            </p:grpSpPr>
            <p:grpSp>
              <p:nvGrpSpPr>
                <p:cNvPr id="33" name="グループ化 32">
                  <a:extLst>
                    <a:ext uri="{FF2B5EF4-FFF2-40B4-BE49-F238E27FC236}">
                      <a16:creationId xmlns:a16="http://schemas.microsoft.com/office/drawing/2014/main" id="{C1EBF143-8FC5-E48B-D5A8-E383B95B4A5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115076" y="2714695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35" name="グループ化 34">
                    <a:extLst>
                      <a:ext uri="{FF2B5EF4-FFF2-40B4-BE49-F238E27FC236}">
                        <a16:creationId xmlns:a16="http://schemas.microsoft.com/office/drawing/2014/main" id="{97A3A9BB-6C27-A733-F733-F839FF3547C2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60" name="正方形/長方形 59">
                      <a:extLst>
                        <a:ext uri="{FF2B5EF4-FFF2-40B4-BE49-F238E27FC236}">
                          <a16:creationId xmlns:a16="http://schemas.microsoft.com/office/drawing/2014/main" id="{2AD5F2D2-E7A9-C1AD-2764-CF14EF1E37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1" name="正方形/長方形 60">
                      <a:extLst>
                        <a:ext uri="{FF2B5EF4-FFF2-40B4-BE49-F238E27FC236}">
                          <a16:creationId xmlns:a16="http://schemas.microsoft.com/office/drawing/2014/main" id="{88E23624-AE70-3867-9983-0EDEC326D0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6" name="グループ化 35">
                    <a:extLst>
                      <a:ext uri="{FF2B5EF4-FFF2-40B4-BE49-F238E27FC236}">
                        <a16:creationId xmlns:a16="http://schemas.microsoft.com/office/drawing/2014/main" id="{48D78543-7359-9A6A-AABF-0284046184D8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58" name="正方形/長方形 57">
                      <a:extLst>
                        <a:ext uri="{FF2B5EF4-FFF2-40B4-BE49-F238E27FC236}">
                          <a16:creationId xmlns:a16="http://schemas.microsoft.com/office/drawing/2014/main" id="{6B365F8D-60A9-4A34-7EBA-3A52CD99CF2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9" name="正方形/長方形 58">
                      <a:extLst>
                        <a:ext uri="{FF2B5EF4-FFF2-40B4-BE49-F238E27FC236}">
                          <a16:creationId xmlns:a16="http://schemas.microsoft.com/office/drawing/2014/main" id="{E0256B1A-3634-8365-E831-E795077A7C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7" name="グループ化 36">
                    <a:extLst>
                      <a:ext uri="{FF2B5EF4-FFF2-40B4-BE49-F238E27FC236}">
                        <a16:creationId xmlns:a16="http://schemas.microsoft.com/office/drawing/2014/main" id="{061D6711-85A9-DECC-9E27-BBBFDE67BC3E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56" name="正方形/長方形 55">
                      <a:extLst>
                        <a:ext uri="{FF2B5EF4-FFF2-40B4-BE49-F238E27FC236}">
                          <a16:creationId xmlns:a16="http://schemas.microsoft.com/office/drawing/2014/main" id="{730ADCA7-C038-7218-D9CC-69428EEDE0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" name="正方形/長方形 56">
                      <a:extLst>
                        <a:ext uri="{FF2B5EF4-FFF2-40B4-BE49-F238E27FC236}">
                          <a16:creationId xmlns:a16="http://schemas.microsoft.com/office/drawing/2014/main" id="{0C70B3FF-DAAE-9FF8-0C34-4850CA74DC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55" name="正方形/長方形 54">
                    <a:extLst>
                      <a:ext uri="{FF2B5EF4-FFF2-40B4-BE49-F238E27FC236}">
                        <a16:creationId xmlns:a16="http://schemas.microsoft.com/office/drawing/2014/main" id="{1F4F5FF2-18BA-9224-1E36-5E578A9F695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39" name="グループ化 38">
                    <a:extLst>
                      <a:ext uri="{FF2B5EF4-FFF2-40B4-BE49-F238E27FC236}">
                        <a16:creationId xmlns:a16="http://schemas.microsoft.com/office/drawing/2014/main" id="{B42AB266-5C32-5F93-189F-481C00E5BD44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52" name="正方形/長方形 51">
                      <a:extLst>
                        <a:ext uri="{FF2B5EF4-FFF2-40B4-BE49-F238E27FC236}">
                          <a16:creationId xmlns:a16="http://schemas.microsoft.com/office/drawing/2014/main" id="{1D74E4CE-EF67-85AE-9A50-8F9826C8EF4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3" name="正方形/長方形 52">
                      <a:extLst>
                        <a:ext uri="{FF2B5EF4-FFF2-40B4-BE49-F238E27FC236}">
                          <a16:creationId xmlns:a16="http://schemas.microsoft.com/office/drawing/2014/main" id="{1CE1173E-6AE9-9047-E0BF-6E641BF39C5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51" name="正方形/長方形 50">
                    <a:extLst>
                      <a:ext uri="{FF2B5EF4-FFF2-40B4-BE49-F238E27FC236}">
                        <a16:creationId xmlns:a16="http://schemas.microsoft.com/office/drawing/2014/main" id="{49844CC5-D72B-C84F-798A-B270AE21246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1" name="グループ化 40">
                    <a:extLst>
                      <a:ext uri="{FF2B5EF4-FFF2-40B4-BE49-F238E27FC236}">
                        <a16:creationId xmlns:a16="http://schemas.microsoft.com/office/drawing/2014/main" id="{CF8EBECC-26F7-767D-BBBD-FE5B769B2D59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48" name="正方形/長方形 47">
                      <a:extLst>
                        <a:ext uri="{FF2B5EF4-FFF2-40B4-BE49-F238E27FC236}">
                          <a16:creationId xmlns:a16="http://schemas.microsoft.com/office/drawing/2014/main" id="{7C66A15D-D8BF-0692-A891-B2642702DE7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" name="正方形/長方形 48">
                      <a:extLst>
                        <a:ext uri="{FF2B5EF4-FFF2-40B4-BE49-F238E27FC236}">
                          <a16:creationId xmlns:a16="http://schemas.microsoft.com/office/drawing/2014/main" id="{DCE33A34-4243-5F96-F165-D49B933854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47" name="正方形/長方形 46">
                    <a:extLst>
                      <a:ext uri="{FF2B5EF4-FFF2-40B4-BE49-F238E27FC236}">
                        <a16:creationId xmlns:a16="http://schemas.microsoft.com/office/drawing/2014/main" id="{9052AB6C-213C-E049-C3F2-9F95BC9C282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5" name="正方形/長方形 44">
                    <a:extLst>
                      <a:ext uri="{FF2B5EF4-FFF2-40B4-BE49-F238E27FC236}">
                        <a16:creationId xmlns:a16="http://schemas.microsoft.com/office/drawing/2014/main" id="{D9B523F4-76F4-A161-65EB-A73234D6B4D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68" name="グループ化 567">
                  <a:extLst>
                    <a:ext uri="{FF2B5EF4-FFF2-40B4-BE49-F238E27FC236}">
                      <a16:creationId xmlns:a16="http://schemas.microsoft.com/office/drawing/2014/main" id="{64508610-BFFE-8C9E-4101-E3EBEA91805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278331" y="2992417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569" name="グループ化 568">
                    <a:extLst>
                      <a:ext uri="{FF2B5EF4-FFF2-40B4-BE49-F238E27FC236}">
                        <a16:creationId xmlns:a16="http://schemas.microsoft.com/office/drawing/2014/main" id="{B9166411-AE23-9589-57D1-A7BBA613BAF7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586" name="正方形/長方形 585">
                      <a:extLst>
                        <a:ext uri="{FF2B5EF4-FFF2-40B4-BE49-F238E27FC236}">
                          <a16:creationId xmlns:a16="http://schemas.microsoft.com/office/drawing/2014/main" id="{241D4A0F-4357-175A-E773-34BE5682A9D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87" name="正方形/長方形 586">
                      <a:extLst>
                        <a:ext uri="{FF2B5EF4-FFF2-40B4-BE49-F238E27FC236}">
                          <a16:creationId xmlns:a16="http://schemas.microsoft.com/office/drawing/2014/main" id="{F7C8405E-AF58-D327-C91B-FF27C44538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70" name="グループ化 569">
                    <a:extLst>
                      <a:ext uri="{FF2B5EF4-FFF2-40B4-BE49-F238E27FC236}">
                        <a16:creationId xmlns:a16="http://schemas.microsoft.com/office/drawing/2014/main" id="{6423C12D-A337-B16B-7AB7-3D01D3E49D33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584" name="正方形/長方形 583">
                      <a:extLst>
                        <a:ext uri="{FF2B5EF4-FFF2-40B4-BE49-F238E27FC236}">
                          <a16:creationId xmlns:a16="http://schemas.microsoft.com/office/drawing/2014/main" id="{1050C66E-BF85-34C0-A4EB-5428D3217B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85" name="正方形/長方形 584">
                      <a:extLst>
                        <a:ext uri="{FF2B5EF4-FFF2-40B4-BE49-F238E27FC236}">
                          <a16:creationId xmlns:a16="http://schemas.microsoft.com/office/drawing/2014/main" id="{2BC062E3-537E-7505-5F58-4AC23FC2A2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71" name="グループ化 570">
                    <a:extLst>
                      <a:ext uri="{FF2B5EF4-FFF2-40B4-BE49-F238E27FC236}">
                        <a16:creationId xmlns:a16="http://schemas.microsoft.com/office/drawing/2014/main" id="{971AC152-0556-7870-9A5C-3035A193DF79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582" name="正方形/長方形 581">
                      <a:extLst>
                        <a:ext uri="{FF2B5EF4-FFF2-40B4-BE49-F238E27FC236}">
                          <a16:creationId xmlns:a16="http://schemas.microsoft.com/office/drawing/2014/main" id="{94BB3D62-B280-8D4A-9837-12F6101489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83" name="正方形/長方形 582">
                      <a:extLst>
                        <a:ext uri="{FF2B5EF4-FFF2-40B4-BE49-F238E27FC236}">
                          <a16:creationId xmlns:a16="http://schemas.microsoft.com/office/drawing/2014/main" id="{2ACF6961-5939-4C79-AC77-6B4FB9B697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572" name="正方形/長方形 571">
                    <a:extLst>
                      <a:ext uri="{FF2B5EF4-FFF2-40B4-BE49-F238E27FC236}">
                        <a16:creationId xmlns:a16="http://schemas.microsoft.com/office/drawing/2014/main" id="{7EAE4B4E-3D02-BB45-0C67-0615CCB3FD3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73" name="グループ化 572">
                    <a:extLst>
                      <a:ext uri="{FF2B5EF4-FFF2-40B4-BE49-F238E27FC236}">
                        <a16:creationId xmlns:a16="http://schemas.microsoft.com/office/drawing/2014/main" id="{F7C2D694-18C1-1A0F-2040-3AAE76A18594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580" name="正方形/長方形 579">
                      <a:extLst>
                        <a:ext uri="{FF2B5EF4-FFF2-40B4-BE49-F238E27FC236}">
                          <a16:creationId xmlns:a16="http://schemas.microsoft.com/office/drawing/2014/main" id="{592487F1-40B9-359F-23CB-D14D124DD1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81" name="正方形/長方形 580">
                      <a:extLst>
                        <a:ext uri="{FF2B5EF4-FFF2-40B4-BE49-F238E27FC236}">
                          <a16:creationId xmlns:a16="http://schemas.microsoft.com/office/drawing/2014/main" id="{25F87326-229F-4C9C-FDA9-B6BEBFFCF9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574" name="正方形/長方形 573">
                    <a:extLst>
                      <a:ext uri="{FF2B5EF4-FFF2-40B4-BE49-F238E27FC236}">
                        <a16:creationId xmlns:a16="http://schemas.microsoft.com/office/drawing/2014/main" id="{9EF19E80-B495-EE2F-6002-F53C2DDE789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75" name="グループ化 574">
                    <a:extLst>
                      <a:ext uri="{FF2B5EF4-FFF2-40B4-BE49-F238E27FC236}">
                        <a16:creationId xmlns:a16="http://schemas.microsoft.com/office/drawing/2014/main" id="{073C51DF-7B7A-C3EB-171E-A247FBFA6CE9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578" name="正方形/長方形 577">
                      <a:extLst>
                        <a:ext uri="{FF2B5EF4-FFF2-40B4-BE49-F238E27FC236}">
                          <a16:creationId xmlns:a16="http://schemas.microsoft.com/office/drawing/2014/main" id="{D3DCEBF9-0D9F-32F9-B97F-BC01EF12D6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9" name="正方形/長方形 578">
                      <a:extLst>
                        <a:ext uri="{FF2B5EF4-FFF2-40B4-BE49-F238E27FC236}">
                          <a16:creationId xmlns:a16="http://schemas.microsoft.com/office/drawing/2014/main" id="{CD68AEEE-D16C-E46A-91DE-48F005FE98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576" name="正方形/長方形 575">
                    <a:extLst>
                      <a:ext uri="{FF2B5EF4-FFF2-40B4-BE49-F238E27FC236}">
                        <a16:creationId xmlns:a16="http://schemas.microsoft.com/office/drawing/2014/main" id="{2BF80274-F222-5434-B6A6-8259A203541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77" name="正方形/長方形 576">
                    <a:extLst>
                      <a:ext uri="{FF2B5EF4-FFF2-40B4-BE49-F238E27FC236}">
                        <a16:creationId xmlns:a16="http://schemas.microsoft.com/office/drawing/2014/main" id="{AB6A903D-9BD3-C89F-68CA-FA18BB3EBD4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08" name="グループ化 607">
                  <a:extLst>
                    <a:ext uri="{FF2B5EF4-FFF2-40B4-BE49-F238E27FC236}">
                      <a16:creationId xmlns:a16="http://schemas.microsoft.com/office/drawing/2014/main" id="{DCF5D682-5CC5-0ADE-A039-C29DE9C8168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437904" y="2714695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609" name="グループ化 608">
                    <a:extLst>
                      <a:ext uri="{FF2B5EF4-FFF2-40B4-BE49-F238E27FC236}">
                        <a16:creationId xmlns:a16="http://schemas.microsoft.com/office/drawing/2014/main" id="{E2EFA3F3-88C2-2B34-A994-CA7EAAC83D72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626" name="正方形/長方形 625">
                      <a:extLst>
                        <a:ext uri="{FF2B5EF4-FFF2-40B4-BE49-F238E27FC236}">
                          <a16:creationId xmlns:a16="http://schemas.microsoft.com/office/drawing/2014/main" id="{62DAA398-F2AE-A25A-90F0-B7228D2237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27" name="正方形/長方形 626">
                      <a:extLst>
                        <a:ext uri="{FF2B5EF4-FFF2-40B4-BE49-F238E27FC236}">
                          <a16:creationId xmlns:a16="http://schemas.microsoft.com/office/drawing/2014/main" id="{BBFA30C0-AD97-EE1A-F12E-5A6E5BF4BF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10" name="グループ化 609">
                    <a:extLst>
                      <a:ext uri="{FF2B5EF4-FFF2-40B4-BE49-F238E27FC236}">
                        <a16:creationId xmlns:a16="http://schemas.microsoft.com/office/drawing/2014/main" id="{B2FACFDA-0854-D940-1879-9A4A0F4194FC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624" name="正方形/長方形 623">
                      <a:extLst>
                        <a:ext uri="{FF2B5EF4-FFF2-40B4-BE49-F238E27FC236}">
                          <a16:creationId xmlns:a16="http://schemas.microsoft.com/office/drawing/2014/main" id="{6B249EFD-2EAA-7400-13CB-9CAEA08370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25" name="正方形/長方形 624">
                      <a:extLst>
                        <a:ext uri="{FF2B5EF4-FFF2-40B4-BE49-F238E27FC236}">
                          <a16:creationId xmlns:a16="http://schemas.microsoft.com/office/drawing/2014/main" id="{9CEBD90F-5953-14DD-5C59-BEBD8C5845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11" name="グループ化 610">
                    <a:extLst>
                      <a:ext uri="{FF2B5EF4-FFF2-40B4-BE49-F238E27FC236}">
                        <a16:creationId xmlns:a16="http://schemas.microsoft.com/office/drawing/2014/main" id="{F7A71DD0-04D4-7DBF-FF07-1FA2D6F0C6D7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22" name="正方形/長方形 621">
                      <a:extLst>
                        <a:ext uri="{FF2B5EF4-FFF2-40B4-BE49-F238E27FC236}">
                          <a16:creationId xmlns:a16="http://schemas.microsoft.com/office/drawing/2014/main" id="{CE4ED1D5-19D9-46A2-A536-D95E0E4995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23" name="正方形/長方形 622">
                      <a:extLst>
                        <a:ext uri="{FF2B5EF4-FFF2-40B4-BE49-F238E27FC236}">
                          <a16:creationId xmlns:a16="http://schemas.microsoft.com/office/drawing/2014/main" id="{00F659F6-8238-0AB4-64E7-EFA17858CD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12" name="正方形/長方形 611">
                    <a:extLst>
                      <a:ext uri="{FF2B5EF4-FFF2-40B4-BE49-F238E27FC236}">
                        <a16:creationId xmlns:a16="http://schemas.microsoft.com/office/drawing/2014/main" id="{067FA0A7-871A-6044-4557-F4681C6C2A7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13" name="グループ化 612">
                    <a:extLst>
                      <a:ext uri="{FF2B5EF4-FFF2-40B4-BE49-F238E27FC236}">
                        <a16:creationId xmlns:a16="http://schemas.microsoft.com/office/drawing/2014/main" id="{168A38C6-8521-3623-771D-531F7D940EC1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20" name="正方形/長方形 619">
                      <a:extLst>
                        <a:ext uri="{FF2B5EF4-FFF2-40B4-BE49-F238E27FC236}">
                          <a16:creationId xmlns:a16="http://schemas.microsoft.com/office/drawing/2014/main" id="{D2C0C543-16B6-BF35-531F-5EB5E70F07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21" name="正方形/長方形 620">
                      <a:extLst>
                        <a:ext uri="{FF2B5EF4-FFF2-40B4-BE49-F238E27FC236}">
                          <a16:creationId xmlns:a16="http://schemas.microsoft.com/office/drawing/2014/main" id="{681EEE35-9D1C-A42C-5431-65BB52F316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14" name="正方形/長方形 613">
                    <a:extLst>
                      <a:ext uri="{FF2B5EF4-FFF2-40B4-BE49-F238E27FC236}">
                        <a16:creationId xmlns:a16="http://schemas.microsoft.com/office/drawing/2014/main" id="{10629D99-F006-5270-B245-4BF6D0FE3EE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15" name="グループ化 614">
                    <a:extLst>
                      <a:ext uri="{FF2B5EF4-FFF2-40B4-BE49-F238E27FC236}">
                        <a16:creationId xmlns:a16="http://schemas.microsoft.com/office/drawing/2014/main" id="{D6D7E22F-6FDE-A3FB-DE15-0ED868A4DDD4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18" name="正方形/長方形 617">
                      <a:extLst>
                        <a:ext uri="{FF2B5EF4-FFF2-40B4-BE49-F238E27FC236}">
                          <a16:creationId xmlns:a16="http://schemas.microsoft.com/office/drawing/2014/main" id="{06CB5DC5-D4EF-C137-62B9-CC962A0847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19" name="正方形/長方形 618">
                      <a:extLst>
                        <a:ext uri="{FF2B5EF4-FFF2-40B4-BE49-F238E27FC236}">
                          <a16:creationId xmlns:a16="http://schemas.microsoft.com/office/drawing/2014/main" id="{B5862F55-8CD5-3E94-EF25-B2C9D2BD01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16" name="正方形/長方形 615">
                    <a:extLst>
                      <a:ext uri="{FF2B5EF4-FFF2-40B4-BE49-F238E27FC236}">
                        <a16:creationId xmlns:a16="http://schemas.microsoft.com/office/drawing/2014/main" id="{F9A99E0A-BF53-FDC5-25C8-E001DEF9267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17" name="正方形/長方形 616">
                    <a:extLst>
                      <a:ext uri="{FF2B5EF4-FFF2-40B4-BE49-F238E27FC236}">
                        <a16:creationId xmlns:a16="http://schemas.microsoft.com/office/drawing/2014/main" id="{069D3BB2-41BE-E1A3-7485-D4D112B522A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28" name="グループ化 627">
                  <a:extLst>
                    <a:ext uri="{FF2B5EF4-FFF2-40B4-BE49-F238E27FC236}">
                      <a16:creationId xmlns:a16="http://schemas.microsoft.com/office/drawing/2014/main" id="{01ACCBF2-EE98-A36C-B81B-DA0C5FBA392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600941" y="2992417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629" name="グループ化 628">
                    <a:extLst>
                      <a:ext uri="{FF2B5EF4-FFF2-40B4-BE49-F238E27FC236}">
                        <a16:creationId xmlns:a16="http://schemas.microsoft.com/office/drawing/2014/main" id="{A456558C-B493-B15D-1941-7DCD40DC50FD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646" name="正方形/長方形 645">
                      <a:extLst>
                        <a:ext uri="{FF2B5EF4-FFF2-40B4-BE49-F238E27FC236}">
                          <a16:creationId xmlns:a16="http://schemas.microsoft.com/office/drawing/2014/main" id="{DFBEDFCD-3C87-A0C1-9D7D-FEF4BD0DF2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47" name="正方形/長方形 646">
                      <a:extLst>
                        <a:ext uri="{FF2B5EF4-FFF2-40B4-BE49-F238E27FC236}">
                          <a16:creationId xmlns:a16="http://schemas.microsoft.com/office/drawing/2014/main" id="{D0DF46D2-9859-9896-59B1-B05CA4C286B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30" name="グループ化 629">
                    <a:extLst>
                      <a:ext uri="{FF2B5EF4-FFF2-40B4-BE49-F238E27FC236}">
                        <a16:creationId xmlns:a16="http://schemas.microsoft.com/office/drawing/2014/main" id="{F36C04FC-9321-B33F-7596-F8C0BB2C13CB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644" name="正方形/長方形 643">
                      <a:extLst>
                        <a:ext uri="{FF2B5EF4-FFF2-40B4-BE49-F238E27FC236}">
                          <a16:creationId xmlns:a16="http://schemas.microsoft.com/office/drawing/2014/main" id="{4FAA1A93-604B-FC7C-DDBB-3C24E0C73A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45" name="正方形/長方形 644">
                      <a:extLst>
                        <a:ext uri="{FF2B5EF4-FFF2-40B4-BE49-F238E27FC236}">
                          <a16:creationId xmlns:a16="http://schemas.microsoft.com/office/drawing/2014/main" id="{35B4E6DD-3BA8-BBA7-2CF6-D68DFB9A36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31" name="グループ化 630">
                    <a:extLst>
                      <a:ext uri="{FF2B5EF4-FFF2-40B4-BE49-F238E27FC236}">
                        <a16:creationId xmlns:a16="http://schemas.microsoft.com/office/drawing/2014/main" id="{072C16FD-79B2-69BA-FF55-AA9A68C40FCD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42" name="正方形/長方形 641">
                      <a:extLst>
                        <a:ext uri="{FF2B5EF4-FFF2-40B4-BE49-F238E27FC236}">
                          <a16:creationId xmlns:a16="http://schemas.microsoft.com/office/drawing/2014/main" id="{6D4566F0-10FD-7B7A-3A86-5AC7DF0B95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43" name="正方形/長方形 642">
                      <a:extLst>
                        <a:ext uri="{FF2B5EF4-FFF2-40B4-BE49-F238E27FC236}">
                          <a16:creationId xmlns:a16="http://schemas.microsoft.com/office/drawing/2014/main" id="{D32E91A8-57D2-E4E0-97B4-D6CAACAB0B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32" name="正方形/長方形 631">
                    <a:extLst>
                      <a:ext uri="{FF2B5EF4-FFF2-40B4-BE49-F238E27FC236}">
                        <a16:creationId xmlns:a16="http://schemas.microsoft.com/office/drawing/2014/main" id="{C2484384-814C-AA36-093C-FC258FB3536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33" name="グループ化 632">
                    <a:extLst>
                      <a:ext uri="{FF2B5EF4-FFF2-40B4-BE49-F238E27FC236}">
                        <a16:creationId xmlns:a16="http://schemas.microsoft.com/office/drawing/2014/main" id="{C835F5C0-B7AA-6760-138F-07DC94254549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40" name="正方形/長方形 639">
                      <a:extLst>
                        <a:ext uri="{FF2B5EF4-FFF2-40B4-BE49-F238E27FC236}">
                          <a16:creationId xmlns:a16="http://schemas.microsoft.com/office/drawing/2014/main" id="{9FD02870-C776-B7C3-8981-3B82303C18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41" name="正方形/長方形 640">
                      <a:extLst>
                        <a:ext uri="{FF2B5EF4-FFF2-40B4-BE49-F238E27FC236}">
                          <a16:creationId xmlns:a16="http://schemas.microsoft.com/office/drawing/2014/main" id="{313C85E9-DD2D-B32A-C929-8AC682D03A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34" name="正方形/長方形 633">
                    <a:extLst>
                      <a:ext uri="{FF2B5EF4-FFF2-40B4-BE49-F238E27FC236}">
                        <a16:creationId xmlns:a16="http://schemas.microsoft.com/office/drawing/2014/main" id="{3B8B1D78-4FEE-CC42-98AC-AC72D495939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35" name="グループ化 634">
                    <a:extLst>
                      <a:ext uri="{FF2B5EF4-FFF2-40B4-BE49-F238E27FC236}">
                        <a16:creationId xmlns:a16="http://schemas.microsoft.com/office/drawing/2014/main" id="{D425B348-1B25-82BF-FE4E-B254D718C750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38" name="正方形/長方形 637">
                      <a:extLst>
                        <a:ext uri="{FF2B5EF4-FFF2-40B4-BE49-F238E27FC236}">
                          <a16:creationId xmlns:a16="http://schemas.microsoft.com/office/drawing/2014/main" id="{CC89E3BD-D0CC-CA32-E36F-A40E86F64C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39" name="正方形/長方形 638">
                      <a:extLst>
                        <a:ext uri="{FF2B5EF4-FFF2-40B4-BE49-F238E27FC236}">
                          <a16:creationId xmlns:a16="http://schemas.microsoft.com/office/drawing/2014/main" id="{E3460503-8E0D-3173-F3CA-8073BE6595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36" name="正方形/長方形 635">
                    <a:extLst>
                      <a:ext uri="{FF2B5EF4-FFF2-40B4-BE49-F238E27FC236}">
                        <a16:creationId xmlns:a16="http://schemas.microsoft.com/office/drawing/2014/main" id="{9F7A351A-5289-7856-8241-159AC324D89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7" name="正方形/長方形 636">
                    <a:extLst>
                      <a:ext uri="{FF2B5EF4-FFF2-40B4-BE49-F238E27FC236}">
                        <a16:creationId xmlns:a16="http://schemas.microsoft.com/office/drawing/2014/main" id="{019D7B00-5A26-3C68-1775-FC2C9B4A4FC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50" name="グループ化 649">
                  <a:extLst>
                    <a:ext uri="{FF2B5EF4-FFF2-40B4-BE49-F238E27FC236}">
                      <a16:creationId xmlns:a16="http://schemas.microsoft.com/office/drawing/2014/main" id="{95573A2F-1EC3-0387-CA24-EE5B5D454E8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9985" y="2714695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711" name="グループ化 710">
                    <a:extLst>
                      <a:ext uri="{FF2B5EF4-FFF2-40B4-BE49-F238E27FC236}">
                        <a16:creationId xmlns:a16="http://schemas.microsoft.com/office/drawing/2014/main" id="{D5AD2E96-D675-8572-C956-954F84258077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728" name="正方形/長方形 727">
                      <a:extLst>
                        <a:ext uri="{FF2B5EF4-FFF2-40B4-BE49-F238E27FC236}">
                          <a16:creationId xmlns:a16="http://schemas.microsoft.com/office/drawing/2014/main" id="{2A9D90AB-D7B9-DA28-7DBF-D363AE0370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29" name="正方形/長方形 728">
                      <a:extLst>
                        <a:ext uri="{FF2B5EF4-FFF2-40B4-BE49-F238E27FC236}">
                          <a16:creationId xmlns:a16="http://schemas.microsoft.com/office/drawing/2014/main" id="{0F39DD18-6885-63CE-6103-844DAFAAF0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12" name="グループ化 711">
                    <a:extLst>
                      <a:ext uri="{FF2B5EF4-FFF2-40B4-BE49-F238E27FC236}">
                        <a16:creationId xmlns:a16="http://schemas.microsoft.com/office/drawing/2014/main" id="{20F9A595-CF65-9571-5D91-114574BE18BB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726" name="正方形/長方形 725">
                      <a:extLst>
                        <a:ext uri="{FF2B5EF4-FFF2-40B4-BE49-F238E27FC236}">
                          <a16:creationId xmlns:a16="http://schemas.microsoft.com/office/drawing/2014/main" id="{6A1F0D26-0948-4805-ED0F-6B17E6E290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27" name="正方形/長方形 726">
                      <a:extLst>
                        <a:ext uri="{FF2B5EF4-FFF2-40B4-BE49-F238E27FC236}">
                          <a16:creationId xmlns:a16="http://schemas.microsoft.com/office/drawing/2014/main" id="{FD0F06C7-1BDD-DD17-16FF-9F086DD3C3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13" name="グループ化 712">
                    <a:extLst>
                      <a:ext uri="{FF2B5EF4-FFF2-40B4-BE49-F238E27FC236}">
                        <a16:creationId xmlns:a16="http://schemas.microsoft.com/office/drawing/2014/main" id="{60604B20-D69C-C331-38C0-D932AA640C51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24" name="正方形/長方形 723">
                      <a:extLst>
                        <a:ext uri="{FF2B5EF4-FFF2-40B4-BE49-F238E27FC236}">
                          <a16:creationId xmlns:a16="http://schemas.microsoft.com/office/drawing/2014/main" id="{5CAC188F-AC3D-43F7-BB1B-9B6D06666A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25" name="正方形/長方形 724">
                      <a:extLst>
                        <a:ext uri="{FF2B5EF4-FFF2-40B4-BE49-F238E27FC236}">
                          <a16:creationId xmlns:a16="http://schemas.microsoft.com/office/drawing/2014/main" id="{7798884D-301C-2AB7-22EE-5774539063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14" name="正方形/長方形 713">
                    <a:extLst>
                      <a:ext uri="{FF2B5EF4-FFF2-40B4-BE49-F238E27FC236}">
                        <a16:creationId xmlns:a16="http://schemas.microsoft.com/office/drawing/2014/main" id="{EA4A7F3B-BBFB-8F3E-9795-8FCF408817D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15" name="グループ化 714">
                    <a:extLst>
                      <a:ext uri="{FF2B5EF4-FFF2-40B4-BE49-F238E27FC236}">
                        <a16:creationId xmlns:a16="http://schemas.microsoft.com/office/drawing/2014/main" id="{DB49ECDB-932B-30D1-7482-749E61EFE5D5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22" name="正方形/長方形 721">
                      <a:extLst>
                        <a:ext uri="{FF2B5EF4-FFF2-40B4-BE49-F238E27FC236}">
                          <a16:creationId xmlns:a16="http://schemas.microsoft.com/office/drawing/2014/main" id="{EA6BBAEF-E386-5861-193B-83ECF68492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23" name="正方形/長方形 722">
                      <a:extLst>
                        <a:ext uri="{FF2B5EF4-FFF2-40B4-BE49-F238E27FC236}">
                          <a16:creationId xmlns:a16="http://schemas.microsoft.com/office/drawing/2014/main" id="{ED899989-23FE-4985-CF24-51C0DFA38C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16" name="正方形/長方形 715">
                    <a:extLst>
                      <a:ext uri="{FF2B5EF4-FFF2-40B4-BE49-F238E27FC236}">
                        <a16:creationId xmlns:a16="http://schemas.microsoft.com/office/drawing/2014/main" id="{21BB26BF-6A13-D7C6-C0BF-F51F2036FBD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17" name="グループ化 716">
                    <a:extLst>
                      <a:ext uri="{FF2B5EF4-FFF2-40B4-BE49-F238E27FC236}">
                        <a16:creationId xmlns:a16="http://schemas.microsoft.com/office/drawing/2014/main" id="{98844401-B09D-1ECE-AC9D-249243ED8E34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20" name="正方形/長方形 719">
                      <a:extLst>
                        <a:ext uri="{FF2B5EF4-FFF2-40B4-BE49-F238E27FC236}">
                          <a16:creationId xmlns:a16="http://schemas.microsoft.com/office/drawing/2014/main" id="{AB7B5A7D-F438-6A5D-5899-12661B05D1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21" name="正方形/長方形 720">
                      <a:extLst>
                        <a:ext uri="{FF2B5EF4-FFF2-40B4-BE49-F238E27FC236}">
                          <a16:creationId xmlns:a16="http://schemas.microsoft.com/office/drawing/2014/main" id="{D4D7560C-6597-93F8-B8E9-88B0D1CB5A2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18" name="正方形/長方形 717">
                    <a:extLst>
                      <a:ext uri="{FF2B5EF4-FFF2-40B4-BE49-F238E27FC236}">
                        <a16:creationId xmlns:a16="http://schemas.microsoft.com/office/drawing/2014/main" id="{D5F6CF79-57EB-054A-952D-0A4395120E4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19" name="正方形/長方形 718">
                    <a:extLst>
                      <a:ext uri="{FF2B5EF4-FFF2-40B4-BE49-F238E27FC236}">
                        <a16:creationId xmlns:a16="http://schemas.microsoft.com/office/drawing/2014/main" id="{06098D6E-934A-20E9-BACB-0C82DAB3511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51" name="グループ化 650">
                  <a:extLst>
                    <a:ext uri="{FF2B5EF4-FFF2-40B4-BE49-F238E27FC236}">
                      <a16:creationId xmlns:a16="http://schemas.microsoft.com/office/drawing/2014/main" id="{7AC37E29-0FC0-69C0-28E4-F3B632E6791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922478" y="2992417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692" name="グループ化 691">
                    <a:extLst>
                      <a:ext uri="{FF2B5EF4-FFF2-40B4-BE49-F238E27FC236}">
                        <a16:creationId xmlns:a16="http://schemas.microsoft.com/office/drawing/2014/main" id="{1683ADA6-B929-3811-BACC-282C044F99D1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709" name="正方形/長方形 708">
                      <a:extLst>
                        <a:ext uri="{FF2B5EF4-FFF2-40B4-BE49-F238E27FC236}">
                          <a16:creationId xmlns:a16="http://schemas.microsoft.com/office/drawing/2014/main" id="{02800C24-CC1D-127F-1BBB-5F9846AB58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10" name="正方形/長方形 709">
                      <a:extLst>
                        <a:ext uri="{FF2B5EF4-FFF2-40B4-BE49-F238E27FC236}">
                          <a16:creationId xmlns:a16="http://schemas.microsoft.com/office/drawing/2014/main" id="{243168E4-F5CE-EBBC-0B8B-C15B88E8CB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93" name="グループ化 692">
                    <a:extLst>
                      <a:ext uri="{FF2B5EF4-FFF2-40B4-BE49-F238E27FC236}">
                        <a16:creationId xmlns:a16="http://schemas.microsoft.com/office/drawing/2014/main" id="{BCA0AE40-F0ED-68DD-2E9D-B462F97C6F54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707" name="正方形/長方形 706">
                      <a:extLst>
                        <a:ext uri="{FF2B5EF4-FFF2-40B4-BE49-F238E27FC236}">
                          <a16:creationId xmlns:a16="http://schemas.microsoft.com/office/drawing/2014/main" id="{9D727C9F-6386-FE91-D2C9-1CD772AD969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08" name="正方形/長方形 707">
                      <a:extLst>
                        <a:ext uri="{FF2B5EF4-FFF2-40B4-BE49-F238E27FC236}">
                          <a16:creationId xmlns:a16="http://schemas.microsoft.com/office/drawing/2014/main" id="{8582C52E-552A-4BDB-7F44-C91DAB3894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94" name="グループ化 693">
                    <a:extLst>
                      <a:ext uri="{FF2B5EF4-FFF2-40B4-BE49-F238E27FC236}">
                        <a16:creationId xmlns:a16="http://schemas.microsoft.com/office/drawing/2014/main" id="{2992414D-BF9C-1E8E-6A4F-F8EB5CEFD625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05" name="正方形/長方形 704">
                      <a:extLst>
                        <a:ext uri="{FF2B5EF4-FFF2-40B4-BE49-F238E27FC236}">
                          <a16:creationId xmlns:a16="http://schemas.microsoft.com/office/drawing/2014/main" id="{CCE8A1D9-616B-ED2D-B800-DCD4DA274E9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06" name="正方形/長方形 705">
                      <a:extLst>
                        <a:ext uri="{FF2B5EF4-FFF2-40B4-BE49-F238E27FC236}">
                          <a16:creationId xmlns:a16="http://schemas.microsoft.com/office/drawing/2014/main" id="{E1EBEA60-BBBE-31DE-4965-B5540B25B3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95" name="正方形/長方形 694">
                    <a:extLst>
                      <a:ext uri="{FF2B5EF4-FFF2-40B4-BE49-F238E27FC236}">
                        <a16:creationId xmlns:a16="http://schemas.microsoft.com/office/drawing/2014/main" id="{BA4C41BF-7CCE-8A8A-489C-27F2899A3E9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96" name="グループ化 695">
                    <a:extLst>
                      <a:ext uri="{FF2B5EF4-FFF2-40B4-BE49-F238E27FC236}">
                        <a16:creationId xmlns:a16="http://schemas.microsoft.com/office/drawing/2014/main" id="{20ACF59C-CD91-79F4-FD02-DCA4F03BDC12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03" name="正方形/長方形 702">
                      <a:extLst>
                        <a:ext uri="{FF2B5EF4-FFF2-40B4-BE49-F238E27FC236}">
                          <a16:creationId xmlns:a16="http://schemas.microsoft.com/office/drawing/2014/main" id="{0B119E2F-7D52-B766-0CD6-DA2E22C069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04" name="正方形/長方形 703">
                      <a:extLst>
                        <a:ext uri="{FF2B5EF4-FFF2-40B4-BE49-F238E27FC236}">
                          <a16:creationId xmlns:a16="http://schemas.microsoft.com/office/drawing/2014/main" id="{35B5B729-2669-8E5C-311E-3DD86BBD809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97" name="正方形/長方形 696">
                    <a:extLst>
                      <a:ext uri="{FF2B5EF4-FFF2-40B4-BE49-F238E27FC236}">
                        <a16:creationId xmlns:a16="http://schemas.microsoft.com/office/drawing/2014/main" id="{8BE5688B-5FAE-D51E-37EE-C17347F64B9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98" name="グループ化 697">
                    <a:extLst>
                      <a:ext uri="{FF2B5EF4-FFF2-40B4-BE49-F238E27FC236}">
                        <a16:creationId xmlns:a16="http://schemas.microsoft.com/office/drawing/2014/main" id="{DE526D0B-6683-16ED-E351-957E98380FEB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01" name="正方形/長方形 700">
                      <a:extLst>
                        <a:ext uri="{FF2B5EF4-FFF2-40B4-BE49-F238E27FC236}">
                          <a16:creationId xmlns:a16="http://schemas.microsoft.com/office/drawing/2014/main" id="{8535E3DB-1C41-3358-3295-9E3EC0A178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02" name="正方形/長方形 701">
                      <a:extLst>
                        <a:ext uri="{FF2B5EF4-FFF2-40B4-BE49-F238E27FC236}">
                          <a16:creationId xmlns:a16="http://schemas.microsoft.com/office/drawing/2014/main" id="{B6754DF9-4ABE-62FD-DA8A-8E2A860A3B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99" name="正方形/長方形 698">
                    <a:extLst>
                      <a:ext uri="{FF2B5EF4-FFF2-40B4-BE49-F238E27FC236}">
                        <a16:creationId xmlns:a16="http://schemas.microsoft.com/office/drawing/2014/main" id="{10962925-BEE8-E00F-3D68-A3E1793B4E8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00" name="正方形/長方形 699">
                    <a:extLst>
                      <a:ext uri="{FF2B5EF4-FFF2-40B4-BE49-F238E27FC236}">
                        <a16:creationId xmlns:a16="http://schemas.microsoft.com/office/drawing/2014/main" id="{2FEDB155-9CBF-3F7D-FD7E-FA9F6A0D7F0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52" name="グループ化 651">
                  <a:extLst>
                    <a:ext uri="{FF2B5EF4-FFF2-40B4-BE49-F238E27FC236}">
                      <a16:creationId xmlns:a16="http://schemas.microsoft.com/office/drawing/2014/main" id="{1E3BB746-1BC2-0479-9A20-EB673A2B74D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081521" y="2714695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673" name="グループ化 672">
                    <a:extLst>
                      <a:ext uri="{FF2B5EF4-FFF2-40B4-BE49-F238E27FC236}">
                        <a16:creationId xmlns:a16="http://schemas.microsoft.com/office/drawing/2014/main" id="{E14EB842-7817-478D-BB45-FCC08043AA54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690" name="正方形/長方形 689">
                      <a:extLst>
                        <a:ext uri="{FF2B5EF4-FFF2-40B4-BE49-F238E27FC236}">
                          <a16:creationId xmlns:a16="http://schemas.microsoft.com/office/drawing/2014/main" id="{E544FF51-BAB5-2010-8A97-70CBAA09E7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91" name="正方形/長方形 690">
                      <a:extLst>
                        <a:ext uri="{FF2B5EF4-FFF2-40B4-BE49-F238E27FC236}">
                          <a16:creationId xmlns:a16="http://schemas.microsoft.com/office/drawing/2014/main" id="{1C0FBF10-46A9-642D-C6FE-0524F9D2E9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74" name="グループ化 673">
                    <a:extLst>
                      <a:ext uri="{FF2B5EF4-FFF2-40B4-BE49-F238E27FC236}">
                        <a16:creationId xmlns:a16="http://schemas.microsoft.com/office/drawing/2014/main" id="{A22EA6CC-2974-70A0-E645-70C5FE02B8C6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688" name="正方形/長方形 687">
                      <a:extLst>
                        <a:ext uri="{FF2B5EF4-FFF2-40B4-BE49-F238E27FC236}">
                          <a16:creationId xmlns:a16="http://schemas.microsoft.com/office/drawing/2014/main" id="{51AA3340-94FC-77D5-3FD4-09EA6A82E2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89" name="正方形/長方形 688">
                      <a:extLst>
                        <a:ext uri="{FF2B5EF4-FFF2-40B4-BE49-F238E27FC236}">
                          <a16:creationId xmlns:a16="http://schemas.microsoft.com/office/drawing/2014/main" id="{8205597F-A447-A8F8-3974-A481E5540B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75" name="グループ化 674">
                    <a:extLst>
                      <a:ext uri="{FF2B5EF4-FFF2-40B4-BE49-F238E27FC236}">
                        <a16:creationId xmlns:a16="http://schemas.microsoft.com/office/drawing/2014/main" id="{F950891D-FF0B-48F6-CD0B-0CCC8CF88DCB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86" name="正方形/長方形 685">
                      <a:extLst>
                        <a:ext uri="{FF2B5EF4-FFF2-40B4-BE49-F238E27FC236}">
                          <a16:creationId xmlns:a16="http://schemas.microsoft.com/office/drawing/2014/main" id="{DFAECAA8-D8B1-0FBB-131B-78F6C74818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87" name="正方形/長方形 686">
                      <a:extLst>
                        <a:ext uri="{FF2B5EF4-FFF2-40B4-BE49-F238E27FC236}">
                          <a16:creationId xmlns:a16="http://schemas.microsoft.com/office/drawing/2014/main" id="{2B7137A2-0B2F-EFE2-6E7F-1E371CA17F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76" name="正方形/長方形 675">
                    <a:extLst>
                      <a:ext uri="{FF2B5EF4-FFF2-40B4-BE49-F238E27FC236}">
                        <a16:creationId xmlns:a16="http://schemas.microsoft.com/office/drawing/2014/main" id="{EE526036-1F2B-A80F-FA31-13A96611225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77" name="グループ化 676">
                    <a:extLst>
                      <a:ext uri="{FF2B5EF4-FFF2-40B4-BE49-F238E27FC236}">
                        <a16:creationId xmlns:a16="http://schemas.microsoft.com/office/drawing/2014/main" id="{B96D2B1A-67AF-9F0C-1A5E-E3D585A96C9B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84" name="正方形/長方形 683">
                      <a:extLst>
                        <a:ext uri="{FF2B5EF4-FFF2-40B4-BE49-F238E27FC236}">
                          <a16:creationId xmlns:a16="http://schemas.microsoft.com/office/drawing/2014/main" id="{BFE00CC0-EDAF-2CB5-DAFA-F3184CFDF9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85" name="正方形/長方形 684">
                      <a:extLst>
                        <a:ext uri="{FF2B5EF4-FFF2-40B4-BE49-F238E27FC236}">
                          <a16:creationId xmlns:a16="http://schemas.microsoft.com/office/drawing/2014/main" id="{B6CE0C61-E328-78CA-B1B6-65969BE508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78" name="正方形/長方形 677">
                    <a:extLst>
                      <a:ext uri="{FF2B5EF4-FFF2-40B4-BE49-F238E27FC236}">
                        <a16:creationId xmlns:a16="http://schemas.microsoft.com/office/drawing/2014/main" id="{4122C235-3F2C-8603-1B10-375DCF31F79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79" name="グループ化 678">
                    <a:extLst>
                      <a:ext uri="{FF2B5EF4-FFF2-40B4-BE49-F238E27FC236}">
                        <a16:creationId xmlns:a16="http://schemas.microsoft.com/office/drawing/2014/main" id="{3EEC2568-B7FE-FA3C-39A1-2456C77609F7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82" name="正方形/長方形 681">
                      <a:extLst>
                        <a:ext uri="{FF2B5EF4-FFF2-40B4-BE49-F238E27FC236}">
                          <a16:creationId xmlns:a16="http://schemas.microsoft.com/office/drawing/2014/main" id="{890BC140-E869-C99C-BE26-DD24619B66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83" name="正方形/長方形 682">
                      <a:extLst>
                        <a:ext uri="{FF2B5EF4-FFF2-40B4-BE49-F238E27FC236}">
                          <a16:creationId xmlns:a16="http://schemas.microsoft.com/office/drawing/2014/main" id="{D303E902-5B5D-EA80-630E-6A8BACAD7C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80" name="正方形/長方形 679">
                    <a:extLst>
                      <a:ext uri="{FF2B5EF4-FFF2-40B4-BE49-F238E27FC236}">
                        <a16:creationId xmlns:a16="http://schemas.microsoft.com/office/drawing/2014/main" id="{514E4E34-9B24-E780-4D57-4468403F4D6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81" name="正方形/長方形 680">
                    <a:extLst>
                      <a:ext uri="{FF2B5EF4-FFF2-40B4-BE49-F238E27FC236}">
                        <a16:creationId xmlns:a16="http://schemas.microsoft.com/office/drawing/2014/main" id="{C7AD3C5C-813C-7E1B-3D9D-3763097EF25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53" name="グループ化 652">
                  <a:extLst>
                    <a:ext uri="{FF2B5EF4-FFF2-40B4-BE49-F238E27FC236}">
                      <a16:creationId xmlns:a16="http://schemas.microsoft.com/office/drawing/2014/main" id="{A0DF3579-A771-298E-2249-5C27A675D75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44775" y="2992417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654" name="グループ化 653">
                    <a:extLst>
                      <a:ext uri="{FF2B5EF4-FFF2-40B4-BE49-F238E27FC236}">
                        <a16:creationId xmlns:a16="http://schemas.microsoft.com/office/drawing/2014/main" id="{D6D4B43A-EDC1-F3AB-A9DA-68E862D23953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671" name="正方形/長方形 670">
                      <a:extLst>
                        <a:ext uri="{FF2B5EF4-FFF2-40B4-BE49-F238E27FC236}">
                          <a16:creationId xmlns:a16="http://schemas.microsoft.com/office/drawing/2014/main" id="{F495FB2C-79A4-AB71-277F-9BD179E975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72" name="正方形/長方形 671">
                      <a:extLst>
                        <a:ext uri="{FF2B5EF4-FFF2-40B4-BE49-F238E27FC236}">
                          <a16:creationId xmlns:a16="http://schemas.microsoft.com/office/drawing/2014/main" id="{560667E8-95DB-856D-9CB6-7B919EBC2A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55" name="グループ化 654">
                    <a:extLst>
                      <a:ext uri="{FF2B5EF4-FFF2-40B4-BE49-F238E27FC236}">
                        <a16:creationId xmlns:a16="http://schemas.microsoft.com/office/drawing/2014/main" id="{D637BC35-B693-437A-F463-27C52609D96F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669" name="正方形/長方形 668">
                      <a:extLst>
                        <a:ext uri="{FF2B5EF4-FFF2-40B4-BE49-F238E27FC236}">
                          <a16:creationId xmlns:a16="http://schemas.microsoft.com/office/drawing/2014/main" id="{28FA37D3-9295-1F87-8BE3-095E8476FF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70" name="正方形/長方形 669">
                      <a:extLst>
                        <a:ext uri="{FF2B5EF4-FFF2-40B4-BE49-F238E27FC236}">
                          <a16:creationId xmlns:a16="http://schemas.microsoft.com/office/drawing/2014/main" id="{0FD3E89E-E3D4-B7B8-0F5A-5F8E93DD47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56" name="グループ化 655">
                    <a:extLst>
                      <a:ext uri="{FF2B5EF4-FFF2-40B4-BE49-F238E27FC236}">
                        <a16:creationId xmlns:a16="http://schemas.microsoft.com/office/drawing/2014/main" id="{3A9735C4-6B07-FDDB-3871-37AD8AD04988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67" name="正方形/長方形 666">
                      <a:extLst>
                        <a:ext uri="{FF2B5EF4-FFF2-40B4-BE49-F238E27FC236}">
                          <a16:creationId xmlns:a16="http://schemas.microsoft.com/office/drawing/2014/main" id="{B2E14032-89F0-DAE5-2452-9EACA47397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68" name="正方形/長方形 667">
                      <a:extLst>
                        <a:ext uri="{FF2B5EF4-FFF2-40B4-BE49-F238E27FC236}">
                          <a16:creationId xmlns:a16="http://schemas.microsoft.com/office/drawing/2014/main" id="{D9BE5AA4-91C3-B276-859D-534E647690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57" name="正方形/長方形 656">
                    <a:extLst>
                      <a:ext uri="{FF2B5EF4-FFF2-40B4-BE49-F238E27FC236}">
                        <a16:creationId xmlns:a16="http://schemas.microsoft.com/office/drawing/2014/main" id="{23A8AD11-1685-95B0-910C-B3D17B56138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58" name="グループ化 657">
                    <a:extLst>
                      <a:ext uri="{FF2B5EF4-FFF2-40B4-BE49-F238E27FC236}">
                        <a16:creationId xmlns:a16="http://schemas.microsoft.com/office/drawing/2014/main" id="{38617A5D-B32F-EDBB-CF3E-3B8F78D29EE1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65" name="正方形/長方形 664">
                      <a:extLst>
                        <a:ext uri="{FF2B5EF4-FFF2-40B4-BE49-F238E27FC236}">
                          <a16:creationId xmlns:a16="http://schemas.microsoft.com/office/drawing/2014/main" id="{BA79F835-A4B8-F199-031B-AD8EEB729C9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66" name="正方形/長方形 665">
                      <a:extLst>
                        <a:ext uri="{FF2B5EF4-FFF2-40B4-BE49-F238E27FC236}">
                          <a16:creationId xmlns:a16="http://schemas.microsoft.com/office/drawing/2014/main" id="{A4AE2992-08C7-43EC-1A88-9A24889958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59" name="正方形/長方形 658">
                    <a:extLst>
                      <a:ext uri="{FF2B5EF4-FFF2-40B4-BE49-F238E27FC236}">
                        <a16:creationId xmlns:a16="http://schemas.microsoft.com/office/drawing/2014/main" id="{82291B1B-8E86-99D5-6E7D-8D0D9EDF902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60" name="グループ化 659">
                    <a:extLst>
                      <a:ext uri="{FF2B5EF4-FFF2-40B4-BE49-F238E27FC236}">
                        <a16:creationId xmlns:a16="http://schemas.microsoft.com/office/drawing/2014/main" id="{E26C9DC2-5E32-DBD5-6E25-D79F146DE894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663" name="正方形/長方形 662">
                      <a:extLst>
                        <a:ext uri="{FF2B5EF4-FFF2-40B4-BE49-F238E27FC236}">
                          <a16:creationId xmlns:a16="http://schemas.microsoft.com/office/drawing/2014/main" id="{DA2D8791-9BF7-29A2-D1C3-990E3D19B66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64" name="正方形/長方形 663">
                      <a:extLst>
                        <a:ext uri="{FF2B5EF4-FFF2-40B4-BE49-F238E27FC236}">
                          <a16:creationId xmlns:a16="http://schemas.microsoft.com/office/drawing/2014/main" id="{389AB40A-C4C4-E36D-09F6-61800BC421C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61" name="正方形/長方形 660">
                    <a:extLst>
                      <a:ext uri="{FF2B5EF4-FFF2-40B4-BE49-F238E27FC236}">
                        <a16:creationId xmlns:a16="http://schemas.microsoft.com/office/drawing/2014/main" id="{897E188C-873C-9C17-EF0A-105879C0F0C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62" name="正方形/長方形 661">
                    <a:extLst>
                      <a:ext uri="{FF2B5EF4-FFF2-40B4-BE49-F238E27FC236}">
                        <a16:creationId xmlns:a16="http://schemas.microsoft.com/office/drawing/2014/main" id="{6C311730-D3F1-B288-F82E-030569944F4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813" name="グループ化 812">
                  <a:extLst>
                    <a:ext uri="{FF2B5EF4-FFF2-40B4-BE49-F238E27FC236}">
                      <a16:creationId xmlns:a16="http://schemas.microsoft.com/office/drawing/2014/main" id="{31BFE625-FA51-406F-5359-FA1FA0162FC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401944" y="2712635"/>
                  <a:ext cx="1321536" cy="277722"/>
                  <a:chOff x="174678" y="4338239"/>
                  <a:chExt cx="5822894" cy="1223999"/>
                </a:xfrm>
              </p:grpSpPr>
              <p:grpSp>
                <p:nvGrpSpPr>
                  <p:cNvPr id="874" name="グループ化 873">
                    <a:extLst>
                      <a:ext uri="{FF2B5EF4-FFF2-40B4-BE49-F238E27FC236}">
                        <a16:creationId xmlns:a16="http://schemas.microsoft.com/office/drawing/2014/main" id="{D6F222A8-6E12-E32B-138C-7DE4E3F9508C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0" y="4338239"/>
                    <a:ext cx="432002" cy="1223999"/>
                    <a:chOff x="230091" y="4167755"/>
                    <a:chExt cx="432000" cy="1224000"/>
                  </a:xfrm>
                </p:grpSpPr>
                <p:sp>
                  <p:nvSpPr>
                    <p:cNvPr id="891" name="正方形/長方形 890">
                      <a:extLst>
                        <a:ext uri="{FF2B5EF4-FFF2-40B4-BE49-F238E27FC236}">
                          <a16:creationId xmlns:a16="http://schemas.microsoft.com/office/drawing/2014/main" id="{A9787A59-6265-3C8B-33FB-FE778B08E03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92" name="正方形/長方形 891">
                      <a:extLst>
                        <a:ext uri="{FF2B5EF4-FFF2-40B4-BE49-F238E27FC236}">
                          <a16:creationId xmlns:a16="http://schemas.microsoft.com/office/drawing/2014/main" id="{C708B8C4-326A-A2E1-1648-1A8AF7491F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75" name="グループ化 874">
                    <a:extLst>
                      <a:ext uri="{FF2B5EF4-FFF2-40B4-BE49-F238E27FC236}">
                        <a16:creationId xmlns:a16="http://schemas.microsoft.com/office/drawing/2014/main" id="{70FB371C-9E10-52D5-37AC-619286027DB0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2" cy="1223999"/>
                    <a:chOff x="230091" y="4167755"/>
                    <a:chExt cx="432000" cy="1224000"/>
                  </a:xfrm>
                </p:grpSpPr>
                <p:sp>
                  <p:nvSpPr>
                    <p:cNvPr id="889" name="正方形/長方形 888">
                      <a:extLst>
                        <a:ext uri="{FF2B5EF4-FFF2-40B4-BE49-F238E27FC236}">
                          <a16:creationId xmlns:a16="http://schemas.microsoft.com/office/drawing/2014/main" id="{058C2EAC-1AE5-3CA8-DCA4-2C84D0E3F1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90" name="正方形/長方形 889">
                      <a:extLst>
                        <a:ext uri="{FF2B5EF4-FFF2-40B4-BE49-F238E27FC236}">
                          <a16:creationId xmlns:a16="http://schemas.microsoft.com/office/drawing/2014/main" id="{0777B4CB-4277-6231-2E3A-282C43689E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76" name="グループ化 875">
                    <a:extLst>
                      <a:ext uri="{FF2B5EF4-FFF2-40B4-BE49-F238E27FC236}">
                        <a16:creationId xmlns:a16="http://schemas.microsoft.com/office/drawing/2014/main" id="{81CD3167-D328-D7B0-7A45-372C64A3680E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6" y="4338239"/>
                    <a:ext cx="792002" cy="1223999"/>
                    <a:chOff x="4639367" y="5587791"/>
                    <a:chExt cx="792000" cy="1224000"/>
                  </a:xfrm>
                </p:grpSpPr>
                <p:sp>
                  <p:nvSpPr>
                    <p:cNvPr id="887" name="正方形/長方形 886">
                      <a:extLst>
                        <a:ext uri="{FF2B5EF4-FFF2-40B4-BE49-F238E27FC236}">
                          <a16:creationId xmlns:a16="http://schemas.microsoft.com/office/drawing/2014/main" id="{57D359C2-C8B3-E15B-16B5-81655E89BE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88" name="正方形/長方形 887">
                      <a:extLst>
                        <a:ext uri="{FF2B5EF4-FFF2-40B4-BE49-F238E27FC236}">
                          <a16:creationId xmlns:a16="http://schemas.microsoft.com/office/drawing/2014/main" id="{D31254A4-CEBD-34BC-7AE5-A7572AC37A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77" name="正方形/長方形 876">
                    <a:extLst>
                      <a:ext uri="{FF2B5EF4-FFF2-40B4-BE49-F238E27FC236}">
                        <a16:creationId xmlns:a16="http://schemas.microsoft.com/office/drawing/2014/main" id="{16DACE49-6A8D-2889-86C1-47D63105832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5" y="4374238"/>
                    <a:ext cx="720001" cy="1151997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878" name="グループ化 877">
                    <a:extLst>
                      <a:ext uri="{FF2B5EF4-FFF2-40B4-BE49-F238E27FC236}">
                        <a16:creationId xmlns:a16="http://schemas.microsoft.com/office/drawing/2014/main" id="{36AF780B-1127-7F51-27C6-14F93FB4BA27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5" y="4338239"/>
                    <a:ext cx="792002" cy="1223999"/>
                    <a:chOff x="4639367" y="5587791"/>
                    <a:chExt cx="792000" cy="1224000"/>
                  </a:xfrm>
                </p:grpSpPr>
                <p:sp>
                  <p:nvSpPr>
                    <p:cNvPr id="885" name="正方形/長方形 884">
                      <a:extLst>
                        <a:ext uri="{FF2B5EF4-FFF2-40B4-BE49-F238E27FC236}">
                          <a16:creationId xmlns:a16="http://schemas.microsoft.com/office/drawing/2014/main" id="{AB158276-13E5-202C-1CC5-64E4A876FAA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86" name="正方形/長方形 885">
                      <a:extLst>
                        <a:ext uri="{FF2B5EF4-FFF2-40B4-BE49-F238E27FC236}">
                          <a16:creationId xmlns:a16="http://schemas.microsoft.com/office/drawing/2014/main" id="{724D3CD4-82AB-AD3B-4453-25C671B9C7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79" name="正方形/長方形 878">
                    <a:extLst>
                      <a:ext uri="{FF2B5EF4-FFF2-40B4-BE49-F238E27FC236}">
                        <a16:creationId xmlns:a16="http://schemas.microsoft.com/office/drawing/2014/main" id="{C3A31B4E-62A2-26D2-F881-9AC17303C7E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4" y="4374238"/>
                    <a:ext cx="720001" cy="1151997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880" name="グループ化 879">
                    <a:extLst>
                      <a:ext uri="{FF2B5EF4-FFF2-40B4-BE49-F238E27FC236}">
                        <a16:creationId xmlns:a16="http://schemas.microsoft.com/office/drawing/2014/main" id="{BE82F892-F190-9A78-9EA3-C47E8FEA189D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2" y="4338239"/>
                    <a:ext cx="792002" cy="1223999"/>
                    <a:chOff x="4639367" y="5587791"/>
                    <a:chExt cx="792000" cy="1224000"/>
                  </a:xfrm>
                </p:grpSpPr>
                <p:sp>
                  <p:nvSpPr>
                    <p:cNvPr id="883" name="正方形/長方形 882">
                      <a:extLst>
                        <a:ext uri="{FF2B5EF4-FFF2-40B4-BE49-F238E27FC236}">
                          <a16:creationId xmlns:a16="http://schemas.microsoft.com/office/drawing/2014/main" id="{CD843975-CE45-050C-4DC7-9C01DCB3A9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84" name="正方形/長方形 883">
                      <a:extLst>
                        <a:ext uri="{FF2B5EF4-FFF2-40B4-BE49-F238E27FC236}">
                          <a16:creationId xmlns:a16="http://schemas.microsoft.com/office/drawing/2014/main" id="{53432EA2-57BB-891E-79A3-46F8C31D28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81" name="正方形/長方形 880">
                    <a:extLst>
                      <a:ext uri="{FF2B5EF4-FFF2-40B4-BE49-F238E27FC236}">
                        <a16:creationId xmlns:a16="http://schemas.microsoft.com/office/drawing/2014/main" id="{A95F745F-429B-6A9D-0957-67FDF479361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1" y="4374238"/>
                    <a:ext cx="720001" cy="1151998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2" name="正方形/長方形 881">
                    <a:extLst>
                      <a:ext uri="{FF2B5EF4-FFF2-40B4-BE49-F238E27FC236}">
                        <a16:creationId xmlns:a16="http://schemas.microsoft.com/office/drawing/2014/main" id="{0659E8A7-AD08-350E-208E-44BD934456E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4" y="4374242"/>
                    <a:ext cx="720001" cy="1151998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814" name="グループ化 813">
                  <a:extLst>
                    <a:ext uri="{FF2B5EF4-FFF2-40B4-BE49-F238E27FC236}">
                      <a16:creationId xmlns:a16="http://schemas.microsoft.com/office/drawing/2014/main" id="{0EEDE6C9-4D64-058E-00D6-85C1606D24B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565199" y="2990357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855" name="グループ化 854">
                    <a:extLst>
                      <a:ext uri="{FF2B5EF4-FFF2-40B4-BE49-F238E27FC236}">
                        <a16:creationId xmlns:a16="http://schemas.microsoft.com/office/drawing/2014/main" id="{78C1AD03-0C19-5321-8446-BA39D93366DD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872" name="正方形/長方形 871">
                      <a:extLst>
                        <a:ext uri="{FF2B5EF4-FFF2-40B4-BE49-F238E27FC236}">
                          <a16:creationId xmlns:a16="http://schemas.microsoft.com/office/drawing/2014/main" id="{55CC2593-AF13-31E8-38C3-51EB70ED154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73" name="正方形/長方形 872">
                      <a:extLst>
                        <a:ext uri="{FF2B5EF4-FFF2-40B4-BE49-F238E27FC236}">
                          <a16:creationId xmlns:a16="http://schemas.microsoft.com/office/drawing/2014/main" id="{D90A8CF1-72DE-91CE-CC71-53826C1E3B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56" name="グループ化 855">
                    <a:extLst>
                      <a:ext uri="{FF2B5EF4-FFF2-40B4-BE49-F238E27FC236}">
                        <a16:creationId xmlns:a16="http://schemas.microsoft.com/office/drawing/2014/main" id="{0B31C650-41AF-1F37-D8C0-1D302E115E9C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870" name="正方形/長方形 869">
                      <a:extLst>
                        <a:ext uri="{FF2B5EF4-FFF2-40B4-BE49-F238E27FC236}">
                          <a16:creationId xmlns:a16="http://schemas.microsoft.com/office/drawing/2014/main" id="{104E97F7-EBF3-B318-E3DF-4614282044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71" name="正方形/長方形 870">
                      <a:extLst>
                        <a:ext uri="{FF2B5EF4-FFF2-40B4-BE49-F238E27FC236}">
                          <a16:creationId xmlns:a16="http://schemas.microsoft.com/office/drawing/2014/main" id="{6208D006-5287-C3A9-C2A9-DA59FFBFE2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57" name="グループ化 856">
                    <a:extLst>
                      <a:ext uri="{FF2B5EF4-FFF2-40B4-BE49-F238E27FC236}">
                        <a16:creationId xmlns:a16="http://schemas.microsoft.com/office/drawing/2014/main" id="{CFA4F145-6B83-FB8A-EF63-9EE011B190D2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68" name="正方形/長方形 867">
                      <a:extLst>
                        <a:ext uri="{FF2B5EF4-FFF2-40B4-BE49-F238E27FC236}">
                          <a16:creationId xmlns:a16="http://schemas.microsoft.com/office/drawing/2014/main" id="{9DFF43AA-F7D8-6844-54D4-153D3E79709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69" name="正方形/長方形 868">
                      <a:extLst>
                        <a:ext uri="{FF2B5EF4-FFF2-40B4-BE49-F238E27FC236}">
                          <a16:creationId xmlns:a16="http://schemas.microsoft.com/office/drawing/2014/main" id="{381DDE33-9F3A-637D-255A-E56E9BF2DC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58" name="正方形/長方形 857">
                    <a:extLst>
                      <a:ext uri="{FF2B5EF4-FFF2-40B4-BE49-F238E27FC236}">
                        <a16:creationId xmlns:a16="http://schemas.microsoft.com/office/drawing/2014/main" id="{EC090901-CDF4-7472-6379-4C9A4C3D10E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859" name="グループ化 858">
                    <a:extLst>
                      <a:ext uri="{FF2B5EF4-FFF2-40B4-BE49-F238E27FC236}">
                        <a16:creationId xmlns:a16="http://schemas.microsoft.com/office/drawing/2014/main" id="{659E4F30-B361-7F5D-F0B2-886BAB3D711A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66" name="正方形/長方形 865">
                      <a:extLst>
                        <a:ext uri="{FF2B5EF4-FFF2-40B4-BE49-F238E27FC236}">
                          <a16:creationId xmlns:a16="http://schemas.microsoft.com/office/drawing/2014/main" id="{A60E37A5-3905-30C4-FAE5-F7D3E7E2D7E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67" name="正方形/長方形 866">
                      <a:extLst>
                        <a:ext uri="{FF2B5EF4-FFF2-40B4-BE49-F238E27FC236}">
                          <a16:creationId xmlns:a16="http://schemas.microsoft.com/office/drawing/2014/main" id="{BB251E0D-0D46-9182-6FDE-A7E3E31B55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60" name="正方形/長方形 859">
                    <a:extLst>
                      <a:ext uri="{FF2B5EF4-FFF2-40B4-BE49-F238E27FC236}">
                        <a16:creationId xmlns:a16="http://schemas.microsoft.com/office/drawing/2014/main" id="{1456937D-0779-A186-3254-F41D2452452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861" name="グループ化 860">
                    <a:extLst>
                      <a:ext uri="{FF2B5EF4-FFF2-40B4-BE49-F238E27FC236}">
                        <a16:creationId xmlns:a16="http://schemas.microsoft.com/office/drawing/2014/main" id="{A9E69C34-6975-0614-4A79-FEDFE3960FD4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64" name="正方形/長方形 863">
                      <a:extLst>
                        <a:ext uri="{FF2B5EF4-FFF2-40B4-BE49-F238E27FC236}">
                          <a16:creationId xmlns:a16="http://schemas.microsoft.com/office/drawing/2014/main" id="{0EABAB63-C48B-9137-652C-D4FBAEBA95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65" name="正方形/長方形 864">
                      <a:extLst>
                        <a:ext uri="{FF2B5EF4-FFF2-40B4-BE49-F238E27FC236}">
                          <a16:creationId xmlns:a16="http://schemas.microsoft.com/office/drawing/2014/main" id="{B29ED66A-B6B1-4807-DB37-B46BDD6F8A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62" name="正方形/長方形 861">
                    <a:extLst>
                      <a:ext uri="{FF2B5EF4-FFF2-40B4-BE49-F238E27FC236}">
                        <a16:creationId xmlns:a16="http://schemas.microsoft.com/office/drawing/2014/main" id="{78489B09-D8EE-4844-B21A-7A3D428D12D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3" name="正方形/長方形 862">
                    <a:extLst>
                      <a:ext uri="{FF2B5EF4-FFF2-40B4-BE49-F238E27FC236}">
                        <a16:creationId xmlns:a16="http://schemas.microsoft.com/office/drawing/2014/main" id="{17A8CAD7-F60E-6BD1-43D1-C6FBB2AEEA8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815" name="グループ化 814">
                  <a:extLst>
                    <a:ext uri="{FF2B5EF4-FFF2-40B4-BE49-F238E27FC236}">
                      <a16:creationId xmlns:a16="http://schemas.microsoft.com/office/drawing/2014/main" id="{EECE73B9-D6EB-8019-3EA3-51C71C3329B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724772" y="2712635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836" name="グループ化 835">
                    <a:extLst>
                      <a:ext uri="{FF2B5EF4-FFF2-40B4-BE49-F238E27FC236}">
                        <a16:creationId xmlns:a16="http://schemas.microsoft.com/office/drawing/2014/main" id="{930F8125-5319-0626-B1DA-268224480257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853" name="正方形/長方形 852">
                      <a:extLst>
                        <a:ext uri="{FF2B5EF4-FFF2-40B4-BE49-F238E27FC236}">
                          <a16:creationId xmlns:a16="http://schemas.microsoft.com/office/drawing/2014/main" id="{43EDCE9A-C10D-E8BB-B867-CD774915B3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54" name="正方形/長方形 853">
                      <a:extLst>
                        <a:ext uri="{FF2B5EF4-FFF2-40B4-BE49-F238E27FC236}">
                          <a16:creationId xmlns:a16="http://schemas.microsoft.com/office/drawing/2014/main" id="{D749238E-F9BC-AEE1-6694-88DD1EC43B1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37" name="グループ化 836">
                    <a:extLst>
                      <a:ext uri="{FF2B5EF4-FFF2-40B4-BE49-F238E27FC236}">
                        <a16:creationId xmlns:a16="http://schemas.microsoft.com/office/drawing/2014/main" id="{C2C006EF-3EF2-F84E-63EB-6A539D9556B0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851" name="正方形/長方形 850">
                      <a:extLst>
                        <a:ext uri="{FF2B5EF4-FFF2-40B4-BE49-F238E27FC236}">
                          <a16:creationId xmlns:a16="http://schemas.microsoft.com/office/drawing/2014/main" id="{BEDC737E-C88B-7081-4D1A-5BA25D4903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52" name="正方形/長方形 851">
                      <a:extLst>
                        <a:ext uri="{FF2B5EF4-FFF2-40B4-BE49-F238E27FC236}">
                          <a16:creationId xmlns:a16="http://schemas.microsoft.com/office/drawing/2014/main" id="{5CF73866-B92E-E7F9-D7A9-7D4A21A9A3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38" name="グループ化 837">
                    <a:extLst>
                      <a:ext uri="{FF2B5EF4-FFF2-40B4-BE49-F238E27FC236}">
                        <a16:creationId xmlns:a16="http://schemas.microsoft.com/office/drawing/2014/main" id="{606489DE-88B1-36D1-0169-CD93A2D23EA6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49" name="正方形/長方形 848">
                      <a:extLst>
                        <a:ext uri="{FF2B5EF4-FFF2-40B4-BE49-F238E27FC236}">
                          <a16:creationId xmlns:a16="http://schemas.microsoft.com/office/drawing/2014/main" id="{53459B67-913C-6AFB-6831-5EFFBEB69B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50" name="正方形/長方形 849">
                      <a:extLst>
                        <a:ext uri="{FF2B5EF4-FFF2-40B4-BE49-F238E27FC236}">
                          <a16:creationId xmlns:a16="http://schemas.microsoft.com/office/drawing/2014/main" id="{04570C11-FAC8-A545-9EBB-9C2F579376D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39" name="正方形/長方形 838">
                    <a:extLst>
                      <a:ext uri="{FF2B5EF4-FFF2-40B4-BE49-F238E27FC236}">
                        <a16:creationId xmlns:a16="http://schemas.microsoft.com/office/drawing/2014/main" id="{226ACF4A-B434-3605-E56F-6C23DDAA3C7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840" name="グループ化 839">
                    <a:extLst>
                      <a:ext uri="{FF2B5EF4-FFF2-40B4-BE49-F238E27FC236}">
                        <a16:creationId xmlns:a16="http://schemas.microsoft.com/office/drawing/2014/main" id="{4FBBB8AF-C44A-90A0-2AC4-E6A4A8AF8651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47" name="正方形/長方形 846">
                      <a:extLst>
                        <a:ext uri="{FF2B5EF4-FFF2-40B4-BE49-F238E27FC236}">
                          <a16:creationId xmlns:a16="http://schemas.microsoft.com/office/drawing/2014/main" id="{F094EC6C-AF9F-7011-56F8-614252CDAE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48" name="正方形/長方形 847">
                      <a:extLst>
                        <a:ext uri="{FF2B5EF4-FFF2-40B4-BE49-F238E27FC236}">
                          <a16:creationId xmlns:a16="http://schemas.microsoft.com/office/drawing/2014/main" id="{40466998-1580-2B15-E2E7-90379C8DD5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41" name="正方形/長方形 840">
                    <a:extLst>
                      <a:ext uri="{FF2B5EF4-FFF2-40B4-BE49-F238E27FC236}">
                        <a16:creationId xmlns:a16="http://schemas.microsoft.com/office/drawing/2014/main" id="{1C33ACD1-C4CD-26DB-A0BF-ACBD0141E3F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842" name="グループ化 841">
                    <a:extLst>
                      <a:ext uri="{FF2B5EF4-FFF2-40B4-BE49-F238E27FC236}">
                        <a16:creationId xmlns:a16="http://schemas.microsoft.com/office/drawing/2014/main" id="{DF191038-DFC2-A07D-D300-77198044DE67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45" name="正方形/長方形 844">
                      <a:extLst>
                        <a:ext uri="{FF2B5EF4-FFF2-40B4-BE49-F238E27FC236}">
                          <a16:creationId xmlns:a16="http://schemas.microsoft.com/office/drawing/2014/main" id="{0775DC42-B2CD-B94B-DE6F-26F23779A2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46" name="正方形/長方形 845">
                      <a:extLst>
                        <a:ext uri="{FF2B5EF4-FFF2-40B4-BE49-F238E27FC236}">
                          <a16:creationId xmlns:a16="http://schemas.microsoft.com/office/drawing/2014/main" id="{3410B18C-1F6E-FDC7-01DD-19A1130813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43" name="正方形/長方形 842">
                    <a:extLst>
                      <a:ext uri="{FF2B5EF4-FFF2-40B4-BE49-F238E27FC236}">
                        <a16:creationId xmlns:a16="http://schemas.microsoft.com/office/drawing/2014/main" id="{C0A0533D-3702-EAB2-7042-2D8BF570E6D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44" name="正方形/長方形 843">
                    <a:extLst>
                      <a:ext uri="{FF2B5EF4-FFF2-40B4-BE49-F238E27FC236}">
                        <a16:creationId xmlns:a16="http://schemas.microsoft.com/office/drawing/2014/main" id="{BA15E9B5-BDAC-754E-CA3C-CD4293023F9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816" name="グループ化 815">
                  <a:extLst>
                    <a:ext uri="{FF2B5EF4-FFF2-40B4-BE49-F238E27FC236}">
                      <a16:creationId xmlns:a16="http://schemas.microsoft.com/office/drawing/2014/main" id="{9DAF7E4F-EA5B-A06A-E036-7328E158203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887809" y="2990357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817" name="グループ化 816">
                    <a:extLst>
                      <a:ext uri="{FF2B5EF4-FFF2-40B4-BE49-F238E27FC236}">
                        <a16:creationId xmlns:a16="http://schemas.microsoft.com/office/drawing/2014/main" id="{43D66F6D-CB5E-0241-2525-68FA6A982D4A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834" name="正方形/長方形 833">
                      <a:extLst>
                        <a:ext uri="{FF2B5EF4-FFF2-40B4-BE49-F238E27FC236}">
                          <a16:creationId xmlns:a16="http://schemas.microsoft.com/office/drawing/2014/main" id="{C78C169C-8CB4-CD02-590D-EE00CAF5E6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35" name="正方形/長方形 834">
                      <a:extLst>
                        <a:ext uri="{FF2B5EF4-FFF2-40B4-BE49-F238E27FC236}">
                          <a16:creationId xmlns:a16="http://schemas.microsoft.com/office/drawing/2014/main" id="{F470D2B1-612D-8852-1D86-FBEB31CC0A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18" name="グループ化 817">
                    <a:extLst>
                      <a:ext uri="{FF2B5EF4-FFF2-40B4-BE49-F238E27FC236}">
                        <a16:creationId xmlns:a16="http://schemas.microsoft.com/office/drawing/2014/main" id="{B0AD8C3D-96C9-BA07-D7B4-A6FF747AA495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832" name="正方形/長方形 831">
                      <a:extLst>
                        <a:ext uri="{FF2B5EF4-FFF2-40B4-BE49-F238E27FC236}">
                          <a16:creationId xmlns:a16="http://schemas.microsoft.com/office/drawing/2014/main" id="{B05B395F-8634-0172-6F7D-63A047C0A1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33" name="正方形/長方形 832">
                      <a:extLst>
                        <a:ext uri="{FF2B5EF4-FFF2-40B4-BE49-F238E27FC236}">
                          <a16:creationId xmlns:a16="http://schemas.microsoft.com/office/drawing/2014/main" id="{95A4DD1A-BB6D-E084-C443-F36324FBF3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19" name="グループ化 818">
                    <a:extLst>
                      <a:ext uri="{FF2B5EF4-FFF2-40B4-BE49-F238E27FC236}">
                        <a16:creationId xmlns:a16="http://schemas.microsoft.com/office/drawing/2014/main" id="{B7FA8ED4-FA39-F9AF-E8BE-6F63DA5B4A89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30" name="正方形/長方形 829">
                      <a:extLst>
                        <a:ext uri="{FF2B5EF4-FFF2-40B4-BE49-F238E27FC236}">
                          <a16:creationId xmlns:a16="http://schemas.microsoft.com/office/drawing/2014/main" id="{C0E404DB-E4D7-623E-3859-C50A69C203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31" name="正方形/長方形 830">
                      <a:extLst>
                        <a:ext uri="{FF2B5EF4-FFF2-40B4-BE49-F238E27FC236}">
                          <a16:creationId xmlns:a16="http://schemas.microsoft.com/office/drawing/2014/main" id="{A52017AC-8443-0084-6233-91E983A963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20" name="正方形/長方形 819">
                    <a:extLst>
                      <a:ext uri="{FF2B5EF4-FFF2-40B4-BE49-F238E27FC236}">
                        <a16:creationId xmlns:a16="http://schemas.microsoft.com/office/drawing/2014/main" id="{75DA87ED-CC4E-C4CE-7E00-0AC828F72AD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821" name="グループ化 820">
                    <a:extLst>
                      <a:ext uri="{FF2B5EF4-FFF2-40B4-BE49-F238E27FC236}">
                        <a16:creationId xmlns:a16="http://schemas.microsoft.com/office/drawing/2014/main" id="{E768D6F0-EBAF-2F26-A199-A6037F6C2AAA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28" name="正方形/長方形 827">
                      <a:extLst>
                        <a:ext uri="{FF2B5EF4-FFF2-40B4-BE49-F238E27FC236}">
                          <a16:creationId xmlns:a16="http://schemas.microsoft.com/office/drawing/2014/main" id="{8A678509-C264-6C57-38FA-700325C81F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29" name="正方形/長方形 828">
                      <a:extLst>
                        <a:ext uri="{FF2B5EF4-FFF2-40B4-BE49-F238E27FC236}">
                          <a16:creationId xmlns:a16="http://schemas.microsoft.com/office/drawing/2014/main" id="{BD154557-5533-84F6-35B8-A08310AF08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22" name="正方形/長方形 821">
                    <a:extLst>
                      <a:ext uri="{FF2B5EF4-FFF2-40B4-BE49-F238E27FC236}">
                        <a16:creationId xmlns:a16="http://schemas.microsoft.com/office/drawing/2014/main" id="{3B4345FE-FFD9-8EB3-E914-A21DA58CDFF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823" name="グループ化 822">
                    <a:extLst>
                      <a:ext uri="{FF2B5EF4-FFF2-40B4-BE49-F238E27FC236}">
                        <a16:creationId xmlns:a16="http://schemas.microsoft.com/office/drawing/2014/main" id="{DB9E3E5B-E48D-655A-E70F-B2619FCB5796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26" name="正方形/長方形 825">
                      <a:extLst>
                        <a:ext uri="{FF2B5EF4-FFF2-40B4-BE49-F238E27FC236}">
                          <a16:creationId xmlns:a16="http://schemas.microsoft.com/office/drawing/2014/main" id="{36B16722-D111-4EF0-DDBD-69D91320921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27" name="正方形/長方形 826">
                      <a:extLst>
                        <a:ext uri="{FF2B5EF4-FFF2-40B4-BE49-F238E27FC236}">
                          <a16:creationId xmlns:a16="http://schemas.microsoft.com/office/drawing/2014/main" id="{21B70374-B6AF-CF1A-27AD-FF4EC28A00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24" name="正方形/長方形 823">
                    <a:extLst>
                      <a:ext uri="{FF2B5EF4-FFF2-40B4-BE49-F238E27FC236}">
                        <a16:creationId xmlns:a16="http://schemas.microsoft.com/office/drawing/2014/main" id="{A51FD389-B0C7-2374-6935-881368D32C3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25" name="正方形/長方形 824">
                    <a:extLst>
                      <a:ext uri="{FF2B5EF4-FFF2-40B4-BE49-F238E27FC236}">
                        <a16:creationId xmlns:a16="http://schemas.microsoft.com/office/drawing/2014/main" id="{59210354-77B0-762E-03FB-E81313B3E98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733" name="グループ化 732">
                  <a:extLst>
                    <a:ext uri="{FF2B5EF4-FFF2-40B4-BE49-F238E27FC236}">
                      <a16:creationId xmlns:a16="http://schemas.microsoft.com/office/drawing/2014/main" id="{BD5A7091-F410-35D7-E2C7-E4514C0E4EB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046853" y="2712635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794" name="グループ化 793">
                    <a:extLst>
                      <a:ext uri="{FF2B5EF4-FFF2-40B4-BE49-F238E27FC236}">
                        <a16:creationId xmlns:a16="http://schemas.microsoft.com/office/drawing/2014/main" id="{41D68601-BD8E-FA3B-538A-04A67B15D366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811" name="正方形/長方形 810">
                      <a:extLst>
                        <a:ext uri="{FF2B5EF4-FFF2-40B4-BE49-F238E27FC236}">
                          <a16:creationId xmlns:a16="http://schemas.microsoft.com/office/drawing/2014/main" id="{72B26B61-4390-42B8-9E10-356529C783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12" name="正方形/長方形 811">
                      <a:extLst>
                        <a:ext uri="{FF2B5EF4-FFF2-40B4-BE49-F238E27FC236}">
                          <a16:creationId xmlns:a16="http://schemas.microsoft.com/office/drawing/2014/main" id="{59A43BD2-7B5F-584A-64BE-2B70FC5F69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95" name="グループ化 794">
                    <a:extLst>
                      <a:ext uri="{FF2B5EF4-FFF2-40B4-BE49-F238E27FC236}">
                        <a16:creationId xmlns:a16="http://schemas.microsoft.com/office/drawing/2014/main" id="{9337046C-1769-A3E1-E6D9-0696AB8B3F2F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809" name="正方形/長方形 808">
                      <a:extLst>
                        <a:ext uri="{FF2B5EF4-FFF2-40B4-BE49-F238E27FC236}">
                          <a16:creationId xmlns:a16="http://schemas.microsoft.com/office/drawing/2014/main" id="{7CA4813A-F788-316D-C1DC-002707E4FB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10" name="正方形/長方形 809">
                      <a:extLst>
                        <a:ext uri="{FF2B5EF4-FFF2-40B4-BE49-F238E27FC236}">
                          <a16:creationId xmlns:a16="http://schemas.microsoft.com/office/drawing/2014/main" id="{07251978-C36F-8AB3-C68D-5EE85B7571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96" name="グループ化 795">
                    <a:extLst>
                      <a:ext uri="{FF2B5EF4-FFF2-40B4-BE49-F238E27FC236}">
                        <a16:creationId xmlns:a16="http://schemas.microsoft.com/office/drawing/2014/main" id="{2A211FDC-09A0-5788-9110-E2EC426F2D7F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07" name="正方形/長方形 806">
                      <a:extLst>
                        <a:ext uri="{FF2B5EF4-FFF2-40B4-BE49-F238E27FC236}">
                          <a16:creationId xmlns:a16="http://schemas.microsoft.com/office/drawing/2014/main" id="{208D91D0-FF25-B2B5-F2C9-4BE07A1618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08" name="正方形/長方形 807">
                      <a:extLst>
                        <a:ext uri="{FF2B5EF4-FFF2-40B4-BE49-F238E27FC236}">
                          <a16:creationId xmlns:a16="http://schemas.microsoft.com/office/drawing/2014/main" id="{73A9A3BF-DE4F-D0B2-7075-E5FB16D3C4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97" name="正方形/長方形 796">
                    <a:extLst>
                      <a:ext uri="{FF2B5EF4-FFF2-40B4-BE49-F238E27FC236}">
                        <a16:creationId xmlns:a16="http://schemas.microsoft.com/office/drawing/2014/main" id="{A699DD8D-599F-EE40-2212-B58AF5BC57B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98" name="グループ化 797">
                    <a:extLst>
                      <a:ext uri="{FF2B5EF4-FFF2-40B4-BE49-F238E27FC236}">
                        <a16:creationId xmlns:a16="http://schemas.microsoft.com/office/drawing/2014/main" id="{47B22976-F6EB-DDE7-EDC9-087ECBB57601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05" name="正方形/長方形 804">
                      <a:extLst>
                        <a:ext uri="{FF2B5EF4-FFF2-40B4-BE49-F238E27FC236}">
                          <a16:creationId xmlns:a16="http://schemas.microsoft.com/office/drawing/2014/main" id="{ABFB6894-9EF7-A432-334A-D07A272213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06" name="正方形/長方形 805">
                      <a:extLst>
                        <a:ext uri="{FF2B5EF4-FFF2-40B4-BE49-F238E27FC236}">
                          <a16:creationId xmlns:a16="http://schemas.microsoft.com/office/drawing/2014/main" id="{5E956DA1-3AF9-4E8C-4CE9-E6610C784D8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99" name="正方形/長方形 798">
                    <a:extLst>
                      <a:ext uri="{FF2B5EF4-FFF2-40B4-BE49-F238E27FC236}">
                        <a16:creationId xmlns:a16="http://schemas.microsoft.com/office/drawing/2014/main" id="{1A696D76-2E1D-D725-D9DF-EB7B78A1A14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800" name="グループ化 799">
                    <a:extLst>
                      <a:ext uri="{FF2B5EF4-FFF2-40B4-BE49-F238E27FC236}">
                        <a16:creationId xmlns:a16="http://schemas.microsoft.com/office/drawing/2014/main" id="{9190BCF8-F97B-6FAE-8CB8-5498654A0882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803" name="正方形/長方形 802">
                      <a:extLst>
                        <a:ext uri="{FF2B5EF4-FFF2-40B4-BE49-F238E27FC236}">
                          <a16:creationId xmlns:a16="http://schemas.microsoft.com/office/drawing/2014/main" id="{59A713D3-AA0F-CC44-FDC5-FA6A0B3B82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04" name="正方形/長方形 803">
                      <a:extLst>
                        <a:ext uri="{FF2B5EF4-FFF2-40B4-BE49-F238E27FC236}">
                          <a16:creationId xmlns:a16="http://schemas.microsoft.com/office/drawing/2014/main" id="{AACF3753-C1D5-1726-50B0-F9C27A2D7F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01" name="正方形/長方形 800">
                    <a:extLst>
                      <a:ext uri="{FF2B5EF4-FFF2-40B4-BE49-F238E27FC236}">
                        <a16:creationId xmlns:a16="http://schemas.microsoft.com/office/drawing/2014/main" id="{34C84EE9-2D7D-7AB2-62C5-ACA2C610E3A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02" name="正方形/長方形 801">
                    <a:extLst>
                      <a:ext uri="{FF2B5EF4-FFF2-40B4-BE49-F238E27FC236}">
                        <a16:creationId xmlns:a16="http://schemas.microsoft.com/office/drawing/2014/main" id="{BDCE9E60-B965-1788-C621-0BAA3F5E7D8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734" name="グループ化 733">
                  <a:extLst>
                    <a:ext uri="{FF2B5EF4-FFF2-40B4-BE49-F238E27FC236}">
                      <a16:creationId xmlns:a16="http://schemas.microsoft.com/office/drawing/2014/main" id="{601E3463-B784-484C-6B00-A24789727E3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209346" y="2990357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775" name="グループ化 774">
                    <a:extLst>
                      <a:ext uri="{FF2B5EF4-FFF2-40B4-BE49-F238E27FC236}">
                        <a16:creationId xmlns:a16="http://schemas.microsoft.com/office/drawing/2014/main" id="{7DCDDCBB-63B6-E157-0F17-9D95A4BE4ADA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792" name="正方形/長方形 791">
                      <a:extLst>
                        <a:ext uri="{FF2B5EF4-FFF2-40B4-BE49-F238E27FC236}">
                          <a16:creationId xmlns:a16="http://schemas.microsoft.com/office/drawing/2014/main" id="{497FF4C2-8C1F-92C6-0B36-7811EBECC8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93" name="正方形/長方形 792">
                      <a:extLst>
                        <a:ext uri="{FF2B5EF4-FFF2-40B4-BE49-F238E27FC236}">
                          <a16:creationId xmlns:a16="http://schemas.microsoft.com/office/drawing/2014/main" id="{F9915B2D-9636-8AA6-287C-47D5FAB01E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76" name="グループ化 775">
                    <a:extLst>
                      <a:ext uri="{FF2B5EF4-FFF2-40B4-BE49-F238E27FC236}">
                        <a16:creationId xmlns:a16="http://schemas.microsoft.com/office/drawing/2014/main" id="{291B9B94-1145-75F5-F8F4-16F9D5678E06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790" name="正方形/長方形 789">
                      <a:extLst>
                        <a:ext uri="{FF2B5EF4-FFF2-40B4-BE49-F238E27FC236}">
                          <a16:creationId xmlns:a16="http://schemas.microsoft.com/office/drawing/2014/main" id="{E39B6E4A-2BA9-6E74-F578-6781BD4176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91" name="正方形/長方形 790">
                      <a:extLst>
                        <a:ext uri="{FF2B5EF4-FFF2-40B4-BE49-F238E27FC236}">
                          <a16:creationId xmlns:a16="http://schemas.microsoft.com/office/drawing/2014/main" id="{9F22E955-E025-BA54-B01B-CF1F37C026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77" name="グループ化 776">
                    <a:extLst>
                      <a:ext uri="{FF2B5EF4-FFF2-40B4-BE49-F238E27FC236}">
                        <a16:creationId xmlns:a16="http://schemas.microsoft.com/office/drawing/2014/main" id="{EC50AD16-2CDA-115A-557B-83C3FC75642A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88" name="正方形/長方形 787">
                      <a:extLst>
                        <a:ext uri="{FF2B5EF4-FFF2-40B4-BE49-F238E27FC236}">
                          <a16:creationId xmlns:a16="http://schemas.microsoft.com/office/drawing/2014/main" id="{52DE6EAD-5225-AF55-CA38-B5ED9FE838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89" name="正方形/長方形 788">
                      <a:extLst>
                        <a:ext uri="{FF2B5EF4-FFF2-40B4-BE49-F238E27FC236}">
                          <a16:creationId xmlns:a16="http://schemas.microsoft.com/office/drawing/2014/main" id="{D76AE0C6-ED66-79BE-CC4C-1D8EF2D325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78" name="正方形/長方形 777">
                    <a:extLst>
                      <a:ext uri="{FF2B5EF4-FFF2-40B4-BE49-F238E27FC236}">
                        <a16:creationId xmlns:a16="http://schemas.microsoft.com/office/drawing/2014/main" id="{60852F2B-89A6-53D0-8BB5-88FD3B91B33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79" name="グループ化 778">
                    <a:extLst>
                      <a:ext uri="{FF2B5EF4-FFF2-40B4-BE49-F238E27FC236}">
                        <a16:creationId xmlns:a16="http://schemas.microsoft.com/office/drawing/2014/main" id="{95A2D3FB-54D3-CBDE-A383-3857CD87D862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86" name="正方形/長方形 785">
                      <a:extLst>
                        <a:ext uri="{FF2B5EF4-FFF2-40B4-BE49-F238E27FC236}">
                          <a16:creationId xmlns:a16="http://schemas.microsoft.com/office/drawing/2014/main" id="{F1830CEF-E288-1712-FA0D-A7BA8CC8B7D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87" name="正方形/長方形 786">
                      <a:extLst>
                        <a:ext uri="{FF2B5EF4-FFF2-40B4-BE49-F238E27FC236}">
                          <a16:creationId xmlns:a16="http://schemas.microsoft.com/office/drawing/2014/main" id="{BB636143-DAE8-AD74-04F2-364849FEA0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80" name="正方形/長方形 779">
                    <a:extLst>
                      <a:ext uri="{FF2B5EF4-FFF2-40B4-BE49-F238E27FC236}">
                        <a16:creationId xmlns:a16="http://schemas.microsoft.com/office/drawing/2014/main" id="{E80C26FA-C2AB-0150-C6EB-324D9CB431C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81" name="グループ化 780">
                    <a:extLst>
                      <a:ext uri="{FF2B5EF4-FFF2-40B4-BE49-F238E27FC236}">
                        <a16:creationId xmlns:a16="http://schemas.microsoft.com/office/drawing/2014/main" id="{C5FB85E0-1EEB-B5FD-B187-EFD1B235324F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84" name="正方形/長方形 783">
                      <a:extLst>
                        <a:ext uri="{FF2B5EF4-FFF2-40B4-BE49-F238E27FC236}">
                          <a16:creationId xmlns:a16="http://schemas.microsoft.com/office/drawing/2014/main" id="{56C76256-CACA-D23F-A32D-16BC1BE296F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85" name="正方形/長方形 784">
                      <a:extLst>
                        <a:ext uri="{FF2B5EF4-FFF2-40B4-BE49-F238E27FC236}">
                          <a16:creationId xmlns:a16="http://schemas.microsoft.com/office/drawing/2014/main" id="{ADF2E122-EBAA-CFF6-4E1A-DB9D32D5CF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82" name="正方形/長方形 781">
                    <a:extLst>
                      <a:ext uri="{FF2B5EF4-FFF2-40B4-BE49-F238E27FC236}">
                        <a16:creationId xmlns:a16="http://schemas.microsoft.com/office/drawing/2014/main" id="{35861EF6-8E82-8569-D924-36946CF92D6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83" name="正方形/長方形 782">
                    <a:extLst>
                      <a:ext uri="{FF2B5EF4-FFF2-40B4-BE49-F238E27FC236}">
                        <a16:creationId xmlns:a16="http://schemas.microsoft.com/office/drawing/2014/main" id="{CC9E7C68-B96E-2D46-84B1-D4033FED6D0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735" name="グループ化 734">
                  <a:extLst>
                    <a:ext uri="{FF2B5EF4-FFF2-40B4-BE49-F238E27FC236}">
                      <a16:creationId xmlns:a16="http://schemas.microsoft.com/office/drawing/2014/main" id="{6D2940BD-4098-49D8-E9A0-1EEB65285F2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0368389" y="2712635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756" name="グループ化 755">
                    <a:extLst>
                      <a:ext uri="{FF2B5EF4-FFF2-40B4-BE49-F238E27FC236}">
                        <a16:creationId xmlns:a16="http://schemas.microsoft.com/office/drawing/2014/main" id="{C729AA42-D3BD-4763-D189-96B8F683634B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773" name="正方形/長方形 772">
                      <a:extLst>
                        <a:ext uri="{FF2B5EF4-FFF2-40B4-BE49-F238E27FC236}">
                          <a16:creationId xmlns:a16="http://schemas.microsoft.com/office/drawing/2014/main" id="{9224ED8D-0087-D868-D920-576A8FC775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74" name="正方形/長方形 773">
                      <a:extLst>
                        <a:ext uri="{FF2B5EF4-FFF2-40B4-BE49-F238E27FC236}">
                          <a16:creationId xmlns:a16="http://schemas.microsoft.com/office/drawing/2014/main" id="{DF3FF6FD-55B5-80F2-F0D9-38A4F23BFE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57" name="グループ化 756">
                    <a:extLst>
                      <a:ext uri="{FF2B5EF4-FFF2-40B4-BE49-F238E27FC236}">
                        <a16:creationId xmlns:a16="http://schemas.microsoft.com/office/drawing/2014/main" id="{CC4C64BD-3019-B233-FA9A-4E469B596C24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771" name="正方形/長方形 770">
                      <a:extLst>
                        <a:ext uri="{FF2B5EF4-FFF2-40B4-BE49-F238E27FC236}">
                          <a16:creationId xmlns:a16="http://schemas.microsoft.com/office/drawing/2014/main" id="{5A752D64-935B-DE49-E994-B77BC22983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72" name="正方形/長方形 771">
                      <a:extLst>
                        <a:ext uri="{FF2B5EF4-FFF2-40B4-BE49-F238E27FC236}">
                          <a16:creationId xmlns:a16="http://schemas.microsoft.com/office/drawing/2014/main" id="{06518776-91B5-EA6F-7E8F-72ED698A3D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58" name="グループ化 757">
                    <a:extLst>
                      <a:ext uri="{FF2B5EF4-FFF2-40B4-BE49-F238E27FC236}">
                        <a16:creationId xmlns:a16="http://schemas.microsoft.com/office/drawing/2014/main" id="{5A6C1991-D626-8179-A21F-87A462FD254D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69" name="正方形/長方形 768">
                      <a:extLst>
                        <a:ext uri="{FF2B5EF4-FFF2-40B4-BE49-F238E27FC236}">
                          <a16:creationId xmlns:a16="http://schemas.microsoft.com/office/drawing/2014/main" id="{E0692654-5C2F-1999-0519-FFF35D58C8C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70" name="正方形/長方形 769">
                      <a:extLst>
                        <a:ext uri="{FF2B5EF4-FFF2-40B4-BE49-F238E27FC236}">
                          <a16:creationId xmlns:a16="http://schemas.microsoft.com/office/drawing/2014/main" id="{896B1E93-5083-391D-EB6E-BB57750841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59" name="正方形/長方形 758">
                    <a:extLst>
                      <a:ext uri="{FF2B5EF4-FFF2-40B4-BE49-F238E27FC236}">
                        <a16:creationId xmlns:a16="http://schemas.microsoft.com/office/drawing/2014/main" id="{76CDDE9A-18D2-55EB-93A9-D015369931A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60" name="グループ化 759">
                    <a:extLst>
                      <a:ext uri="{FF2B5EF4-FFF2-40B4-BE49-F238E27FC236}">
                        <a16:creationId xmlns:a16="http://schemas.microsoft.com/office/drawing/2014/main" id="{0EB114A1-92AA-ACA4-6A03-8BEAF72F4BFB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67" name="正方形/長方形 766">
                      <a:extLst>
                        <a:ext uri="{FF2B5EF4-FFF2-40B4-BE49-F238E27FC236}">
                          <a16:creationId xmlns:a16="http://schemas.microsoft.com/office/drawing/2014/main" id="{54CDDC96-C4A6-96E8-C040-D6666E6DAA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68" name="正方形/長方形 767">
                      <a:extLst>
                        <a:ext uri="{FF2B5EF4-FFF2-40B4-BE49-F238E27FC236}">
                          <a16:creationId xmlns:a16="http://schemas.microsoft.com/office/drawing/2014/main" id="{882D7BAE-229A-932D-5EEE-AB18CB74924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61" name="正方形/長方形 760">
                    <a:extLst>
                      <a:ext uri="{FF2B5EF4-FFF2-40B4-BE49-F238E27FC236}">
                        <a16:creationId xmlns:a16="http://schemas.microsoft.com/office/drawing/2014/main" id="{986EC795-CA82-763C-58E2-A91B74F081F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62" name="グループ化 761">
                    <a:extLst>
                      <a:ext uri="{FF2B5EF4-FFF2-40B4-BE49-F238E27FC236}">
                        <a16:creationId xmlns:a16="http://schemas.microsoft.com/office/drawing/2014/main" id="{5A87124C-EB71-876E-02B5-9FB84DA38152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65" name="正方形/長方形 764">
                      <a:extLst>
                        <a:ext uri="{FF2B5EF4-FFF2-40B4-BE49-F238E27FC236}">
                          <a16:creationId xmlns:a16="http://schemas.microsoft.com/office/drawing/2014/main" id="{C4EF6D51-5638-0BCF-915C-6DC7698EF6B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66" name="正方形/長方形 765">
                      <a:extLst>
                        <a:ext uri="{FF2B5EF4-FFF2-40B4-BE49-F238E27FC236}">
                          <a16:creationId xmlns:a16="http://schemas.microsoft.com/office/drawing/2014/main" id="{E54E2914-879D-7BDE-11D9-4141BA4525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63" name="正方形/長方形 762">
                    <a:extLst>
                      <a:ext uri="{FF2B5EF4-FFF2-40B4-BE49-F238E27FC236}">
                        <a16:creationId xmlns:a16="http://schemas.microsoft.com/office/drawing/2014/main" id="{843CF8B2-C7E7-6FFA-F43D-52A03A63A21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64" name="正方形/長方形 763">
                    <a:extLst>
                      <a:ext uri="{FF2B5EF4-FFF2-40B4-BE49-F238E27FC236}">
                        <a16:creationId xmlns:a16="http://schemas.microsoft.com/office/drawing/2014/main" id="{8EA4725C-0A6E-657B-88AB-154146A928F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736" name="グループ化 735">
                  <a:extLst>
                    <a:ext uri="{FF2B5EF4-FFF2-40B4-BE49-F238E27FC236}">
                      <a16:creationId xmlns:a16="http://schemas.microsoft.com/office/drawing/2014/main" id="{B32F2257-5424-BA6C-5033-BE2395DC1DF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0531643" y="2990357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737" name="グループ化 736">
                    <a:extLst>
                      <a:ext uri="{FF2B5EF4-FFF2-40B4-BE49-F238E27FC236}">
                        <a16:creationId xmlns:a16="http://schemas.microsoft.com/office/drawing/2014/main" id="{68F70C89-3D64-DC10-93F3-E4E3E439DB39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754" name="正方形/長方形 753">
                      <a:extLst>
                        <a:ext uri="{FF2B5EF4-FFF2-40B4-BE49-F238E27FC236}">
                          <a16:creationId xmlns:a16="http://schemas.microsoft.com/office/drawing/2014/main" id="{69767259-B85E-C87D-3CDB-42B810AC3F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55" name="正方形/長方形 754">
                      <a:extLst>
                        <a:ext uri="{FF2B5EF4-FFF2-40B4-BE49-F238E27FC236}">
                          <a16:creationId xmlns:a16="http://schemas.microsoft.com/office/drawing/2014/main" id="{E30A2509-E1DD-697E-23A0-F2FDFA38EB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38" name="グループ化 737">
                    <a:extLst>
                      <a:ext uri="{FF2B5EF4-FFF2-40B4-BE49-F238E27FC236}">
                        <a16:creationId xmlns:a16="http://schemas.microsoft.com/office/drawing/2014/main" id="{D71AEBBF-8CAD-C478-4A53-1C9A8E5C8DF5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752" name="正方形/長方形 751">
                      <a:extLst>
                        <a:ext uri="{FF2B5EF4-FFF2-40B4-BE49-F238E27FC236}">
                          <a16:creationId xmlns:a16="http://schemas.microsoft.com/office/drawing/2014/main" id="{532C44FC-D6C5-4D1F-5906-62C3D69E8F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53" name="正方形/長方形 752">
                      <a:extLst>
                        <a:ext uri="{FF2B5EF4-FFF2-40B4-BE49-F238E27FC236}">
                          <a16:creationId xmlns:a16="http://schemas.microsoft.com/office/drawing/2014/main" id="{7512E52E-41EE-E524-1801-19E7B31A17D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39" name="グループ化 738">
                    <a:extLst>
                      <a:ext uri="{FF2B5EF4-FFF2-40B4-BE49-F238E27FC236}">
                        <a16:creationId xmlns:a16="http://schemas.microsoft.com/office/drawing/2014/main" id="{507DC058-AAD3-1F36-4543-24170B95AFA9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50" name="正方形/長方形 749">
                      <a:extLst>
                        <a:ext uri="{FF2B5EF4-FFF2-40B4-BE49-F238E27FC236}">
                          <a16:creationId xmlns:a16="http://schemas.microsoft.com/office/drawing/2014/main" id="{2CD7FC7D-68F6-7C03-E1B7-DEE7960DF4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51" name="正方形/長方形 750">
                      <a:extLst>
                        <a:ext uri="{FF2B5EF4-FFF2-40B4-BE49-F238E27FC236}">
                          <a16:creationId xmlns:a16="http://schemas.microsoft.com/office/drawing/2014/main" id="{4AB946D4-4A8D-8A64-DCD9-CE9153BE0B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40" name="正方形/長方形 739">
                    <a:extLst>
                      <a:ext uri="{FF2B5EF4-FFF2-40B4-BE49-F238E27FC236}">
                        <a16:creationId xmlns:a16="http://schemas.microsoft.com/office/drawing/2014/main" id="{764D0284-3B58-C039-B338-88B4725C99E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41" name="グループ化 740">
                    <a:extLst>
                      <a:ext uri="{FF2B5EF4-FFF2-40B4-BE49-F238E27FC236}">
                        <a16:creationId xmlns:a16="http://schemas.microsoft.com/office/drawing/2014/main" id="{18C12750-0B9F-AF30-4184-B1B57F672845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48" name="正方形/長方形 747">
                      <a:extLst>
                        <a:ext uri="{FF2B5EF4-FFF2-40B4-BE49-F238E27FC236}">
                          <a16:creationId xmlns:a16="http://schemas.microsoft.com/office/drawing/2014/main" id="{F3A28499-F769-B4B1-0AA6-6D1B0A059F2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49" name="正方形/長方形 748">
                      <a:extLst>
                        <a:ext uri="{FF2B5EF4-FFF2-40B4-BE49-F238E27FC236}">
                          <a16:creationId xmlns:a16="http://schemas.microsoft.com/office/drawing/2014/main" id="{06F1F1BC-AF45-F181-73E3-59422823AE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42" name="正方形/長方形 741">
                    <a:extLst>
                      <a:ext uri="{FF2B5EF4-FFF2-40B4-BE49-F238E27FC236}">
                        <a16:creationId xmlns:a16="http://schemas.microsoft.com/office/drawing/2014/main" id="{4F8CCD28-207C-49A1-FCE8-E4E212508A1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743" name="グループ化 742">
                    <a:extLst>
                      <a:ext uri="{FF2B5EF4-FFF2-40B4-BE49-F238E27FC236}">
                        <a16:creationId xmlns:a16="http://schemas.microsoft.com/office/drawing/2014/main" id="{CB44E3C8-4335-37AF-887C-8A9FD693B6CF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746" name="正方形/長方形 745">
                      <a:extLst>
                        <a:ext uri="{FF2B5EF4-FFF2-40B4-BE49-F238E27FC236}">
                          <a16:creationId xmlns:a16="http://schemas.microsoft.com/office/drawing/2014/main" id="{9822630F-D7F9-1964-17B3-FFB7DFC9C0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47" name="正方形/長方形 746">
                      <a:extLst>
                        <a:ext uri="{FF2B5EF4-FFF2-40B4-BE49-F238E27FC236}">
                          <a16:creationId xmlns:a16="http://schemas.microsoft.com/office/drawing/2014/main" id="{7A769E21-0684-7C1C-C3AE-3A64E3099E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744" name="正方形/長方形 743">
                    <a:extLst>
                      <a:ext uri="{FF2B5EF4-FFF2-40B4-BE49-F238E27FC236}">
                        <a16:creationId xmlns:a16="http://schemas.microsoft.com/office/drawing/2014/main" id="{50BEAE69-E2DC-CEC2-375E-BA70E1E043F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45" name="正方形/長方形 744">
                    <a:extLst>
                      <a:ext uri="{FF2B5EF4-FFF2-40B4-BE49-F238E27FC236}">
                        <a16:creationId xmlns:a16="http://schemas.microsoft.com/office/drawing/2014/main" id="{4FEC4B21-C3EA-4993-3487-FFF0F57C645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grpSp>
          <p:nvGrpSpPr>
            <p:cNvPr id="1940" name="グループ化 1939">
              <a:extLst>
                <a:ext uri="{FF2B5EF4-FFF2-40B4-BE49-F238E27FC236}">
                  <a16:creationId xmlns:a16="http://schemas.microsoft.com/office/drawing/2014/main" id="{521F4974-51E8-75D0-2B0C-D163D23B78B9}"/>
                </a:ext>
              </a:extLst>
            </p:cNvPr>
            <p:cNvGrpSpPr/>
            <p:nvPr/>
          </p:nvGrpSpPr>
          <p:grpSpPr>
            <a:xfrm>
              <a:off x="6299294" y="672040"/>
              <a:ext cx="5480839" cy="339435"/>
              <a:chOff x="1522621" y="2172208"/>
              <a:chExt cx="4281783" cy="265176"/>
            </a:xfrm>
          </p:grpSpPr>
          <p:sp>
            <p:nvSpPr>
              <p:cNvPr id="1941" name="正方形/長方形 1940">
                <a:extLst>
                  <a:ext uri="{FF2B5EF4-FFF2-40B4-BE49-F238E27FC236}">
                    <a16:creationId xmlns:a16="http://schemas.microsoft.com/office/drawing/2014/main" id="{6D04E4E6-A02A-00F4-7C88-5A3E883A2383}"/>
                  </a:ext>
                </a:extLst>
              </p:cNvPr>
              <p:cNvSpPr/>
              <p:nvPr/>
            </p:nvSpPr>
            <p:spPr>
              <a:xfrm>
                <a:off x="1522621" y="2172208"/>
                <a:ext cx="4280771" cy="265176"/>
              </a:xfrm>
              <a:prstGeom prst="rect">
                <a:avLst/>
              </a:prstGeom>
              <a:solidFill>
                <a:srgbClr val="0D3512">
                  <a:alpha val="56863"/>
                </a:srgbClr>
              </a:solidFill>
              <a:ln w="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942" name="グループ化 1941">
                <a:extLst>
                  <a:ext uri="{FF2B5EF4-FFF2-40B4-BE49-F238E27FC236}">
                    <a16:creationId xmlns:a16="http://schemas.microsoft.com/office/drawing/2014/main" id="{5EC9F0DD-F8E9-410F-D594-5C751EFDD21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22621" y="2191427"/>
                <a:ext cx="4281783" cy="222303"/>
                <a:chOff x="1115076" y="2712635"/>
                <a:chExt cx="10738104" cy="557504"/>
              </a:xfrm>
            </p:grpSpPr>
            <p:grpSp>
              <p:nvGrpSpPr>
                <p:cNvPr id="1943" name="グループ化 1942">
                  <a:extLst>
                    <a:ext uri="{FF2B5EF4-FFF2-40B4-BE49-F238E27FC236}">
                      <a16:creationId xmlns:a16="http://schemas.microsoft.com/office/drawing/2014/main" id="{7A83D1C6-D01E-44F5-E883-8E3C89868DC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115076" y="2714695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2244" name="グループ化 2243">
                    <a:extLst>
                      <a:ext uri="{FF2B5EF4-FFF2-40B4-BE49-F238E27FC236}">
                        <a16:creationId xmlns:a16="http://schemas.microsoft.com/office/drawing/2014/main" id="{08EB20A0-2370-CA59-E49D-5BCD694974E8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261" name="正方形/長方形 2260">
                      <a:extLst>
                        <a:ext uri="{FF2B5EF4-FFF2-40B4-BE49-F238E27FC236}">
                          <a16:creationId xmlns:a16="http://schemas.microsoft.com/office/drawing/2014/main" id="{8F300203-0B08-B498-D478-52031F60AB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62" name="正方形/長方形 2261">
                      <a:extLst>
                        <a:ext uri="{FF2B5EF4-FFF2-40B4-BE49-F238E27FC236}">
                          <a16:creationId xmlns:a16="http://schemas.microsoft.com/office/drawing/2014/main" id="{088ED7A6-1259-0958-BA0F-7ADC4DCCB5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45" name="グループ化 2244">
                    <a:extLst>
                      <a:ext uri="{FF2B5EF4-FFF2-40B4-BE49-F238E27FC236}">
                        <a16:creationId xmlns:a16="http://schemas.microsoft.com/office/drawing/2014/main" id="{105772CB-062E-C4AE-88D4-A2C3B8642043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259" name="正方形/長方形 2258">
                      <a:extLst>
                        <a:ext uri="{FF2B5EF4-FFF2-40B4-BE49-F238E27FC236}">
                          <a16:creationId xmlns:a16="http://schemas.microsoft.com/office/drawing/2014/main" id="{4188D0E0-7320-CFB0-1316-9EF21FD7AA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60" name="正方形/長方形 2259">
                      <a:extLst>
                        <a:ext uri="{FF2B5EF4-FFF2-40B4-BE49-F238E27FC236}">
                          <a16:creationId xmlns:a16="http://schemas.microsoft.com/office/drawing/2014/main" id="{F3B460A6-2801-5303-CE88-669BB3F632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46" name="グループ化 2245">
                    <a:extLst>
                      <a:ext uri="{FF2B5EF4-FFF2-40B4-BE49-F238E27FC236}">
                        <a16:creationId xmlns:a16="http://schemas.microsoft.com/office/drawing/2014/main" id="{616C64DD-E78C-18D3-47F5-C8F209EB542E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257" name="正方形/長方形 2256">
                      <a:extLst>
                        <a:ext uri="{FF2B5EF4-FFF2-40B4-BE49-F238E27FC236}">
                          <a16:creationId xmlns:a16="http://schemas.microsoft.com/office/drawing/2014/main" id="{B0C722A7-761D-3751-BFC1-A766967DE1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58" name="正方形/長方形 2257">
                      <a:extLst>
                        <a:ext uri="{FF2B5EF4-FFF2-40B4-BE49-F238E27FC236}">
                          <a16:creationId xmlns:a16="http://schemas.microsoft.com/office/drawing/2014/main" id="{2214917E-29C9-87A1-C3B9-A3D84B789D8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247" name="正方形/長方形 2246">
                    <a:extLst>
                      <a:ext uri="{FF2B5EF4-FFF2-40B4-BE49-F238E27FC236}">
                        <a16:creationId xmlns:a16="http://schemas.microsoft.com/office/drawing/2014/main" id="{2BC33253-97FE-05D7-F8BA-015AD24DE60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248" name="グループ化 2247">
                    <a:extLst>
                      <a:ext uri="{FF2B5EF4-FFF2-40B4-BE49-F238E27FC236}">
                        <a16:creationId xmlns:a16="http://schemas.microsoft.com/office/drawing/2014/main" id="{35588D19-864D-2248-8746-FD6356B1BE63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255" name="正方形/長方形 2254">
                      <a:extLst>
                        <a:ext uri="{FF2B5EF4-FFF2-40B4-BE49-F238E27FC236}">
                          <a16:creationId xmlns:a16="http://schemas.microsoft.com/office/drawing/2014/main" id="{24BA14ED-57C0-6C7B-F803-EEEB1B8702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56" name="正方形/長方形 2255">
                      <a:extLst>
                        <a:ext uri="{FF2B5EF4-FFF2-40B4-BE49-F238E27FC236}">
                          <a16:creationId xmlns:a16="http://schemas.microsoft.com/office/drawing/2014/main" id="{BA346097-14B2-6AAA-E4E7-D66905D12F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249" name="正方形/長方形 2248">
                    <a:extLst>
                      <a:ext uri="{FF2B5EF4-FFF2-40B4-BE49-F238E27FC236}">
                        <a16:creationId xmlns:a16="http://schemas.microsoft.com/office/drawing/2014/main" id="{E4C61008-5BE5-5BBE-9AB2-3ABFC130C20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250" name="グループ化 2249">
                    <a:extLst>
                      <a:ext uri="{FF2B5EF4-FFF2-40B4-BE49-F238E27FC236}">
                        <a16:creationId xmlns:a16="http://schemas.microsoft.com/office/drawing/2014/main" id="{8974899A-7B50-FE1E-6049-BC11A7E38EC3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253" name="正方形/長方形 2252">
                      <a:extLst>
                        <a:ext uri="{FF2B5EF4-FFF2-40B4-BE49-F238E27FC236}">
                          <a16:creationId xmlns:a16="http://schemas.microsoft.com/office/drawing/2014/main" id="{F62FAEBD-AE47-7498-2BA0-024A4FA458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54" name="正方形/長方形 2253">
                      <a:extLst>
                        <a:ext uri="{FF2B5EF4-FFF2-40B4-BE49-F238E27FC236}">
                          <a16:creationId xmlns:a16="http://schemas.microsoft.com/office/drawing/2014/main" id="{EB4F576D-E00F-ADB9-615B-F5ED8A6F7A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251" name="正方形/長方形 2250">
                    <a:extLst>
                      <a:ext uri="{FF2B5EF4-FFF2-40B4-BE49-F238E27FC236}">
                        <a16:creationId xmlns:a16="http://schemas.microsoft.com/office/drawing/2014/main" id="{1686DC37-76D6-8822-903D-5A8AFBBAA97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52" name="正方形/長方形 2251">
                    <a:extLst>
                      <a:ext uri="{FF2B5EF4-FFF2-40B4-BE49-F238E27FC236}">
                        <a16:creationId xmlns:a16="http://schemas.microsoft.com/office/drawing/2014/main" id="{4D0585C2-AFB6-4B42-4E9A-5CAB426A334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44" name="グループ化 1943">
                  <a:extLst>
                    <a:ext uri="{FF2B5EF4-FFF2-40B4-BE49-F238E27FC236}">
                      <a16:creationId xmlns:a16="http://schemas.microsoft.com/office/drawing/2014/main" id="{F9E5D9A3-FB91-4148-C0B8-740E46F1C6D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278331" y="2992417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2225" name="グループ化 2224">
                    <a:extLst>
                      <a:ext uri="{FF2B5EF4-FFF2-40B4-BE49-F238E27FC236}">
                        <a16:creationId xmlns:a16="http://schemas.microsoft.com/office/drawing/2014/main" id="{D2D9CCBD-EE5D-B6FB-0516-757DAB1B17E3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242" name="正方形/長方形 2241">
                      <a:extLst>
                        <a:ext uri="{FF2B5EF4-FFF2-40B4-BE49-F238E27FC236}">
                          <a16:creationId xmlns:a16="http://schemas.microsoft.com/office/drawing/2014/main" id="{65E5918C-CD1D-777E-6C86-7970809587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43" name="正方形/長方形 2242">
                      <a:extLst>
                        <a:ext uri="{FF2B5EF4-FFF2-40B4-BE49-F238E27FC236}">
                          <a16:creationId xmlns:a16="http://schemas.microsoft.com/office/drawing/2014/main" id="{7029F969-171E-DA07-97EA-6F4F653276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26" name="グループ化 2225">
                    <a:extLst>
                      <a:ext uri="{FF2B5EF4-FFF2-40B4-BE49-F238E27FC236}">
                        <a16:creationId xmlns:a16="http://schemas.microsoft.com/office/drawing/2014/main" id="{8B484C97-6554-811E-32D5-7E7EB615FF6C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240" name="正方形/長方形 2239">
                      <a:extLst>
                        <a:ext uri="{FF2B5EF4-FFF2-40B4-BE49-F238E27FC236}">
                          <a16:creationId xmlns:a16="http://schemas.microsoft.com/office/drawing/2014/main" id="{4FC115A0-46E2-F6E0-5A6A-F9584480E1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41" name="正方形/長方形 2240">
                      <a:extLst>
                        <a:ext uri="{FF2B5EF4-FFF2-40B4-BE49-F238E27FC236}">
                          <a16:creationId xmlns:a16="http://schemas.microsoft.com/office/drawing/2014/main" id="{366E9F1A-ADE2-A394-C819-FBBCC2723B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27" name="グループ化 2226">
                    <a:extLst>
                      <a:ext uri="{FF2B5EF4-FFF2-40B4-BE49-F238E27FC236}">
                        <a16:creationId xmlns:a16="http://schemas.microsoft.com/office/drawing/2014/main" id="{76A01EE9-327E-E0DB-2C01-99BC587DCFAF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238" name="正方形/長方形 2237">
                      <a:extLst>
                        <a:ext uri="{FF2B5EF4-FFF2-40B4-BE49-F238E27FC236}">
                          <a16:creationId xmlns:a16="http://schemas.microsoft.com/office/drawing/2014/main" id="{2B57B62B-A955-AB40-BBE8-57393F7454F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39" name="正方形/長方形 2238">
                      <a:extLst>
                        <a:ext uri="{FF2B5EF4-FFF2-40B4-BE49-F238E27FC236}">
                          <a16:creationId xmlns:a16="http://schemas.microsoft.com/office/drawing/2014/main" id="{8151B64C-C6D9-4104-C17B-97D2E7D034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228" name="正方形/長方形 2227">
                    <a:extLst>
                      <a:ext uri="{FF2B5EF4-FFF2-40B4-BE49-F238E27FC236}">
                        <a16:creationId xmlns:a16="http://schemas.microsoft.com/office/drawing/2014/main" id="{5CF530BA-0E63-E2BA-07B4-EE48FBDEB0A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229" name="グループ化 2228">
                    <a:extLst>
                      <a:ext uri="{FF2B5EF4-FFF2-40B4-BE49-F238E27FC236}">
                        <a16:creationId xmlns:a16="http://schemas.microsoft.com/office/drawing/2014/main" id="{70FB0140-DC89-5011-2EF5-84C9566DB89E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236" name="正方形/長方形 2235">
                      <a:extLst>
                        <a:ext uri="{FF2B5EF4-FFF2-40B4-BE49-F238E27FC236}">
                          <a16:creationId xmlns:a16="http://schemas.microsoft.com/office/drawing/2014/main" id="{83F71F83-43BD-F43E-6BB9-BA5A81F2775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37" name="正方形/長方形 2236">
                      <a:extLst>
                        <a:ext uri="{FF2B5EF4-FFF2-40B4-BE49-F238E27FC236}">
                          <a16:creationId xmlns:a16="http://schemas.microsoft.com/office/drawing/2014/main" id="{D012BF6B-CB11-8BEC-3A8A-67820CB7C0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230" name="正方形/長方形 2229">
                    <a:extLst>
                      <a:ext uri="{FF2B5EF4-FFF2-40B4-BE49-F238E27FC236}">
                        <a16:creationId xmlns:a16="http://schemas.microsoft.com/office/drawing/2014/main" id="{7A956A34-7FAF-21BA-24D9-1A21A13D53C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231" name="グループ化 2230">
                    <a:extLst>
                      <a:ext uri="{FF2B5EF4-FFF2-40B4-BE49-F238E27FC236}">
                        <a16:creationId xmlns:a16="http://schemas.microsoft.com/office/drawing/2014/main" id="{2CC061A1-692F-3141-5033-01E64B91C975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234" name="正方形/長方形 2233">
                      <a:extLst>
                        <a:ext uri="{FF2B5EF4-FFF2-40B4-BE49-F238E27FC236}">
                          <a16:creationId xmlns:a16="http://schemas.microsoft.com/office/drawing/2014/main" id="{32BE65D8-D6A1-51D9-A6A0-D19F1DA421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35" name="正方形/長方形 2234">
                      <a:extLst>
                        <a:ext uri="{FF2B5EF4-FFF2-40B4-BE49-F238E27FC236}">
                          <a16:creationId xmlns:a16="http://schemas.microsoft.com/office/drawing/2014/main" id="{D4AA9F34-7096-1882-877D-EF2488B2E6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232" name="正方形/長方形 2231">
                    <a:extLst>
                      <a:ext uri="{FF2B5EF4-FFF2-40B4-BE49-F238E27FC236}">
                        <a16:creationId xmlns:a16="http://schemas.microsoft.com/office/drawing/2014/main" id="{01F12A69-72EE-5BAA-EF95-0C03BA8638B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33" name="正方形/長方形 2232">
                    <a:extLst>
                      <a:ext uri="{FF2B5EF4-FFF2-40B4-BE49-F238E27FC236}">
                        <a16:creationId xmlns:a16="http://schemas.microsoft.com/office/drawing/2014/main" id="{6E0F79BF-A49F-75C6-3B67-41DF177012D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45" name="グループ化 1944">
                  <a:extLst>
                    <a:ext uri="{FF2B5EF4-FFF2-40B4-BE49-F238E27FC236}">
                      <a16:creationId xmlns:a16="http://schemas.microsoft.com/office/drawing/2014/main" id="{DD4BA07B-63AF-C272-63A5-1CD9A4CE6C9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437904" y="2714695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2206" name="グループ化 2205">
                    <a:extLst>
                      <a:ext uri="{FF2B5EF4-FFF2-40B4-BE49-F238E27FC236}">
                        <a16:creationId xmlns:a16="http://schemas.microsoft.com/office/drawing/2014/main" id="{534E61E9-5C98-DAD3-C88D-903911A12638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223" name="正方形/長方形 2222">
                      <a:extLst>
                        <a:ext uri="{FF2B5EF4-FFF2-40B4-BE49-F238E27FC236}">
                          <a16:creationId xmlns:a16="http://schemas.microsoft.com/office/drawing/2014/main" id="{84B69E0D-F1CC-8DEF-FA38-F504CECB4B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24" name="正方形/長方形 2223">
                      <a:extLst>
                        <a:ext uri="{FF2B5EF4-FFF2-40B4-BE49-F238E27FC236}">
                          <a16:creationId xmlns:a16="http://schemas.microsoft.com/office/drawing/2014/main" id="{383EDCB7-1F07-F605-A35C-606581448B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07" name="グループ化 2206">
                    <a:extLst>
                      <a:ext uri="{FF2B5EF4-FFF2-40B4-BE49-F238E27FC236}">
                        <a16:creationId xmlns:a16="http://schemas.microsoft.com/office/drawing/2014/main" id="{7082F488-28EB-15E2-A0CB-AB352A9EC895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221" name="正方形/長方形 2220">
                      <a:extLst>
                        <a:ext uri="{FF2B5EF4-FFF2-40B4-BE49-F238E27FC236}">
                          <a16:creationId xmlns:a16="http://schemas.microsoft.com/office/drawing/2014/main" id="{CFE54DEB-A2EC-0E3C-1598-B74226BE9D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22" name="正方形/長方形 2221">
                      <a:extLst>
                        <a:ext uri="{FF2B5EF4-FFF2-40B4-BE49-F238E27FC236}">
                          <a16:creationId xmlns:a16="http://schemas.microsoft.com/office/drawing/2014/main" id="{20A6DB1F-2804-C5DA-E0C4-C7CB99FF84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08" name="グループ化 2207">
                    <a:extLst>
                      <a:ext uri="{FF2B5EF4-FFF2-40B4-BE49-F238E27FC236}">
                        <a16:creationId xmlns:a16="http://schemas.microsoft.com/office/drawing/2014/main" id="{0807E08E-EFBB-EA55-99AA-F87F5923F639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219" name="正方形/長方形 2218">
                      <a:extLst>
                        <a:ext uri="{FF2B5EF4-FFF2-40B4-BE49-F238E27FC236}">
                          <a16:creationId xmlns:a16="http://schemas.microsoft.com/office/drawing/2014/main" id="{1A5F6E39-1868-C3B8-457A-D558B67EC0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20" name="正方形/長方形 2219">
                      <a:extLst>
                        <a:ext uri="{FF2B5EF4-FFF2-40B4-BE49-F238E27FC236}">
                          <a16:creationId xmlns:a16="http://schemas.microsoft.com/office/drawing/2014/main" id="{F4404153-DB12-5D19-FE1F-25CF1CFF07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209" name="正方形/長方形 2208">
                    <a:extLst>
                      <a:ext uri="{FF2B5EF4-FFF2-40B4-BE49-F238E27FC236}">
                        <a16:creationId xmlns:a16="http://schemas.microsoft.com/office/drawing/2014/main" id="{C3483D41-8F99-7708-CF09-C70DC001DAA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210" name="グループ化 2209">
                    <a:extLst>
                      <a:ext uri="{FF2B5EF4-FFF2-40B4-BE49-F238E27FC236}">
                        <a16:creationId xmlns:a16="http://schemas.microsoft.com/office/drawing/2014/main" id="{FC86FA74-43F2-4209-7038-8B78A87706FD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217" name="正方形/長方形 2216">
                      <a:extLst>
                        <a:ext uri="{FF2B5EF4-FFF2-40B4-BE49-F238E27FC236}">
                          <a16:creationId xmlns:a16="http://schemas.microsoft.com/office/drawing/2014/main" id="{BF700135-D754-2A1A-6C45-18DAE42EDE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18" name="正方形/長方形 2217">
                      <a:extLst>
                        <a:ext uri="{FF2B5EF4-FFF2-40B4-BE49-F238E27FC236}">
                          <a16:creationId xmlns:a16="http://schemas.microsoft.com/office/drawing/2014/main" id="{515DDE11-1CB0-6185-9B7B-63DABAE2BB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211" name="正方形/長方形 2210">
                    <a:extLst>
                      <a:ext uri="{FF2B5EF4-FFF2-40B4-BE49-F238E27FC236}">
                        <a16:creationId xmlns:a16="http://schemas.microsoft.com/office/drawing/2014/main" id="{828C05A2-09CB-8447-25AA-4BAD5FD3C39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212" name="グループ化 2211">
                    <a:extLst>
                      <a:ext uri="{FF2B5EF4-FFF2-40B4-BE49-F238E27FC236}">
                        <a16:creationId xmlns:a16="http://schemas.microsoft.com/office/drawing/2014/main" id="{B56DE9FB-17F4-CCE1-20CE-7D443013D9EE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215" name="正方形/長方形 2214">
                      <a:extLst>
                        <a:ext uri="{FF2B5EF4-FFF2-40B4-BE49-F238E27FC236}">
                          <a16:creationId xmlns:a16="http://schemas.microsoft.com/office/drawing/2014/main" id="{77045B4D-9FD8-9957-2F23-6A51EC03C5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16" name="正方形/長方形 2215">
                      <a:extLst>
                        <a:ext uri="{FF2B5EF4-FFF2-40B4-BE49-F238E27FC236}">
                          <a16:creationId xmlns:a16="http://schemas.microsoft.com/office/drawing/2014/main" id="{A981C443-C4AF-D6A5-77AA-A5AD7FDBC7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213" name="正方形/長方形 2212">
                    <a:extLst>
                      <a:ext uri="{FF2B5EF4-FFF2-40B4-BE49-F238E27FC236}">
                        <a16:creationId xmlns:a16="http://schemas.microsoft.com/office/drawing/2014/main" id="{0BCB4659-841F-69B6-B555-ABE797AE483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14" name="正方形/長方形 2213">
                    <a:extLst>
                      <a:ext uri="{FF2B5EF4-FFF2-40B4-BE49-F238E27FC236}">
                        <a16:creationId xmlns:a16="http://schemas.microsoft.com/office/drawing/2014/main" id="{BF400119-07DB-E3FA-8A6F-223B487063A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46" name="グループ化 1945">
                  <a:extLst>
                    <a:ext uri="{FF2B5EF4-FFF2-40B4-BE49-F238E27FC236}">
                      <a16:creationId xmlns:a16="http://schemas.microsoft.com/office/drawing/2014/main" id="{81FFE317-5D0C-5E0F-D321-2018C1CD67C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600941" y="2992417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2187" name="グループ化 2186">
                    <a:extLst>
                      <a:ext uri="{FF2B5EF4-FFF2-40B4-BE49-F238E27FC236}">
                        <a16:creationId xmlns:a16="http://schemas.microsoft.com/office/drawing/2014/main" id="{44296BF6-B0FE-604D-9FB9-E8A1819012D0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204" name="正方形/長方形 2203">
                      <a:extLst>
                        <a:ext uri="{FF2B5EF4-FFF2-40B4-BE49-F238E27FC236}">
                          <a16:creationId xmlns:a16="http://schemas.microsoft.com/office/drawing/2014/main" id="{07402C41-4D61-8BA9-2703-BF6DA2A9FBD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05" name="正方形/長方形 2204">
                      <a:extLst>
                        <a:ext uri="{FF2B5EF4-FFF2-40B4-BE49-F238E27FC236}">
                          <a16:creationId xmlns:a16="http://schemas.microsoft.com/office/drawing/2014/main" id="{2AF29B86-05B0-F422-EB18-89AC636F4B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88" name="グループ化 2187">
                    <a:extLst>
                      <a:ext uri="{FF2B5EF4-FFF2-40B4-BE49-F238E27FC236}">
                        <a16:creationId xmlns:a16="http://schemas.microsoft.com/office/drawing/2014/main" id="{9D80B493-8BC2-CBBD-B800-635FF3821A40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202" name="正方形/長方形 2201">
                      <a:extLst>
                        <a:ext uri="{FF2B5EF4-FFF2-40B4-BE49-F238E27FC236}">
                          <a16:creationId xmlns:a16="http://schemas.microsoft.com/office/drawing/2014/main" id="{CB36C2D3-4AC3-F460-8904-5AE50C386A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03" name="正方形/長方形 2202">
                      <a:extLst>
                        <a:ext uri="{FF2B5EF4-FFF2-40B4-BE49-F238E27FC236}">
                          <a16:creationId xmlns:a16="http://schemas.microsoft.com/office/drawing/2014/main" id="{B034BDC0-8991-D04B-5CEC-9D8459A3DA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89" name="グループ化 2188">
                    <a:extLst>
                      <a:ext uri="{FF2B5EF4-FFF2-40B4-BE49-F238E27FC236}">
                        <a16:creationId xmlns:a16="http://schemas.microsoft.com/office/drawing/2014/main" id="{DA2F7850-5833-A9AC-C830-BFED05BB510A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200" name="正方形/長方形 2199">
                      <a:extLst>
                        <a:ext uri="{FF2B5EF4-FFF2-40B4-BE49-F238E27FC236}">
                          <a16:creationId xmlns:a16="http://schemas.microsoft.com/office/drawing/2014/main" id="{9306F05C-287B-0568-D7D8-884E5AED48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01" name="正方形/長方形 2200">
                      <a:extLst>
                        <a:ext uri="{FF2B5EF4-FFF2-40B4-BE49-F238E27FC236}">
                          <a16:creationId xmlns:a16="http://schemas.microsoft.com/office/drawing/2014/main" id="{1E5E0CFB-43C1-9172-17F0-B8941EE03E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90" name="正方形/長方形 2189">
                    <a:extLst>
                      <a:ext uri="{FF2B5EF4-FFF2-40B4-BE49-F238E27FC236}">
                        <a16:creationId xmlns:a16="http://schemas.microsoft.com/office/drawing/2014/main" id="{89CDA455-B74E-BE85-F8DB-85C1428F67D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91" name="グループ化 2190">
                    <a:extLst>
                      <a:ext uri="{FF2B5EF4-FFF2-40B4-BE49-F238E27FC236}">
                        <a16:creationId xmlns:a16="http://schemas.microsoft.com/office/drawing/2014/main" id="{D299FD36-AAFD-06B3-DB89-86D5EA19D4AC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98" name="正方形/長方形 2197">
                      <a:extLst>
                        <a:ext uri="{FF2B5EF4-FFF2-40B4-BE49-F238E27FC236}">
                          <a16:creationId xmlns:a16="http://schemas.microsoft.com/office/drawing/2014/main" id="{A242A32C-F24C-4D4C-387B-CA1CDD5BD9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99" name="正方形/長方形 2198">
                      <a:extLst>
                        <a:ext uri="{FF2B5EF4-FFF2-40B4-BE49-F238E27FC236}">
                          <a16:creationId xmlns:a16="http://schemas.microsoft.com/office/drawing/2014/main" id="{DB857256-1908-A86A-9757-A621F8AC172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92" name="正方形/長方形 2191">
                    <a:extLst>
                      <a:ext uri="{FF2B5EF4-FFF2-40B4-BE49-F238E27FC236}">
                        <a16:creationId xmlns:a16="http://schemas.microsoft.com/office/drawing/2014/main" id="{B49AA0CC-0388-E32B-7E3C-150D6B1D1AB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93" name="グループ化 2192">
                    <a:extLst>
                      <a:ext uri="{FF2B5EF4-FFF2-40B4-BE49-F238E27FC236}">
                        <a16:creationId xmlns:a16="http://schemas.microsoft.com/office/drawing/2014/main" id="{B42A639E-841D-95A3-F78D-46D904BC26A7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96" name="正方形/長方形 2195">
                      <a:extLst>
                        <a:ext uri="{FF2B5EF4-FFF2-40B4-BE49-F238E27FC236}">
                          <a16:creationId xmlns:a16="http://schemas.microsoft.com/office/drawing/2014/main" id="{B44D8F7B-287D-A252-3F2E-073C8959EC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97" name="正方形/長方形 2196">
                      <a:extLst>
                        <a:ext uri="{FF2B5EF4-FFF2-40B4-BE49-F238E27FC236}">
                          <a16:creationId xmlns:a16="http://schemas.microsoft.com/office/drawing/2014/main" id="{B4EDA879-5AF0-0461-7DC7-CEE1C564DE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94" name="正方形/長方形 2193">
                    <a:extLst>
                      <a:ext uri="{FF2B5EF4-FFF2-40B4-BE49-F238E27FC236}">
                        <a16:creationId xmlns:a16="http://schemas.microsoft.com/office/drawing/2014/main" id="{A9EA3E3F-B6E9-9F03-ABE7-A420ACC045A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95" name="正方形/長方形 2194">
                    <a:extLst>
                      <a:ext uri="{FF2B5EF4-FFF2-40B4-BE49-F238E27FC236}">
                        <a16:creationId xmlns:a16="http://schemas.microsoft.com/office/drawing/2014/main" id="{E2F78F5A-4103-AFC6-E415-8D419ECEF91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47" name="グループ化 1946">
                  <a:extLst>
                    <a:ext uri="{FF2B5EF4-FFF2-40B4-BE49-F238E27FC236}">
                      <a16:creationId xmlns:a16="http://schemas.microsoft.com/office/drawing/2014/main" id="{71D58A3F-D86B-DA3C-C82C-7551C5488C3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59985" y="2714695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2168" name="グループ化 2167">
                    <a:extLst>
                      <a:ext uri="{FF2B5EF4-FFF2-40B4-BE49-F238E27FC236}">
                        <a16:creationId xmlns:a16="http://schemas.microsoft.com/office/drawing/2014/main" id="{A8C11DED-AE5B-4107-4640-752508AC39C1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185" name="正方形/長方形 2184">
                      <a:extLst>
                        <a:ext uri="{FF2B5EF4-FFF2-40B4-BE49-F238E27FC236}">
                          <a16:creationId xmlns:a16="http://schemas.microsoft.com/office/drawing/2014/main" id="{E971777E-5D46-C74B-8621-262CD47288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86" name="正方形/長方形 2185">
                      <a:extLst>
                        <a:ext uri="{FF2B5EF4-FFF2-40B4-BE49-F238E27FC236}">
                          <a16:creationId xmlns:a16="http://schemas.microsoft.com/office/drawing/2014/main" id="{1393950B-93F7-6A9F-B98B-434E34ECE9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69" name="グループ化 2168">
                    <a:extLst>
                      <a:ext uri="{FF2B5EF4-FFF2-40B4-BE49-F238E27FC236}">
                        <a16:creationId xmlns:a16="http://schemas.microsoft.com/office/drawing/2014/main" id="{9D2FA8BA-1B20-DF00-45EB-05FF92B2060D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183" name="正方形/長方形 2182">
                      <a:extLst>
                        <a:ext uri="{FF2B5EF4-FFF2-40B4-BE49-F238E27FC236}">
                          <a16:creationId xmlns:a16="http://schemas.microsoft.com/office/drawing/2014/main" id="{D480250A-6B4C-6B54-F029-60BE040A31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84" name="正方形/長方形 2183">
                      <a:extLst>
                        <a:ext uri="{FF2B5EF4-FFF2-40B4-BE49-F238E27FC236}">
                          <a16:creationId xmlns:a16="http://schemas.microsoft.com/office/drawing/2014/main" id="{8963C467-EE11-388F-9BFA-8814784CA9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70" name="グループ化 2169">
                    <a:extLst>
                      <a:ext uri="{FF2B5EF4-FFF2-40B4-BE49-F238E27FC236}">
                        <a16:creationId xmlns:a16="http://schemas.microsoft.com/office/drawing/2014/main" id="{54A669BD-BC59-7F78-BFB8-081EBC64060D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81" name="正方形/長方形 2180">
                      <a:extLst>
                        <a:ext uri="{FF2B5EF4-FFF2-40B4-BE49-F238E27FC236}">
                          <a16:creationId xmlns:a16="http://schemas.microsoft.com/office/drawing/2014/main" id="{06BE9F3A-3155-2CB8-44BA-CB789B16D86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82" name="正方形/長方形 2181">
                      <a:extLst>
                        <a:ext uri="{FF2B5EF4-FFF2-40B4-BE49-F238E27FC236}">
                          <a16:creationId xmlns:a16="http://schemas.microsoft.com/office/drawing/2014/main" id="{278BCB9E-DE3A-BC9D-5FDF-4244A749A7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71" name="正方形/長方形 2170">
                    <a:extLst>
                      <a:ext uri="{FF2B5EF4-FFF2-40B4-BE49-F238E27FC236}">
                        <a16:creationId xmlns:a16="http://schemas.microsoft.com/office/drawing/2014/main" id="{86B56BA2-6B85-E432-79D4-1C9D8EAFFC4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72" name="グループ化 2171">
                    <a:extLst>
                      <a:ext uri="{FF2B5EF4-FFF2-40B4-BE49-F238E27FC236}">
                        <a16:creationId xmlns:a16="http://schemas.microsoft.com/office/drawing/2014/main" id="{A6E53660-A995-811B-ABEB-888ADE14C815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79" name="正方形/長方形 2178">
                      <a:extLst>
                        <a:ext uri="{FF2B5EF4-FFF2-40B4-BE49-F238E27FC236}">
                          <a16:creationId xmlns:a16="http://schemas.microsoft.com/office/drawing/2014/main" id="{B370CBDF-597B-3420-137F-751A71453E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80" name="正方形/長方形 2179">
                      <a:extLst>
                        <a:ext uri="{FF2B5EF4-FFF2-40B4-BE49-F238E27FC236}">
                          <a16:creationId xmlns:a16="http://schemas.microsoft.com/office/drawing/2014/main" id="{D780BDD2-7A49-A453-07BC-BE032446FE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73" name="正方形/長方形 2172">
                    <a:extLst>
                      <a:ext uri="{FF2B5EF4-FFF2-40B4-BE49-F238E27FC236}">
                        <a16:creationId xmlns:a16="http://schemas.microsoft.com/office/drawing/2014/main" id="{7B3158FE-4384-CDE4-9634-A29A1EAACC0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74" name="グループ化 2173">
                    <a:extLst>
                      <a:ext uri="{FF2B5EF4-FFF2-40B4-BE49-F238E27FC236}">
                        <a16:creationId xmlns:a16="http://schemas.microsoft.com/office/drawing/2014/main" id="{C7897EBB-0ACE-AD4B-AF55-2AD23F92C004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77" name="正方形/長方形 2176">
                      <a:extLst>
                        <a:ext uri="{FF2B5EF4-FFF2-40B4-BE49-F238E27FC236}">
                          <a16:creationId xmlns:a16="http://schemas.microsoft.com/office/drawing/2014/main" id="{8F1D6819-A453-45CD-DDE5-666AFDC373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78" name="正方形/長方形 2177">
                      <a:extLst>
                        <a:ext uri="{FF2B5EF4-FFF2-40B4-BE49-F238E27FC236}">
                          <a16:creationId xmlns:a16="http://schemas.microsoft.com/office/drawing/2014/main" id="{E6CAAE94-13D5-15B1-F4D9-C87F5028EB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75" name="正方形/長方形 2174">
                    <a:extLst>
                      <a:ext uri="{FF2B5EF4-FFF2-40B4-BE49-F238E27FC236}">
                        <a16:creationId xmlns:a16="http://schemas.microsoft.com/office/drawing/2014/main" id="{4493886A-57DC-5BEB-BCD6-7F240B17EDB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76" name="正方形/長方形 2175">
                    <a:extLst>
                      <a:ext uri="{FF2B5EF4-FFF2-40B4-BE49-F238E27FC236}">
                        <a16:creationId xmlns:a16="http://schemas.microsoft.com/office/drawing/2014/main" id="{654FE244-B13C-CCC5-4F59-9462D972AAA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48" name="グループ化 1947">
                  <a:extLst>
                    <a:ext uri="{FF2B5EF4-FFF2-40B4-BE49-F238E27FC236}">
                      <a16:creationId xmlns:a16="http://schemas.microsoft.com/office/drawing/2014/main" id="{C2A626FB-873A-68F9-F03F-905F6E23DF9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922478" y="2992417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2149" name="グループ化 2148">
                    <a:extLst>
                      <a:ext uri="{FF2B5EF4-FFF2-40B4-BE49-F238E27FC236}">
                        <a16:creationId xmlns:a16="http://schemas.microsoft.com/office/drawing/2014/main" id="{E3DC1202-F481-7302-A65D-510E02E7ACA5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166" name="正方形/長方形 2165">
                      <a:extLst>
                        <a:ext uri="{FF2B5EF4-FFF2-40B4-BE49-F238E27FC236}">
                          <a16:creationId xmlns:a16="http://schemas.microsoft.com/office/drawing/2014/main" id="{ADF0CEC0-1CB0-7A59-065A-05A6AC83CA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67" name="正方形/長方形 2166">
                      <a:extLst>
                        <a:ext uri="{FF2B5EF4-FFF2-40B4-BE49-F238E27FC236}">
                          <a16:creationId xmlns:a16="http://schemas.microsoft.com/office/drawing/2014/main" id="{06C91F45-6E03-97E0-5CA2-CB6F31B918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50" name="グループ化 2149">
                    <a:extLst>
                      <a:ext uri="{FF2B5EF4-FFF2-40B4-BE49-F238E27FC236}">
                        <a16:creationId xmlns:a16="http://schemas.microsoft.com/office/drawing/2014/main" id="{E0679911-70C0-16DF-A5C9-A4C6A47F1972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164" name="正方形/長方形 2163">
                      <a:extLst>
                        <a:ext uri="{FF2B5EF4-FFF2-40B4-BE49-F238E27FC236}">
                          <a16:creationId xmlns:a16="http://schemas.microsoft.com/office/drawing/2014/main" id="{ED821AF3-308C-FBD8-2749-4D261298B2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65" name="正方形/長方形 2164">
                      <a:extLst>
                        <a:ext uri="{FF2B5EF4-FFF2-40B4-BE49-F238E27FC236}">
                          <a16:creationId xmlns:a16="http://schemas.microsoft.com/office/drawing/2014/main" id="{42C56F24-489B-CD57-15A8-F095D13E95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51" name="グループ化 2150">
                    <a:extLst>
                      <a:ext uri="{FF2B5EF4-FFF2-40B4-BE49-F238E27FC236}">
                        <a16:creationId xmlns:a16="http://schemas.microsoft.com/office/drawing/2014/main" id="{E5408C8C-71DA-E958-4D56-C46A5D37FC1D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62" name="正方形/長方形 2161">
                      <a:extLst>
                        <a:ext uri="{FF2B5EF4-FFF2-40B4-BE49-F238E27FC236}">
                          <a16:creationId xmlns:a16="http://schemas.microsoft.com/office/drawing/2014/main" id="{DAA9D0B7-1662-CC6A-205B-43270ABFC31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63" name="正方形/長方形 2162">
                      <a:extLst>
                        <a:ext uri="{FF2B5EF4-FFF2-40B4-BE49-F238E27FC236}">
                          <a16:creationId xmlns:a16="http://schemas.microsoft.com/office/drawing/2014/main" id="{1B7C1DC2-499F-4A6A-D1CF-FB66469A9D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52" name="正方形/長方形 2151">
                    <a:extLst>
                      <a:ext uri="{FF2B5EF4-FFF2-40B4-BE49-F238E27FC236}">
                        <a16:creationId xmlns:a16="http://schemas.microsoft.com/office/drawing/2014/main" id="{3787EFB0-BC59-D62B-77CB-75B1D71C916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53" name="グループ化 2152">
                    <a:extLst>
                      <a:ext uri="{FF2B5EF4-FFF2-40B4-BE49-F238E27FC236}">
                        <a16:creationId xmlns:a16="http://schemas.microsoft.com/office/drawing/2014/main" id="{CC33781B-F75E-EDEE-FB58-0AB4F375B891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60" name="正方形/長方形 2159">
                      <a:extLst>
                        <a:ext uri="{FF2B5EF4-FFF2-40B4-BE49-F238E27FC236}">
                          <a16:creationId xmlns:a16="http://schemas.microsoft.com/office/drawing/2014/main" id="{FE6F3732-6249-D21B-336A-74450890A22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61" name="正方形/長方形 2160">
                      <a:extLst>
                        <a:ext uri="{FF2B5EF4-FFF2-40B4-BE49-F238E27FC236}">
                          <a16:creationId xmlns:a16="http://schemas.microsoft.com/office/drawing/2014/main" id="{79FB8431-4025-3FFA-8D0A-9427DEA595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54" name="正方形/長方形 2153">
                    <a:extLst>
                      <a:ext uri="{FF2B5EF4-FFF2-40B4-BE49-F238E27FC236}">
                        <a16:creationId xmlns:a16="http://schemas.microsoft.com/office/drawing/2014/main" id="{3B1CE2A3-60DB-B1F4-F676-2F8C3711EE5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55" name="グループ化 2154">
                    <a:extLst>
                      <a:ext uri="{FF2B5EF4-FFF2-40B4-BE49-F238E27FC236}">
                        <a16:creationId xmlns:a16="http://schemas.microsoft.com/office/drawing/2014/main" id="{8C9D8F04-1113-B2DC-42EA-44DB66607842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58" name="正方形/長方形 2157">
                      <a:extLst>
                        <a:ext uri="{FF2B5EF4-FFF2-40B4-BE49-F238E27FC236}">
                          <a16:creationId xmlns:a16="http://schemas.microsoft.com/office/drawing/2014/main" id="{F2FB35E2-7D8B-E0B5-77A4-B372468212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59" name="正方形/長方形 2158">
                      <a:extLst>
                        <a:ext uri="{FF2B5EF4-FFF2-40B4-BE49-F238E27FC236}">
                          <a16:creationId xmlns:a16="http://schemas.microsoft.com/office/drawing/2014/main" id="{4146EB36-697B-55E9-2F80-A168B7854B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56" name="正方形/長方形 2155">
                    <a:extLst>
                      <a:ext uri="{FF2B5EF4-FFF2-40B4-BE49-F238E27FC236}">
                        <a16:creationId xmlns:a16="http://schemas.microsoft.com/office/drawing/2014/main" id="{869F7807-2FD5-385B-F0DC-030DC466E3E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57" name="正方形/長方形 2156">
                    <a:extLst>
                      <a:ext uri="{FF2B5EF4-FFF2-40B4-BE49-F238E27FC236}">
                        <a16:creationId xmlns:a16="http://schemas.microsoft.com/office/drawing/2014/main" id="{E5809B09-35AA-E99D-A32D-A3A518A5A19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49" name="グループ化 1948">
                  <a:extLst>
                    <a:ext uri="{FF2B5EF4-FFF2-40B4-BE49-F238E27FC236}">
                      <a16:creationId xmlns:a16="http://schemas.microsoft.com/office/drawing/2014/main" id="{9CB1F38C-2194-D1E6-3A6C-E91AF056090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081521" y="2714695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2130" name="グループ化 2129">
                    <a:extLst>
                      <a:ext uri="{FF2B5EF4-FFF2-40B4-BE49-F238E27FC236}">
                        <a16:creationId xmlns:a16="http://schemas.microsoft.com/office/drawing/2014/main" id="{DB7D2288-BD1A-E2FB-C48F-1B520C3CAE9F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147" name="正方形/長方形 2146">
                      <a:extLst>
                        <a:ext uri="{FF2B5EF4-FFF2-40B4-BE49-F238E27FC236}">
                          <a16:creationId xmlns:a16="http://schemas.microsoft.com/office/drawing/2014/main" id="{C692241D-AE42-6D4B-479E-2AA2F13894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48" name="正方形/長方形 2147">
                      <a:extLst>
                        <a:ext uri="{FF2B5EF4-FFF2-40B4-BE49-F238E27FC236}">
                          <a16:creationId xmlns:a16="http://schemas.microsoft.com/office/drawing/2014/main" id="{852192FF-AFA6-0F94-C002-E91A11EABB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31" name="グループ化 2130">
                    <a:extLst>
                      <a:ext uri="{FF2B5EF4-FFF2-40B4-BE49-F238E27FC236}">
                        <a16:creationId xmlns:a16="http://schemas.microsoft.com/office/drawing/2014/main" id="{13761459-7701-490E-3433-3630BCC80097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145" name="正方形/長方形 2144">
                      <a:extLst>
                        <a:ext uri="{FF2B5EF4-FFF2-40B4-BE49-F238E27FC236}">
                          <a16:creationId xmlns:a16="http://schemas.microsoft.com/office/drawing/2014/main" id="{62947B66-232E-48A0-1551-09C836310D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46" name="正方形/長方形 2145">
                      <a:extLst>
                        <a:ext uri="{FF2B5EF4-FFF2-40B4-BE49-F238E27FC236}">
                          <a16:creationId xmlns:a16="http://schemas.microsoft.com/office/drawing/2014/main" id="{764D5490-32D3-B684-323F-FC3E4A0108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32" name="グループ化 2131">
                    <a:extLst>
                      <a:ext uri="{FF2B5EF4-FFF2-40B4-BE49-F238E27FC236}">
                        <a16:creationId xmlns:a16="http://schemas.microsoft.com/office/drawing/2014/main" id="{F1D17835-41D2-0A30-964E-192AC313DD7E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43" name="正方形/長方形 2142">
                      <a:extLst>
                        <a:ext uri="{FF2B5EF4-FFF2-40B4-BE49-F238E27FC236}">
                          <a16:creationId xmlns:a16="http://schemas.microsoft.com/office/drawing/2014/main" id="{935C4E8B-A76F-1321-9302-718EC397F37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44" name="正方形/長方形 2143">
                      <a:extLst>
                        <a:ext uri="{FF2B5EF4-FFF2-40B4-BE49-F238E27FC236}">
                          <a16:creationId xmlns:a16="http://schemas.microsoft.com/office/drawing/2014/main" id="{0131D01B-D395-E3A2-BEF5-6DC0F84B685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33" name="正方形/長方形 2132">
                    <a:extLst>
                      <a:ext uri="{FF2B5EF4-FFF2-40B4-BE49-F238E27FC236}">
                        <a16:creationId xmlns:a16="http://schemas.microsoft.com/office/drawing/2014/main" id="{A616A196-E32F-659E-1E64-0D1C36538F7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34" name="グループ化 2133">
                    <a:extLst>
                      <a:ext uri="{FF2B5EF4-FFF2-40B4-BE49-F238E27FC236}">
                        <a16:creationId xmlns:a16="http://schemas.microsoft.com/office/drawing/2014/main" id="{D327C192-9FAD-72C7-3918-35FB6083D5A4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41" name="正方形/長方形 2140">
                      <a:extLst>
                        <a:ext uri="{FF2B5EF4-FFF2-40B4-BE49-F238E27FC236}">
                          <a16:creationId xmlns:a16="http://schemas.microsoft.com/office/drawing/2014/main" id="{9B610A23-7116-A9AD-31AE-03650A411C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42" name="正方形/長方形 2141">
                      <a:extLst>
                        <a:ext uri="{FF2B5EF4-FFF2-40B4-BE49-F238E27FC236}">
                          <a16:creationId xmlns:a16="http://schemas.microsoft.com/office/drawing/2014/main" id="{6D603D08-9FDF-9FF0-D578-64261BB59C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35" name="正方形/長方形 2134">
                    <a:extLst>
                      <a:ext uri="{FF2B5EF4-FFF2-40B4-BE49-F238E27FC236}">
                        <a16:creationId xmlns:a16="http://schemas.microsoft.com/office/drawing/2014/main" id="{D15DF632-6523-65C5-7CC0-E2B37EEB452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36" name="グループ化 2135">
                    <a:extLst>
                      <a:ext uri="{FF2B5EF4-FFF2-40B4-BE49-F238E27FC236}">
                        <a16:creationId xmlns:a16="http://schemas.microsoft.com/office/drawing/2014/main" id="{CD6D71A9-1F60-DAC5-9166-88ADC3BCE723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39" name="正方形/長方形 2138">
                      <a:extLst>
                        <a:ext uri="{FF2B5EF4-FFF2-40B4-BE49-F238E27FC236}">
                          <a16:creationId xmlns:a16="http://schemas.microsoft.com/office/drawing/2014/main" id="{74632FF7-4D2D-E945-1BB4-2374BA1FFD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40" name="正方形/長方形 2139">
                      <a:extLst>
                        <a:ext uri="{FF2B5EF4-FFF2-40B4-BE49-F238E27FC236}">
                          <a16:creationId xmlns:a16="http://schemas.microsoft.com/office/drawing/2014/main" id="{70314FE0-56AF-D80A-BBF1-DF4EFFF855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37" name="正方形/長方形 2136">
                    <a:extLst>
                      <a:ext uri="{FF2B5EF4-FFF2-40B4-BE49-F238E27FC236}">
                        <a16:creationId xmlns:a16="http://schemas.microsoft.com/office/drawing/2014/main" id="{2FF1ECD7-7BA7-2892-BE43-52218A40C2E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38" name="正方形/長方形 2137">
                    <a:extLst>
                      <a:ext uri="{FF2B5EF4-FFF2-40B4-BE49-F238E27FC236}">
                        <a16:creationId xmlns:a16="http://schemas.microsoft.com/office/drawing/2014/main" id="{D0B5EC4F-1275-7EAC-1862-9429D7CD16B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50" name="グループ化 1949">
                  <a:extLst>
                    <a:ext uri="{FF2B5EF4-FFF2-40B4-BE49-F238E27FC236}">
                      <a16:creationId xmlns:a16="http://schemas.microsoft.com/office/drawing/2014/main" id="{86E6ECCE-10A1-2F76-F850-D0F64950556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44775" y="2992417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2111" name="グループ化 2110">
                    <a:extLst>
                      <a:ext uri="{FF2B5EF4-FFF2-40B4-BE49-F238E27FC236}">
                        <a16:creationId xmlns:a16="http://schemas.microsoft.com/office/drawing/2014/main" id="{EDA7432A-35EA-A391-C54B-6210404E89B9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128" name="正方形/長方形 2127">
                      <a:extLst>
                        <a:ext uri="{FF2B5EF4-FFF2-40B4-BE49-F238E27FC236}">
                          <a16:creationId xmlns:a16="http://schemas.microsoft.com/office/drawing/2014/main" id="{4DC0AC35-D471-34AD-13B1-8102A49F52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29" name="正方形/長方形 2128">
                      <a:extLst>
                        <a:ext uri="{FF2B5EF4-FFF2-40B4-BE49-F238E27FC236}">
                          <a16:creationId xmlns:a16="http://schemas.microsoft.com/office/drawing/2014/main" id="{F0635A13-ADA9-64AD-8491-870D3D7E22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12" name="グループ化 2111">
                    <a:extLst>
                      <a:ext uri="{FF2B5EF4-FFF2-40B4-BE49-F238E27FC236}">
                        <a16:creationId xmlns:a16="http://schemas.microsoft.com/office/drawing/2014/main" id="{61F81AC8-0438-6158-3391-2873E639290D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126" name="正方形/長方形 2125">
                      <a:extLst>
                        <a:ext uri="{FF2B5EF4-FFF2-40B4-BE49-F238E27FC236}">
                          <a16:creationId xmlns:a16="http://schemas.microsoft.com/office/drawing/2014/main" id="{30AAEA77-1CE8-6A42-8CDA-79E4FB2BC3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27" name="正方形/長方形 2126">
                      <a:extLst>
                        <a:ext uri="{FF2B5EF4-FFF2-40B4-BE49-F238E27FC236}">
                          <a16:creationId xmlns:a16="http://schemas.microsoft.com/office/drawing/2014/main" id="{5ED32404-53E8-E0B6-65BA-874B9AC6C6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13" name="グループ化 2112">
                    <a:extLst>
                      <a:ext uri="{FF2B5EF4-FFF2-40B4-BE49-F238E27FC236}">
                        <a16:creationId xmlns:a16="http://schemas.microsoft.com/office/drawing/2014/main" id="{B307F5EF-6CB1-D3E4-B511-16DBE6FA0172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24" name="正方形/長方形 2123">
                      <a:extLst>
                        <a:ext uri="{FF2B5EF4-FFF2-40B4-BE49-F238E27FC236}">
                          <a16:creationId xmlns:a16="http://schemas.microsoft.com/office/drawing/2014/main" id="{3B233B14-CF90-A841-82B6-48BE012E6A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25" name="正方形/長方形 2124">
                      <a:extLst>
                        <a:ext uri="{FF2B5EF4-FFF2-40B4-BE49-F238E27FC236}">
                          <a16:creationId xmlns:a16="http://schemas.microsoft.com/office/drawing/2014/main" id="{C2372D8D-7961-159C-55CA-523273739B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14" name="正方形/長方形 2113">
                    <a:extLst>
                      <a:ext uri="{FF2B5EF4-FFF2-40B4-BE49-F238E27FC236}">
                        <a16:creationId xmlns:a16="http://schemas.microsoft.com/office/drawing/2014/main" id="{A40EA253-9438-5F5B-92C0-EA4D83EE71F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15" name="グループ化 2114">
                    <a:extLst>
                      <a:ext uri="{FF2B5EF4-FFF2-40B4-BE49-F238E27FC236}">
                        <a16:creationId xmlns:a16="http://schemas.microsoft.com/office/drawing/2014/main" id="{4965C7A1-8FED-A028-2AD5-6231B44A6B03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22" name="正方形/長方形 2121">
                      <a:extLst>
                        <a:ext uri="{FF2B5EF4-FFF2-40B4-BE49-F238E27FC236}">
                          <a16:creationId xmlns:a16="http://schemas.microsoft.com/office/drawing/2014/main" id="{19B2408B-4C5F-4647-9983-CA0A2E32A4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23" name="正方形/長方形 2122">
                      <a:extLst>
                        <a:ext uri="{FF2B5EF4-FFF2-40B4-BE49-F238E27FC236}">
                          <a16:creationId xmlns:a16="http://schemas.microsoft.com/office/drawing/2014/main" id="{6A55F768-4D02-A9D7-7BC7-F94D7B4AF1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16" name="正方形/長方形 2115">
                    <a:extLst>
                      <a:ext uri="{FF2B5EF4-FFF2-40B4-BE49-F238E27FC236}">
                        <a16:creationId xmlns:a16="http://schemas.microsoft.com/office/drawing/2014/main" id="{4B610E9D-1B24-8EC2-A69E-2747D3592B0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17" name="グループ化 2116">
                    <a:extLst>
                      <a:ext uri="{FF2B5EF4-FFF2-40B4-BE49-F238E27FC236}">
                        <a16:creationId xmlns:a16="http://schemas.microsoft.com/office/drawing/2014/main" id="{8E6D44C8-492D-71BD-D0C7-5EB1B7DC26E5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120" name="正方形/長方形 2119">
                      <a:extLst>
                        <a:ext uri="{FF2B5EF4-FFF2-40B4-BE49-F238E27FC236}">
                          <a16:creationId xmlns:a16="http://schemas.microsoft.com/office/drawing/2014/main" id="{9394706C-4590-310F-CB28-765BBE38B02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21" name="正方形/長方形 2120">
                      <a:extLst>
                        <a:ext uri="{FF2B5EF4-FFF2-40B4-BE49-F238E27FC236}">
                          <a16:creationId xmlns:a16="http://schemas.microsoft.com/office/drawing/2014/main" id="{BF361038-12E0-D65D-D5C4-21A975773E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18" name="正方形/長方形 2117">
                    <a:extLst>
                      <a:ext uri="{FF2B5EF4-FFF2-40B4-BE49-F238E27FC236}">
                        <a16:creationId xmlns:a16="http://schemas.microsoft.com/office/drawing/2014/main" id="{BC39DC67-AC96-BCE7-7CB5-2EF0942489B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19" name="正方形/長方形 2118">
                    <a:extLst>
                      <a:ext uri="{FF2B5EF4-FFF2-40B4-BE49-F238E27FC236}">
                        <a16:creationId xmlns:a16="http://schemas.microsoft.com/office/drawing/2014/main" id="{9E6B4C6E-AAE1-4DAA-29BC-2E31D6B89F2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51" name="グループ化 1950">
                  <a:extLst>
                    <a:ext uri="{FF2B5EF4-FFF2-40B4-BE49-F238E27FC236}">
                      <a16:creationId xmlns:a16="http://schemas.microsoft.com/office/drawing/2014/main" id="{E4C40F24-26E5-2F62-7AB1-C8EB73B1DC8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401944" y="2712635"/>
                  <a:ext cx="1321536" cy="277722"/>
                  <a:chOff x="174678" y="4338239"/>
                  <a:chExt cx="5822894" cy="1223999"/>
                </a:xfrm>
              </p:grpSpPr>
              <p:grpSp>
                <p:nvGrpSpPr>
                  <p:cNvPr id="2092" name="グループ化 2091">
                    <a:extLst>
                      <a:ext uri="{FF2B5EF4-FFF2-40B4-BE49-F238E27FC236}">
                        <a16:creationId xmlns:a16="http://schemas.microsoft.com/office/drawing/2014/main" id="{D439538A-C8E0-8607-4C89-42B81D1E96EE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0" y="4338239"/>
                    <a:ext cx="432002" cy="1223999"/>
                    <a:chOff x="230091" y="4167755"/>
                    <a:chExt cx="432000" cy="1224000"/>
                  </a:xfrm>
                </p:grpSpPr>
                <p:sp>
                  <p:nvSpPr>
                    <p:cNvPr id="2109" name="正方形/長方形 2108">
                      <a:extLst>
                        <a:ext uri="{FF2B5EF4-FFF2-40B4-BE49-F238E27FC236}">
                          <a16:creationId xmlns:a16="http://schemas.microsoft.com/office/drawing/2014/main" id="{580EAF4A-06BE-BB4D-1EAE-F671D88E47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10" name="正方形/長方形 2109">
                      <a:extLst>
                        <a:ext uri="{FF2B5EF4-FFF2-40B4-BE49-F238E27FC236}">
                          <a16:creationId xmlns:a16="http://schemas.microsoft.com/office/drawing/2014/main" id="{7CFCD488-5BFF-8BDA-0609-B7B085AD5E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93" name="グループ化 2092">
                    <a:extLst>
                      <a:ext uri="{FF2B5EF4-FFF2-40B4-BE49-F238E27FC236}">
                        <a16:creationId xmlns:a16="http://schemas.microsoft.com/office/drawing/2014/main" id="{36CFAC26-530D-AA59-6D83-2DD766D3AF49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2" cy="1223999"/>
                    <a:chOff x="230091" y="4167755"/>
                    <a:chExt cx="432000" cy="1224000"/>
                  </a:xfrm>
                </p:grpSpPr>
                <p:sp>
                  <p:nvSpPr>
                    <p:cNvPr id="2107" name="正方形/長方形 2106">
                      <a:extLst>
                        <a:ext uri="{FF2B5EF4-FFF2-40B4-BE49-F238E27FC236}">
                          <a16:creationId xmlns:a16="http://schemas.microsoft.com/office/drawing/2014/main" id="{9636FACB-6CA3-6943-296B-F6E5E2CD63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08" name="正方形/長方形 2107">
                      <a:extLst>
                        <a:ext uri="{FF2B5EF4-FFF2-40B4-BE49-F238E27FC236}">
                          <a16:creationId xmlns:a16="http://schemas.microsoft.com/office/drawing/2014/main" id="{3D7980CC-51BC-46D2-7789-C2DDD4DBF9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94" name="グループ化 2093">
                    <a:extLst>
                      <a:ext uri="{FF2B5EF4-FFF2-40B4-BE49-F238E27FC236}">
                        <a16:creationId xmlns:a16="http://schemas.microsoft.com/office/drawing/2014/main" id="{0374DA51-D074-60E6-3DB3-A76673E4F110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6" y="4338239"/>
                    <a:ext cx="792002" cy="1223999"/>
                    <a:chOff x="4639367" y="5587791"/>
                    <a:chExt cx="792000" cy="1224000"/>
                  </a:xfrm>
                </p:grpSpPr>
                <p:sp>
                  <p:nvSpPr>
                    <p:cNvPr id="2105" name="正方形/長方形 2104">
                      <a:extLst>
                        <a:ext uri="{FF2B5EF4-FFF2-40B4-BE49-F238E27FC236}">
                          <a16:creationId xmlns:a16="http://schemas.microsoft.com/office/drawing/2014/main" id="{7213CB00-E6DF-8566-FDBC-743C4DABFB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06" name="正方形/長方形 2105">
                      <a:extLst>
                        <a:ext uri="{FF2B5EF4-FFF2-40B4-BE49-F238E27FC236}">
                          <a16:creationId xmlns:a16="http://schemas.microsoft.com/office/drawing/2014/main" id="{884415AE-8C5D-D72E-20C4-D4874F5175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95" name="正方形/長方形 2094">
                    <a:extLst>
                      <a:ext uri="{FF2B5EF4-FFF2-40B4-BE49-F238E27FC236}">
                        <a16:creationId xmlns:a16="http://schemas.microsoft.com/office/drawing/2014/main" id="{85F188AD-A664-38FC-19FF-34F4FFB052E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5" y="4374238"/>
                    <a:ext cx="720001" cy="1151997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96" name="グループ化 2095">
                    <a:extLst>
                      <a:ext uri="{FF2B5EF4-FFF2-40B4-BE49-F238E27FC236}">
                        <a16:creationId xmlns:a16="http://schemas.microsoft.com/office/drawing/2014/main" id="{ED915CCB-73E1-EC24-96C1-959A39FD1715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5" y="4338239"/>
                    <a:ext cx="792002" cy="1223999"/>
                    <a:chOff x="4639367" y="5587791"/>
                    <a:chExt cx="792000" cy="1224000"/>
                  </a:xfrm>
                </p:grpSpPr>
                <p:sp>
                  <p:nvSpPr>
                    <p:cNvPr id="2103" name="正方形/長方形 2102">
                      <a:extLst>
                        <a:ext uri="{FF2B5EF4-FFF2-40B4-BE49-F238E27FC236}">
                          <a16:creationId xmlns:a16="http://schemas.microsoft.com/office/drawing/2014/main" id="{56616DAD-F337-4225-6E54-FBFC390376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04" name="正方形/長方形 2103">
                      <a:extLst>
                        <a:ext uri="{FF2B5EF4-FFF2-40B4-BE49-F238E27FC236}">
                          <a16:creationId xmlns:a16="http://schemas.microsoft.com/office/drawing/2014/main" id="{F0B2AFE6-0092-4579-92C3-54BE5DB1BB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97" name="正方形/長方形 2096">
                    <a:extLst>
                      <a:ext uri="{FF2B5EF4-FFF2-40B4-BE49-F238E27FC236}">
                        <a16:creationId xmlns:a16="http://schemas.microsoft.com/office/drawing/2014/main" id="{5A3AA22D-B072-340C-759E-0D8B7A6828F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4" y="4374238"/>
                    <a:ext cx="720001" cy="1151997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98" name="グループ化 2097">
                    <a:extLst>
                      <a:ext uri="{FF2B5EF4-FFF2-40B4-BE49-F238E27FC236}">
                        <a16:creationId xmlns:a16="http://schemas.microsoft.com/office/drawing/2014/main" id="{726EE164-66AD-EAF5-02A0-0E4B9861DFE3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2" y="4338239"/>
                    <a:ext cx="792002" cy="1223999"/>
                    <a:chOff x="4639367" y="5587791"/>
                    <a:chExt cx="792000" cy="1224000"/>
                  </a:xfrm>
                </p:grpSpPr>
                <p:sp>
                  <p:nvSpPr>
                    <p:cNvPr id="2101" name="正方形/長方形 2100">
                      <a:extLst>
                        <a:ext uri="{FF2B5EF4-FFF2-40B4-BE49-F238E27FC236}">
                          <a16:creationId xmlns:a16="http://schemas.microsoft.com/office/drawing/2014/main" id="{2F90F3AF-9B74-7968-81B4-09A8375474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02" name="正方形/長方形 2101">
                      <a:extLst>
                        <a:ext uri="{FF2B5EF4-FFF2-40B4-BE49-F238E27FC236}">
                          <a16:creationId xmlns:a16="http://schemas.microsoft.com/office/drawing/2014/main" id="{A0EDD6DD-0A83-6E95-C09E-0BE66646159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99" name="正方形/長方形 2098">
                    <a:extLst>
                      <a:ext uri="{FF2B5EF4-FFF2-40B4-BE49-F238E27FC236}">
                        <a16:creationId xmlns:a16="http://schemas.microsoft.com/office/drawing/2014/main" id="{4B1A87C8-22B9-EEEB-9CD5-6D73344281B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1" y="4374238"/>
                    <a:ext cx="720001" cy="1151998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00" name="正方形/長方形 2099">
                    <a:extLst>
                      <a:ext uri="{FF2B5EF4-FFF2-40B4-BE49-F238E27FC236}">
                        <a16:creationId xmlns:a16="http://schemas.microsoft.com/office/drawing/2014/main" id="{84CC141D-81E8-51F1-682E-B0485A6E8C3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4" y="4374242"/>
                    <a:ext cx="720001" cy="1151998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52" name="グループ化 1951">
                  <a:extLst>
                    <a:ext uri="{FF2B5EF4-FFF2-40B4-BE49-F238E27FC236}">
                      <a16:creationId xmlns:a16="http://schemas.microsoft.com/office/drawing/2014/main" id="{BA00584F-2EB6-CB72-3B20-116441775BB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565199" y="2990357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2073" name="グループ化 2072">
                    <a:extLst>
                      <a:ext uri="{FF2B5EF4-FFF2-40B4-BE49-F238E27FC236}">
                        <a16:creationId xmlns:a16="http://schemas.microsoft.com/office/drawing/2014/main" id="{50BA7A26-92F2-5818-A841-03D4B7276D11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090" name="正方形/長方形 2089">
                      <a:extLst>
                        <a:ext uri="{FF2B5EF4-FFF2-40B4-BE49-F238E27FC236}">
                          <a16:creationId xmlns:a16="http://schemas.microsoft.com/office/drawing/2014/main" id="{715CA763-2E1D-9779-27C5-A274618E96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91" name="正方形/長方形 2090">
                      <a:extLst>
                        <a:ext uri="{FF2B5EF4-FFF2-40B4-BE49-F238E27FC236}">
                          <a16:creationId xmlns:a16="http://schemas.microsoft.com/office/drawing/2014/main" id="{4371D87F-562F-51DF-2ED4-CF640FE5EC1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74" name="グループ化 2073">
                    <a:extLst>
                      <a:ext uri="{FF2B5EF4-FFF2-40B4-BE49-F238E27FC236}">
                        <a16:creationId xmlns:a16="http://schemas.microsoft.com/office/drawing/2014/main" id="{1CAE9FCC-039F-A4A8-2E41-B672E4B0BB2E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088" name="正方形/長方形 2087">
                      <a:extLst>
                        <a:ext uri="{FF2B5EF4-FFF2-40B4-BE49-F238E27FC236}">
                          <a16:creationId xmlns:a16="http://schemas.microsoft.com/office/drawing/2014/main" id="{67D9FCD0-7030-81F3-E304-E5DDF50F64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89" name="正方形/長方形 2088">
                      <a:extLst>
                        <a:ext uri="{FF2B5EF4-FFF2-40B4-BE49-F238E27FC236}">
                          <a16:creationId xmlns:a16="http://schemas.microsoft.com/office/drawing/2014/main" id="{1BECC501-3501-C891-D4E1-63B7773E4B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75" name="グループ化 2074">
                    <a:extLst>
                      <a:ext uri="{FF2B5EF4-FFF2-40B4-BE49-F238E27FC236}">
                        <a16:creationId xmlns:a16="http://schemas.microsoft.com/office/drawing/2014/main" id="{784E1C0D-F3A9-2464-E93A-EE2A9A5DD852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86" name="正方形/長方形 2085">
                      <a:extLst>
                        <a:ext uri="{FF2B5EF4-FFF2-40B4-BE49-F238E27FC236}">
                          <a16:creationId xmlns:a16="http://schemas.microsoft.com/office/drawing/2014/main" id="{519584B0-F22C-19C8-3922-682B6DFBB9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87" name="正方形/長方形 2086">
                      <a:extLst>
                        <a:ext uri="{FF2B5EF4-FFF2-40B4-BE49-F238E27FC236}">
                          <a16:creationId xmlns:a16="http://schemas.microsoft.com/office/drawing/2014/main" id="{CD362570-CCE4-F966-6EFF-12C6AD25A6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76" name="正方形/長方形 2075">
                    <a:extLst>
                      <a:ext uri="{FF2B5EF4-FFF2-40B4-BE49-F238E27FC236}">
                        <a16:creationId xmlns:a16="http://schemas.microsoft.com/office/drawing/2014/main" id="{7C2CF761-FDB4-C37B-D9C2-92A49ECC6B2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77" name="グループ化 2076">
                    <a:extLst>
                      <a:ext uri="{FF2B5EF4-FFF2-40B4-BE49-F238E27FC236}">
                        <a16:creationId xmlns:a16="http://schemas.microsoft.com/office/drawing/2014/main" id="{DDABFA2D-D18F-88F5-1CB7-942BEA942CED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84" name="正方形/長方形 2083">
                      <a:extLst>
                        <a:ext uri="{FF2B5EF4-FFF2-40B4-BE49-F238E27FC236}">
                          <a16:creationId xmlns:a16="http://schemas.microsoft.com/office/drawing/2014/main" id="{9E640A6F-C44A-FCC1-8D41-116E7F4788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85" name="正方形/長方形 2084">
                      <a:extLst>
                        <a:ext uri="{FF2B5EF4-FFF2-40B4-BE49-F238E27FC236}">
                          <a16:creationId xmlns:a16="http://schemas.microsoft.com/office/drawing/2014/main" id="{71F14864-0CD8-F2A0-298B-79BC421D8E3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78" name="正方形/長方形 2077">
                    <a:extLst>
                      <a:ext uri="{FF2B5EF4-FFF2-40B4-BE49-F238E27FC236}">
                        <a16:creationId xmlns:a16="http://schemas.microsoft.com/office/drawing/2014/main" id="{B066B33C-12E5-171C-4D18-958E82289E5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79" name="グループ化 2078">
                    <a:extLst>
                      <a:ext uri="{FF2B5EF4-FFF2-40B4-BE49-F238E27FC236}">
                        <a16:creationId xmlns:a16="http://schemas.microsoft.com/office/drawing/2014/main" id="{085B64B5-6035-CF14-4C16-28285A2499AA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82" name="正方形/長方形 2081">
                      <a:extLst>
                        <a:ext uri="{FF2B5EF4-FFF2-40B4-BE49-F238E27FC236}">
                          <a16:creationId xmlns:a16="http://schemas.microsoft.com/office/drawing/2014/main" id="{C425CA00-A45F-BCEB-1D52-6285919B7F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83" name="正方形/長方形 2082">
                      <a:extLst>
                        <a:ext uri="{FF2B5EF4-FFF2-40B4-BE49-F238E27FC236}">
                          <a16:creationId xmlns:a16="http://schemas.microsoft.com/office/drawing/2014/main" id="{982CB94B-83B3-BBD4-15D3-2C8F2051EC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80" name="正方形/長方形 2079">
                    <a:extLst>
                      <a:ext uri="{FF2B5EF4-FFF2-40B4-BE49-F238E27FC236}">
                        <a16:creationId xmlns:a16="http://schemas.microsoft.com/office/drawing/2014/main" id="{9BAD57EB-ADE2-6572-7FEF-5240BDB4124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81" name="正方形/長方形 2080">
                    <a:extLst>
                      <a:ext uri="{FF2B5EF4-FFF2-40B4-BE49-F238E27FC236}">
                        <a16:creationId xmlns:a16="http://schemas.microsoft.com/office/drawing/2014/main" id="{28D10364-289A-76B7-20A0-38D09544B6A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53" name="グループ化 1952">
                  <a:extLst>
                    <a:ext uri="{FF2B5EF4-FFF2-40B4-BE49-F238E27FC236}">
                      <a16:creationId xmlns:a16="http://schemas.microsoft.com/office/drawing/2014/main" id="{FF0C5FD3-7203-839F-CFC9-28FA00DC380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724772" y="2712635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2054" name="グループ化 2053">
                    <a:extLst>
                      <a:ext uri="{FF2B5EF4-FFF2-40B4-BE49-F238E27FC236}">
                        <a16:creationId xmlns:a16="http://schemas.microsoft.com/office/drawing/2014/main" id="{90AF5EF1-415B-E122-5460-8928590B0ED5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071" name="正方形/長方形 2070">
                      <a:extLst>
                        <a:ext uri="{FF2B5EF4-FFF2-40B4-BE49-F238E27FC236}">
                          <a16:creationId xmlns:a16="http://schemas.microsoft.com/office/drawing/2014/main" id="{F05A1B78-96CD-93EC-9282-4709A1759A6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72" name="正方形/長方形 2071">
                      <a:extLst>
                        <a:ext uri="{FF2B5EF4-FFF2-40B4-BE49-F238E27FC236}">
                          <a16:creationId xmlns:a16="http://schemas.microsoft.com/office/drawing/2014/main" id="{700316B0-8A59-41DC-0A70-7122737EE9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55" name="グループ化 2054">
                    <a:extLst>
                      <a:ext uri="{FF2B5EF4-FFF2-40B4-BE49-F238E27FC236}">
                        <a16:creationId xmlns:a16="http://schemas.microsoft.com/office/drawing/2014/main" id="{7A029539-2B87-47F2-B876-65C99A5274B8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069" name="正方形/長方形 2068">
                      <a:extLst>
                        <a:ext uri="{FF2B5EF4-FFF2-40B4-BE49-F238E27FC236}">
                          <a16:creationId xmlns:a16="http://schemas.microsoft.com/office/drawing/2014/main" id="{0EDFF796-07AF-0B3C-0CC6-622EB180F3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70" name="正方形/長方形 2069">
                      <a:extLst>
                        <a:ext uri="{FF2B5EF4-FFF2-40B4-BE49-F238E27FC236}">
                          <a16:creationId xmlns:a16="http://schemas.microsoft.com/office/drawing/2014/main" id="{058B67AE-CD89-CF59-D111-5E61B2E8FF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56" name="グループ化 2055">
                    <a:extLst>
                      <a:ext uri="{FF2B5EF4-FFF2-40B4-BE49-F238E27FC236}">
                        <a16:creationId xmlns:a16="http://schemas.microsoft.com/office/drawing/2014/main" id="{6DD78C7B-356B-C992-17D9-5E2D34F2A27A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67" name="正方形/長方形 2066">
                      <a:extLst>
                        <a:ext uri="{FF2B5EF4-FFF2-40B4-BE49-F238E27FC236}">
                          <a16:creationId xmlns:a16="http://schemas.microsoft.com/office/drawing/2014/main" id="{DDD8B255-6352-F683-8125-AF9733EEEE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68" name="正方形/長方形 2067">
                      <a:extLst>
                        <a:ext uri="{FF2B5EF4-FFF2-40B4-BE49-F238E27FC236}">
                          <a16:creationId xmlns:a16="http://schemas.microsoft.com/office/drawing/2014/main" id="{A8C47775-57F0-26B6-9AB8-3D616D5BAB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57" name="正方形/長方形 2056">
                    <a:extLst>
                      <a:ext uri="{FF2B5EF4-FFF2-40B4-BE49-F238E27FC236}">
                        <a16:creationId xmlns:a16="http://schemas.microsoft.com/office/drawing/2014/main" id="{86B73C3F-6165-CFA5-3AB3-836FD2A1C4F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58" name="グループ化 2057">
                    <a:extLst>
                      <a:ext uri="{FF2B5EF4-FFF2-40B4-BE49-F238E27FC236}">
                        <a16:creationId xmlns:a16="http://schemas.microsoft.com/office/drawing/2014/main" id="{16426EBF-9D08-E55F-DFA5-61D00737C5EF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65" name="正方形/長方形 2064">
                      <a:extLst>
                        <a:ext uri="{FF2B5EF4-FFF2-40B4-BE49-F238E27FC236}">
                          <a16:creationId xmlns:a16="http://schemas.microsoft.com/office/drawing/2014/main" id="{A205EFE3-9017-6303-5600-57B19EEB7C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66" name="正方形/長方形 2065">
                      <a:extLst>
                        <a:ext uri="{FF2B5EF4-FFF2-40B4-BE49-F238E27FC236}">
                          <a16:creationId xmlns:a16="http://schemas.microsoft.com/office/drawing/2014/main" id="{9CDC8016-6EA2-59EE-46F2-DF2A528BE8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59" name="正方形/長方形 2058">
                    <a:extLst>
                      <a:ext uri="{FF2B5EF4-FFF2-40B4-BE49-F238E27FC236}">
                        <a16:creationId xmlns:a16="http://schemas.microsoft.com/office/drawing/2014/main" id="{6D0D8B43-A9F2-2469-AD20-EF665A4405E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60" name="グループ化 2059">
                    <a:extLst>
                      <a:ext uri="{FF2B5EF4-FFF2-40B4-BE49-F238E27FC236}">
                        <a16:creationId xmlns:a16="http://schemas.microsoft.com/office/drawing/2014/main" id="{EC3624CD-C556-56FA-C3EE-16E6C203FB7D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63" name="正方形/長方形 2062">
                      <a:extLst>
                        <a:ext uri="{FF2B5EF4-FFF2-40B4-BE49-F238E27FC236}">
                          <a16:creationId xmlns:a16="http://schemas.microsoft.com/office/drawing/2014/main" id="{0AE52793-5E1B-4EB3-0E6C-DA67921D55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64" name="正方形/長方形 2063">
                      <a:extLst>
                        <a:ext uri="{FF2B5EF4-FFF2-40B4-BE49-F238E27FC236}">
                          <a16:creationId xmlns:a16="http://schemas.microsoft.com/office/drawing/2014/main" id="{85BC68BB-4816-4196-335E-BB895B62D5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61" name="正方形/長方形 2060">
                    <a:extLst>
                      <a:ext uri="{FF2B5EF4-FFF2-40B4-BE49-F238E27FC236}">
                        <a16:creationId xmlns:a16="http://schemas.microsoft.com/office/drawing/2014/main" id="{0A59A6A6-10FF-A2E0-CDE7-4B7E88045AE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62" name="正方形/長方形 2061">
                    <a:extLst>
                      <a:ext uri="{FF2B5EF4-FFF2-40B4-BE49-F238E27FC236}">
                        <a16:creationId xmlns:a16="http://schemas.microsoft.com/office/drawing/2014/main" id="{60267212-54A5-9C8F-47C7-616349A5D32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54" name="グループ化 1953">
                  <a:extLst>
                    <a:ext uri="{FF2B5EF4-FFF2-40B4-BE49-F238E27FC236}">
                      <a16:creationId xmlns:a16="http://schemas.microsoft.com/office/drawing/2014/main" id="{CACFC9C7-FD8F-A925-0BED-2C55FDCFD2D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887809" y="2990357"/>
                  <a:ext cx="1321536" cy="277722"/>
                  <a:chOff x="174678" y="4338239"/>
                  <a:chExt cx="5822894" cy="1224000"/>
                </a:xfrm>
              </p:grpSpPr>
              <p:grpSp>
                <p:nvGrpSpPr>
                  <p:cNvPr id="2035" name="グループ化 2034">
                    <a:extLst>
                      <a:ext uri="{FF2B5EF4-FFF2-40B4-BE49-F238E27FC236}">
                        <a16:creationId xmlns:a16="http://schemas.microsoft.com/office/drawing/2014/main" id="{5061F373-8B6C-F6AF-DE1E-2BD8A1B00F57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052" name="正方形/長方形 2051">
                      <a:extLst>
                        <a:ext uri="{FF2B5EF4-FFF2-40B4-BE49-F238E27FC236}">
                          <a16:creationId xmlns:a16="http://schemas.microsoft.com/office/drawing/2014/main" id="{236EF83C-2B4D-9496-BC85-73E5C238CD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53" name="正方形/長方形 2052">
                      <a:extLst>
                        <a:ext uri="{FF2B5EF4-FFF2-40B4-BE49-F238E27FC236}">
                          <a16:creationId xmlns:a16="http://schemas.microsoft.com/office/drawing/2014/main" id="{31D2B77F-13A8-2FBC-181A-189081243F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36" name="グループ化 2035">
                    <a:extLst>
                      <a:ext uri="{FF2B5EF4-FFF2-40B4-BE49-F238E27FC236}">
                        <a16:creationId xmlns:a16="http://schemas.microsoft.com/office/drawing/2014/main" id="{C6FFEB10-295E-B3C5-4362-2678E481182F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050" name="正方形/長方形 2049">
                      <a:extLst>
                        <a:ext uri="{FF2B5EF4-FFF2-40B4-BE49-F238E27FC236}">
                          <a16:creationId xmlns:a16="http://schemas.microsoft.com/office/drawing/2014/main" id="{B5E584CD-4D27-1AA3-067F-9DF90B84C8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51" name="正方形/長方形 2050">
                      <a:extLst>
                        <a:ext uri="{FF2B5EF4-FFF2-40B4-BE49-F238E27FC236}">
                          <a16:creationId xmlns:a16="http://schemas.microsoft.com/office/drawing/2014/main" id="{79036731-4589-BFCD-95FA-02BC8A43A0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37" name="グループ化 2036">
                    <a:extLst>
                      <a:ext uri="{FF2B5EF4-FFF2-40B4-BE49-F238E27FC236}">
                        <a16:creationId xmlns:a16="http://schemas.microsoft.com/office/drawing/2014/main" id="{70EE14A5-83B0-DC29-BEA9-CDE39749DC22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48" name="正方形/長方形 2047">
                      <a:extLst>
                        <a:ext uri="{FF2B5EF4-FFF2-40B4-BE49-F238E27FC236}">
                          <a16:creationId xmlns:a16="http://schemas.microsoft.com/office/drawing/2014/main" id="{F54FAAE2-5B08-CF4E-61C7-86FAC67FB6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49" name="正方形/長方形 2048">
                      <a:extLst>
                        <a:ext uri="{FF2B5EF4-FFF2-40B4-BE49-F238E27FC236}">
                          <a16:creationId xmlns:a16="http://schemas.microsoft.com/office/drawing/2014/main" id="{09140FA5-4BB2-E219-336C-81EC6EB4680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38" name="正方形/長方形 2037">
                    <a:extLst>
                      <a:ext uri="{FF2B5EF4-FFF2-40B4-BE49-F238E27FC236}">
                        <a16:creationId xmlns:a16="http://schemas.microsoft.com/office/drawing/2014/main" id="{95709860-FA7F-6517-F9B4-CB7B2675FD5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39" name="グループ化 2038">
                    <a:extLst>
                      <a:ext uri="{FF2B5EF4-FFF2-40B4-BE49-F238E27FC236}">
                        <a16:creationId xmlns:a16="http://schemas.microsoft.com/office/drawing/2014/main" id="{AE63133E-F13E-DE1D-6A0E-70591497C640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46" name="正方形/長方形 2045">
                      <a:extLst>
                        <a:ext uri="{FF2B5EF4-FFF2-40B4-BE49-F238E27FC236}">
                          <a16:creationId xmlns:a16="http://schemas.microsoft.com/office/drawing/2014/main" id="{175AB6F1-1EE0-39F9-390B-7A92CD7FE89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47" name="正方形/長方形 2046">
                      <a:extLst>
                        <a:ext uri="{FF2B5EF4-FFF2-40B4-BE49-F238E27FC236}">
                          <a16:creationId xmlns:a16="http://schemas.microsoft.com/office/drawing/2014/main" id="{C614CE28-6D14-FBF9-0CC4-4129150F578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40" name="正方形/長方形 2039">
                    <a:extLst>
                      <a:ext uri="{FF2B5EF4-FFF2-40B4-BE49-F238E27FC236}">
                        <a16:creationId xmlns:a16="http://schemas.microsoft.com/office/drawing/2014/main" id="{262EE1C6-E8F7-FED0-B5BA-687CD2604CB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41" name="グループ化 2040">
                    <a:extLst>
                      <a:ext uri="{FF2B5EF4-FFF2-40B4-BE49-F238E27FC236}">
                        <a16:creationId xmlns:a16="http://schemas.microsoft.com/office/drawing/2014/main" id="{35CDBED2-750F-B408-A40F-B55530211921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44" name="正方形/長方形 2043">
                      <a:extLst>
                        <a:ext uri="{FF2B5EF4-FFF2-40B4-BE49-F238E27FC236}">
                          <a16:creationId xmlns:a16="http://schemas.microsoft.com/office/drawing/2014/main" id="{32E553FF-96C3-9BBA-FED4-6B9ED147DA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45" name="正方形/長方形 2044">
                      <a:extLst>
                        <a:ext uri="{FF2B5EF4-FFF2-40B4-BE49-F238E27FC236}">
                          <a16:creationId xmlns:a16="http://schemas.microsoft.com/office/drawing/2014/main" id="{3389B173-2D8D-5540-2028-5577E4DF07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42" name="正方形/長方形 2041">
                    <a:extLst>
                      <a:ext uri="{FF2B5EF4-FFF2-40B4-BE49-F238E27FC236}">
                        <a16:creationId xmlns:a16="http://schemas.microsoft.com/office/drawing/2014/main" id="{73475DB5-C775-7DAD-5312-47619F5BD9E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43" name="正方形/長方形 2042">
                    <a:extLst>
                      <a:ext uri="{FF2B5EF4-FFF2-40B4-BE49-F238E27FC236}">
                        <a16:creationId xmlns:a16="http://schemas.microsoft.com/office/drawing/2014/main" id="{9587A8B7-20E9-A627-FBE0-66BBD61FF92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55" name="グループ化 1954">
                  <a:extLst>
                    <a:ext uri="{FF2B5EF4-FFF2-40B4-BE49-F238E27FC236}">
                      <a16:creationId xmlns:a16="http://schemas.microsoft.com/office/drawing/2014/main" id="{DBCC7C83-35A6-11DA-CEC3-BC72F2EE387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046853" y="2712635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2016" name="グループ化 2015">
                    <a:extLst>
                      <a:ext uri="{FF2B5EF4-FFF2-40B4-BE49-F238E27FC236}">
                        <a16:creationId xmlns:a16="http://schemas.microsoft.com/office/drawing/2014/main" id="{4C64ABC9-13BB-4DBD-E718-DD06E8BA982E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033" name="正方形/長方形 2032">
                      <a:extLst>
                        <a:ext uri="{FF2B5EF4-FFF2-40B4-BE49-F238E27FC236}">
                          <a16:creationId xmlns:a16="http://schemas.microsoft.com/office/drawing/2014/main" id="{8AB68160-0BAC-1553-CD44-3D061A32AC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34" name="正方形/長方形 2033">
                      <a:extLst>
                        <a:ext uri="{FF2B5EF4-FFF2-40B4-BE49-F238E27FC236}">
                          <a16:creationId xmlns:a16="http://schemas.microsoft.com/office/drawing/2014/main" id="{A2665EB3-CF7C-F202-85CF-197E5FDB2F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17" name="グループ化 2016">
                    <a:extLst>
                      <a:ext uri="{FF2B5EF4-FFF2-40B4-BE49-F238E27FC236}">
                        <a16:creationId xmlns:a16="http://schemas.microsoft.com/office/drawing/2014/main" id="{30FED6C5-C4AC-6E27-29F4-36CB69AC1CEB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031" name="正方形/長方形 2030">
                      <a:extLst>
                        <a:ext uri="{FF2B5EF4-FFF2-40B4-BE49-F238E27FC236}">
                          <a16:creationId xmlns:a16="http://schemas.microsoft.com/office/drawing/2014/main" id="{843265E1-A77A-9C69-B93C-DCB8CA1CD3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32" name="正方形/長方形 2031">
                      <a:extLst>
                        <a:ext uri="{FF2B5EF4-FFF2-40B4-BE49-F238E27FC236}">
                          <a16:creationId xmlns:a16="http://schemas.microsoft.com/office/drawing/2014/main" id="{2048782E-C15E-35F4-D64D-E7C455FD4D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18" name="グループ化 2017">
                    <a:extLst>
                      <a:ext uri="{FF2B5EF4-FFF2-40B4-BE49-F238E27FC236}">
                        <a16:creationId xmlns:a16="http://schemas.microsoft.com/office/drawing/2014/main" id="{6943EC48-2D49-CA0A-C42B-D458A4279A28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29" name="正方形/長方形 2028">
                      <a:extLst>
                        <a:ext uri="{FF2B5EF4-FFF2-40B4-BE49-F238E27FC236}">
                          <a16:creationId xmlns:a16="http://schemas.microsoft.com/office/drawing/2014/main" id="{D5F927D7-F034-1A21-7970-1744E8FA95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30" name="正方形/長方形 2029">
                      <a:extLst>
                        <a:ext uri="{FF2B5EF4-FFF2-40B4-BE49-F238E27FC236}">
                          <a16:creationId xmlns:a16="http://schemas.microsoft.com/office/drawing/2014/main" id="{2BB82442-B477-F967-2647-C7FB067E4E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19" name="正方形/長方形 2018">
                    <a:extLst>
                      <a:ext uri="{FF2B5EF4-FFF2-40B4-BE49-F238E27FC236}">
                        <a16:creationId xmlns:a16="http://schemas.microsoft.com/office/drawing/2014/main" id="{A152A7D2-B0BC-B3C2-11C4-88E48C7115D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20" name="グループ化 2019">
                    <a:extLst>
                      <a:ext uri="{FF2B5EF4-FFF2-40B4-BE49-F238E27FC236}">
                        <a16:creationId xmlns:a16="http://schemas.microsoft.com/office/drawing/2014/main" id="{99EA2A9F-DB18-08F6-25D9-EC6592929C87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27" name="正方形/長方形 2026">
                      <a:extLst>
                        <a:ext uri="{FF2B5EF4-FFF2-40B4-BE49-F238E27FC236}">
                          <a16:creationId xmlns:a16="http://schemas.microsoft.com/office/drawing/2014/main" id="{5BE1559F-A42A-B12A-0F62-347D5A23EA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28" name="正方形/長方形 2027">
                      <a:extLst>
                        <a:ext uri="{FF2B5EF4-FFF2-40B4-BE49-F238E27FC236}">
                          <a16:creationId xmlns:a16="http://schemas.microsoft.com/office/drawing/2014/main" id="{CCC0CD0A-4B63-C553-B46B-6881936F9C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21" name="正方形/長方形 2020">
                    <a:extLst>
                      <a:ext uri="{FF2B5EF4-FFF2-40B4-BE49-F238E27FC236}">
                        <a16:creationId xmlns:a16="http://schemas.microsoft.com/office/drawing/2014/main" id="{5B8D0A39-7928-91F0-A796-A1D5BA8D9FB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22" name="グループ化 2021">
                    <a:extLst>
                      <a:ext uri="{FF2B5EF4-FFF2-40B4-BE49-F238E27FC236}">
                        <a16:creationId xmlns:a16="http://schemas.microsoft.com/office/drawing/2014/main" id="{25DCC8F9-A391-4350-119D-8C81F0B38028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25" name="正方形/長方形 2024">
                      <a:extLst>
                        <a:ext uri="{FF2B5EF4-FFF2-40B4-BE49-F238E27FC236}">
                          <a16:creationId xmlns:a16="http://schemas.microsoft.com/office/drawing/2014/main" id="{74E10E12-ABFC-5595-3B73-DCB6730D1C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26" name="正方形/長方形 2025">
                      <a:extLst>
                        <a:ext uri="{FF2B5EF4-FFF2-40B4-BE49-F238E27FC236}">
                          <a16:creationId xmlns:a16="http://schemas.microsoft.com/office/drawing/2014/main" id="{B0E89616-1088-BEF2-E6F2-B0555AC939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23" name="正方形/長方形 2022">
                    <a:extLst>
                      <a:ext uri="{FF2B5EF4-FFF2-40B4-BE49-F238E27FC236}">
                        <a16:creationId xmlns:a16="http://schemas.microsoft.com/office/drawing/2014/main" id="{426397EB-847E-A6D5-CB7A-7C841C399E1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24" name="正方形/長方形 2023">
                    <a:extLst>
                      <a:ext uri="{FF2B5EF4-FFF2-40B4-BE49-F238E27FC236}">
                        <a16:creationId xmlns:a16="http://schemas.microsoft.com/office/drawing/2014/main" id="{264D27B2-2AD1-0412-4131-EDADB9EADC5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56" name="グループ化 1955">
                  <a:extLst>
                    <a:ext uri="{FF2B5EF4-FFF2-40B4-BE49-F238E27FC236}">
                      <a16:creationId xmlns:a16="http://schemas.microsoft.com/office/drawing/2014/main" id="{4550A6DC-981B-4FDE-8C74-5E859C10FB2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209346" y="2990357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1997" name="グループ化 1996">
                    <a:extLst>
                      <a:ext uri="{FF2B5EF4-FFF2-40B4-BE49-F238E27FC236}">
                        <a16:creationId xmlns:a16="http://schemas.microsoft.com/office/drawing/2014/main" id="{61A244C9-E29A-4DA8-D184-E661E0477243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014" name="正方形/長方形 2013">
                      <a:extLst>
                        <a:ext uri="{FF2B5EF4-FFF2-40B4-BE49-F238E27FC236}">
                          <a16:creationId xmlns:a16="http://schemas.microsoft.com/office/drawing/2014/main" id="{485323E8-1082-1428-3459-F0C4602B5A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15" name="正方形/長方形 2014">
                      <a:extLst>
                        <a:ext uri="{FF2B5EF4-FFF2-40B4-BE49-F238E27FC236}">
                          <a16:creationId xmlns:a16="http://schemas.microsoft.com/office/drawing/2014/main" id="{6A313AE9-40FF-C7DC-DC91-28C25E29CF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98" name="グループ化 1997">
                    <a:extLst>
                      <a:ext uri="{FF2B5EF4-FFF2-40B4-BE49-F238E27FC236}">
                        <a16:creationId xmlns:a16="http://schemas.microsoft.com/office/drawing/2014/main" id="{D56F4F69-23DC-C1D2-08D3-58C84165E53B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2012" name="正方形/長方形 2011">
                      <a:extLst>
                        <a:ext uri="{FF2B5EF4-FFF2-40B4-BE49-F238E27FC236}">
                          <a16:creationId xmlns:a16="http://schemas.microsoft.com/office/drawing/2014/main" id="{55345565-1D85-E718-AE1C-934665945D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13" name="正方形/長方形 2012">
                      <a:extLst>
                        <a:ext uri="{FF2B5EF4-FFF2-40B4-BE49-F238E27FC236}">
                          <a16:creationId xmlns:a16="http://schemas.microsoft.com/office/drawing/2014/main" id="{966D0A01-ADA9-541F-2FC0-1054612259D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99" name="グループ化 1998">
                    <a:extLst>
                      <a:ext uri="{FF2B5EF4-FFF2-40B4-BE49-F238E27FC236}">
                        <a16:creationId xmlns:a16="http://schemas.microsoft.com/office/drawing/2014/main" id="{CCD95E36-E8CB-0618-BD39-F66F76A92AF5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10" name="正方形/長方形 2009">
                      <a:extLst>
                        <a:ext uri="{FF2B5EF4-FFF2-40B4-BE49-F238E27FC236}">
                          <a16:creationId xmlns:a16="http://schemas.microsoft.com/office/drawing/2014/main" id="{CBAD81E1-D27C-9BB9-F47D-EFAE4006549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11" name="正方形/長方形 2010">
                      <a:extLst>
                        <a:ext uri="{FF2B5EF4-FFF2-40B4-BE49-F238E27FC236}">
                          <a16:creationId xmlns:a16="http://schemas.microsoft.com/office/drawing/2014/main" id="{EC7C16F5-0E18-4251-63E6-BA251151336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00" name="正方形/長方形 1999">
                    <a:extLst>
                      <a:ext uri="{FF2B5EF4-FFF2-40B4-BE49-F238E27FC236}">
                        <a16:creationId xmlns:a16="http://schemas.microsoft.com/office/drawing/2014/main" id="{DBB0CC3B-A859-B764-6925-00354E2DF64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01" name="グループ化 2000">
                    <a:extLst>
                      <a:ext uri="{FF2B5EF4-FFF2-40B4-BE49-F238E27FC236}">
                        <a16:creationId xmlns:a16="http://schemas.microsoft.com/office/drawing/2014/main" id="{285E058F-C716-012C-3F23-EA9992EB45DE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08" name="正方形/長方形 2007">
                      <a:extLst>
                        <a:ext uri="{FF2B5EF4-FFF2-40B4-BE49-F238E27FC236}">
                          <a16:creationId xmlns:a16="http://schemas.microsoft.com/office/drawing/2014/main" id="{1A80652D-51C7-C326-11E5-BEC2DCDD54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09" name="正方形/長方形 2008">
                      <a:extLst>
                        <a:ext uri="{FF2B5EF4-FFF2-40B4-BE49-F238E27FC236}">
                          <a16:creationId xmlns:a16="http://schemas.microsoft.com/office/drawing/2014/main" id="{E565E956-1EB6-8A10-5F3A-6C74CAFB7A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02" name="正方形/長方形 2001">
                    <a:extLst>
                      <a:ext uri="{FF2B5EF4-FFF2-40B4-BE49-F238E27FC236}">
                        <a16:creationId xmlns:a16="http://schemas.microsoft.com/office/drawing/2014/main" id="{03FFF172-AE66-9BED-B670-B5339CCAB8B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03" name="グループ化 2002">
                    <a:extLst>
                      <a:ext uri="{FF2B5EF4-FFF2-40B4-BE49-F238E27FC236}">
                        <a16:creationId xmlns:a16="http://schemas.microsoft.com/office/drawing/2014/main" id="{E70D5BF6-75F1-2116-B272-E51169288E27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2006" name="正方形/長方形 2005">
                      <a:extLst>
                        <a:ext uri="{FF2B5EF4-FFF2-40B4-BE49-F238E27FC236}">
                          <a16:creationId xmlns:a16="http://schemas.microsoft.com/office/drawing/2014/main" id="{40B6C73E-4D53-C3DF-1E4C-54DDAB16BC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07" name="正方形/長方形 2006">
                      <a:extLst>
                        <a:ext uri="{FF2B5EF4-FFF2-40B4-BE49-F238E27FC236}">
                          <a16:creationId xmlns:a16="http://schemas.microsoft.com/office/drawing/2014/main" id="{2F02BE51-2B2D-8B43-E3F6-ECEB7EC3D4D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004" name="正方形/長方形 2003">
                    <a:extLst>
                      <a:ext uri="{FF2B5EF4-FFF2-40B4-BE49-F238E27FC236}">
                        <a16:creationId xmlns:a16="http://schemas.microsoft.com/office/drawing/2014/main" id="{B7646D93-CDFA-6F4B-5575-40C6CDAFE4D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05" name="正方形/長方形 2004">
                    <a:extLst>
                      <a:ext uri="{FF2B5EF4-FFF2-40B4-BE49-F238E27FC236}">
                        <a16:creationId xmlns:a16="http://schemas.microsoft.com/office/drawing/2014/main" id="{F3C918AA-A7D7-D60E-62FA-7847713F20B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57" name="グループ化 1956">
                  <a:extLst>
                    <a:ext uri="{FF2B5EF4-FFF2-40B4-BE49-F238E27FC236}">
                      <a16:creationId xmlns:a16="http://schemas.microsoft.com/office/drawing/2014/main" id="{0699F6FE-DBEA-3160-D903-EF86ABE44EC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0368389" y="2712635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1978" name="グループ化 1977">
                    <a:extLst>
                      <a:ext uri="{FF2B5EF4-FFF2-40B4-BE49-F238E27FC236}">
                        <a16:creationId xmlns:a16="http://schemas.microsoft.com/office/drawing/2014/main" id="{696B3AAE-AAEB-56A3-2DCE-C5BC4CFF832E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1995" name="正方形/長方形 1994">
                      <a:extLst>
                        <a:ext uri="{FF2B5EF4-FFF2-40B4-BE49-F238E27FC236}">
                          <a16:creationId xmlns:a16="http://schemas.microsoft.com/office/drawing/2014/main" id="{79D978F4-7AD4-7FB7-569D-41404A70040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96" name="正方形/長方形 1995">
                      <a:extLst>
                        <a:ext uri="{FF2B5EF4-FFF2-40B4-BE49-F238E27FC236}">
                          <a16:creationId xmlns:a16="http://schemas.microsoft.com/office/drawing/2014/main" id="{A6A162CC-BD0A-BDB4-8891-CB19894E0D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79" name="グループ化 1978">
                    <a:extLst>
                      <a:ext uri="{FF2B5EF4-FFF2-40B4-BE49-F238E27FC236}">
                        <a16:creationId xmlns:a16="http://schemas.microsoft.com/office/drawing/2014/main" id="{79F5D950-81E7-2A46-87DA-945822F608D8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1993" name="正方形/長方形 1992">
                      <a:extLst>
                        <a:ext uri="{FF2B5EF4-FFF2-40B4-BE49-F238E27FC236}">
                          <a16:creationId xmlns:a16="http://schemas.microsoft.com/office/drawing/2014/main" id="{AB804C5D-7D53-B346-A22A-AE16650DEA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94" name="正方形/長方形 1993">
                      <a:extLst>
                        <a:ext uri="{FF2B5EF4-FFF2-40B4-BE49-F238E27FC236}">
                          <a16:creationId xmlns:a16="http://schemas.microsoft.com/office/drawing/2014/main" id="{3282552C-7BE3-8B75-E135-BBE2E81E12D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80" name="グループ化 1979">
                    <a:extLst>
                      <a:ext uri="{FF2B5EF4-FFF2-40B4-BE49-F238E27FC236}">
                        <a16:creationId xmlns:a16="http://schemas.microsoft.com/office/drawing/2014/main" id="{C57583E6-9812-5E8E-92A3-1385927E47FE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1991" name="正方形/長方形 1990">
                      <a:extLst>
                        <a:ext uri="{FF2B5EF4-FFF2-40B4-BE49-F238E27FC236}">
                          <a16:creationId xmlns:a16="http://schemas.microsoft.com/office/drawing/2014/main" id="{47157DDA-AC5F-FF69-B4EA-B69D19ED38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92" name="正方形/長方形 1991">
                      <a:extLst>
                        <a:ext uri="{FF2B5EF4-FFF2-40B4-BE49-F238E27FC236}">
                          <a16:creationId xmlns:a16="http://schemas.microsoft.com/office/drawing/2014/main" id="{AEFEF60B-382C-1593-886E-F23B7C413F3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981" name="正方形/長方形 1980">
                    <a:extLst>
                      <a:ext uri="{FF2B5EF4-FFF2-40B4-BE49-F238E27FC236}">
                        <a16:creationId xmlns:a16="http://schemas.microsoft.com/office/drawing/2014/main" id="{343F1AC4-5F85-E487-73C5-B9235899D9F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982" name="グループ化 1981">
                    <a:extLst>
                      <a:ext uri="{FF2B5EF4-FFF2-40B4-BE49-F238E27FC236}">
                        <a16:creationId xmlns:a16="http://schemas.microsoft.com/office/drawing/2014/main" id="{80BEF640-2B0C-78DE-47FE-5F7FF791B678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1989" name="正方形/長方形 1988">
                      <a:extLst>
                        <a:ext uri="{FF2B5EF4-FFF2-40B4-BE49-F238E27FC236}">
                          <a16:creationId xmlns:a16="http://schemas.microsoft.com/office/drawing/2014/main" id="{726AA860-EDF5-5C18-3A9D-946F322213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90" name="正方形/長方形 1989">
                      <a:extLst>
                        <a:ext uri="{FF2B5EF4-FFF2-40B4-BE49-F238E27FC236}">
                          <a16:creationId xmlns:a16="http://schemas.microsoft.com/office/drawing/2014/main" id="{3087AADB-533A-9FB6-04C3-DA39EEC82A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983" name="正方形/長方形 1982">
                    <a:extLst>
                      <a:ext uri="{FF2B5EF4-FFF2-40B4-BE49-F238E27FC236}">
                        <a16:creationId xmlns:a16="http://schemas.microsoft.com/office/drawing/2014/main" id="{0A9D7DF5-A197-C6C6-1D60-EC0D829CE59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984" name="グループ化 1983">
                    <a:extLst>
                      <a:ext uri="{FF2B5EF4-FFF2-40B4-BE49-F238E27FC236}">
                        <a16:creationId xmlns:a16="http://schemas.microsoft.com/office/drawing/2014/main" id="{B9DDB6FC-966F-8908-86EC-D0A5FE4BA1A4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1987" name="正方形/長方形 1986">
                      <a:extLst>
                        <a:ext uri="{FF2B5EF4-FFF2-40B4-BE49-F238E27FC236}">
                          <a16:creationId xmlns:a16="http://schemas.microsoft.com/office/drawing/2014/main" id="{4203F4F5-C372-C064-5665-2C91373B58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88" name="正方形/長方形 1987">
                      <a:extLst>
                        <a:ext uri="{FF2B5EF4-FFF2-40B4-BE49-F238E27FC236}">
                          <a16:creationId xmlns:a16="http://schemas.microsoft.com/office/drawing/2014/main" id="{AE79CA65-E092-8EB3-8194-B1C2943DA4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985" name="正方形/長方形 1984">
                    <a:extLst>
                      <a:ext uri="{FF2B5EF4-FFF2-40B4-BE49-F238E27FC236}">
                        <a16:creationId xmlns:a16="http://schemas.microsoft.com/office/drawing/2014/main" id="{BDC450B8-A00B-B87B-915C-0F1FEAA774C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86" name="正方形/長方形 1985">
                    <a:extLst>
                      <a:ext uri="{FF2B5EF4-FFF2-40B4-BE49-F238E27FC236}">
                        <a16:creationId xmlns:a16="http://schemas.microsoft.com/office/drawing/2014/main" id="{98D86205-4AE4-F11D-EC17-FD35807F3D0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58" name="グループ化 1957">
                  <a:extLst>
                    <a:ext uri="{FF2B5EF4-FFF2-40B4-BE49-F238E27FC236}">
                      <a16:creationId xmlns:a16="http://schemas.microsoft.com/office/drawing/2014/main" id="{B05752E9-AACB-43D0-0000-417A688F19F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0531643" y="2990357"/>
                  <a:ext cx="1321537" cy="277722"/>
                  <a:chOff x="174678" y="4338239"/>
                  <a:chExt cx="5822894" cy="1224000"/>
                </a:xfrm>
              </p:grpSpPr>
              <p:grpSp>
                <p:nvGrpSpPr>
                  <p:cNvPr id="1959" name="グループ化 1958">
                    <a:extLst>
                      <a:ext uri="{FF2B5EF4-FFF2-40B4-BE49-F238E27FC236}">
                        <a16:creationId xmlns:a16="http://schemas.microsoft.com/office/drawing/2014/main" id="{E5868787-DB17-BFD2-B693-CC02D14F01AE}"/>
                      </a:ext>
                    </a:extLst>
                  </p:cNvPr>
                  <p:cNvGrpSpPr/>
                  <p:nvPr/>
                </p:nvGrpSpPr>
                <p:grpSpPr>
                  <a:xfrm>
                    <a:off x="5565572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1976" name="正方形/長方形 1975">
                      <a:extLst>
                        <a:ext uri="{FF2B5EF4-FFF2-40B4-BE49-F238E27FC236}">
                          <a16:creationId xmlns:a16="http://schemas.microsoft.com/office/drawing/2014/main" id="{F2654AA8-5732-4D2C-F32D-9FD4DDEBF0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77" name="正方形/長方形 1976">
                      <a:extLst>
                        <a:ext uri="{FF2B5EF4-FFF2-40B4-BE49-F238E27FC236}">
                          <a16:creationId xmlns:a16="http://schemas.microsoft.com/office/drawing/2014/main" id="{6D0620ED-77EA-1C44-292F-C7CB54856B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60" name="グループ化 1959">
                    <a:extLst>
                      <a:ext uri="{FF2B5EF4-FFF2-40B4-BE49-F238E27FC236}">
                        <a16:creationId xmlns:a16="http://schemas.microsoft.com/office/drawing/2014/main" id="{D94E4CC5-E716-E17C-8883-0BDD5399CE9F}"/>
                      </a:ext>
                    </a:extLst>
                  </p:cNvPr>
                  <p:cNvGrpSpPr/>
                  <p:nvPr/>
                </p:nvGrpSpPr>
                <p:grpSpPr>
                  <a:xfrm>
                    <a:off x="174678" y="4338239"/>
                    <a:ext cx="432000" cy="1224000"/>
                    <a:chOff x="230091" y="4167755"/>
                    <a:chExt cx="432000" cy="1224000"/>
                  </a:xfrm>
                </p:grpSpPr>
                <p:sp>
                  <p:nvSpPr>
                    <p:cNvPr id="1974" name="正方形/長方形 1973">
                      <a:extLst>
                        <a:ext uri="{FF2B5EF4-FFF2-40B4-BE49-F238E27FC236}">
                          <a16:creationId xmlns:a16="http://schemas.microsoft.com/office/drawing/2014/main" id="{77C404E3-4D79-F8DC-8C33-8C3E3F90D4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30091" y="4167755"/>
                      <a:ext cx="43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75" name="正方形/長方形 1974">
                      <a:extLst>
                        <a:ext uri="{FF2B5EF4-FFF2-40B4-BE49-F238E27FC236}">
                          <a16:creationId xmlns:a16="http://schemas.microsoft.com/office/drawing/2014/main" id="{1018538C-9CAB-6066-E99D-D292F1713D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6091" y="4203755"/>
                      <a:ext cx="36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61" name="グループ化 1960">
                    <a:extLst>
                      <a:ext uri="{FF2B5EF4-FFF2-40B4-BE49-F238E27FC236}">
                        <a16:creationId xmlns:a16="http://schemas.microsoft.com/office/drawing/2014/main" id="{7DB79E8A-CC29-8EA1-3662-75C859951F7B}"/>
                      </a:ext>
                    </a:extLst>
                  </p:cNvPr>
                  <p:cNvGrpSpPr/>
                  <p:nvPr/>
                </p:nvGrpSpPr>
                <p:grpSpPr>
                  <a:xfrm>
                    <a:off x="125322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1972" name="正方形/長方形 1971">
                      <a:extLst>
                        <a:ext uri="{FF2B5EF4-FFF2-40B4-BE49-F238E27FC236}">
                          <a16:creationId xmlns:a16="http://schemas.microsoft.com/office/drawing/2014/main" id="{EA6F9344-256B-2A30-2FB3-3C3AB43738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73" name="正方形/長方形 1972">
                      <a:extLst>
                        <a:ext uri="{FF2B5EF4-FFF2-40B4-BE49-F238E27FC236}">
                          <a16:creationId xmlns:a16="http://schemas.microsoft.com/office/drawing/2014/main" id="{665F9F5E-2437-CCBA-8FA4-59BAF42545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962" name="正方形/長方形 1961">
                    <a:extLst>
                      <a:ext uri="{FF2B5EF4-FFF2-40B4-BE49-F238E27FC236}">
                        <a16:creationId xmlns:a16="http://schemas.microsoft.com/office/drawing/2014/main" id="{198E7687-B1BF-7B5F-F4B4-53CDB872F11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570173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963" name="グループ化 1962">
                    <a:extLst>
                      <a:ext uri="{FF2B5EF4-FFF2-40B4-BE49-F238E27FC236}">
                        <a16:creationId xmlns:a16="http://schemas.microsoft.com/office/drawing/2014/main" id="{2B9DC166-534B-E1C5-EC17-F8C2806214F1}"/>
                      </a:ext>
                    </a:extLst>
                  </p:cNvPr>
                  <p:cNvGrpSpPr/>
                  <p:nvPr/>
                </p:nvGrpSpPr>
                <p:grpSpPr>
                  <a:xfrm>
                    <a:off x="2689207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1970" name="正方形/長方形 1969">
                      <a:extLst>
                        <a:ext uri="{FF2B5EF4-FFF2-40B4-BE49-F238E27FC236}">
                          <a16:creationId xmlns:a16="http://schemas.microsoft.com/office/drawing/2014/main" id="{2D251863-FB25-A575-561E-4068EC7DA1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71" name="正方形/長方形 1970">
                      <a:extLst>
                        <a:ext uri="{FF2B5EF4-FFF2-40B4-BE49-F238E27FC236}">
                          <a16:creationId xmlns:a16="http://schemas.microsoft.com/office/drawing/2014/main" id="{FFBE466D-F6CF-42A9-92A8-6A461B0A58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964" name="正方形/長方形 1963">
                    <a:extLst>
                      <a:ext uri="{FF2B5EF4-FFF2-40B4-BE49-F238E27FC236}">
                        <a16:creationId xmlns:a16="http://schemas.microsoft.com/office/drawing/2014/main" id="{9E4A7483-EC1E-8EE3-67B5-BE3DF14AB8E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006152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965" name="グループ化 1964">
                    <a:extLst>
                      <a:ext uri="{FF2B5EF4-FFF2-40B4-BE49-F238E27FC236}">
                        <a16:creationId xmlns:a16="http://schemas.microsoft.com/office/drawing/2014/main" id="{A7FA18ED-DCB2-2CE1-99A5-318AA201D5E8}"/>
                      </a:ext>
                    </a:extLst>
                  </p:cNvPr>
                  <p:cNvGrpSpPr/>
                  <p:nvPr/>
                </p:nvGrpSpPr>
                <p:grpSpPr>
                  <a:xfrm>
                    <a:off x="4128504" y="4338239"/>
                    <a:ext cx="792000" cy="1224000"/>
                    <a:chOff x="4639367" y="5587791"/>
                    <a:chExt cx="792000" cy="1224000"/>
                  </a:xfrm>
                </p:grpSpPr>
                <p:sp>
                  <p:nvSpPr>
                    <p:cNvPr id="1968" name="正方形/長方形 1967">
                      <a:extLst>
                        <a:ext uri="{FF2B5EF4-FFF2-40B4-BE49-F238E27FC236}">
                          <a16:creationId xmlns:a16="http://schemas.microsoft.com/office/drawing/2014/main" id="{68EFCB22-5F12-4E6F-80A7-BFF74599BD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39367" y="5587791"/>
                      <a:ext cx="792000" cy="1224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3175">
                      <a:solidFill>
                        <a:schemeClr val="accent1">
                          <a:shade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69" name="正方形/長方形 1968">
                      <a:extLst>
                        <a:ext uri="{FF2B5EF4-FFF2-40B4-BE49-F238E27FC236}">
                          <a16:creationId xmlns:a16="http://schemas.microsoft.com/office/drawing/2014/main" id="{8A05EF85-3FAF-9AC1-3E4A-1CBC7696F0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675367" y="5623791"/>
                      <a:ext cx="720000" cy="11520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accent1">
                          <a:shade val="15000"/>
                        </a:schemeClr>
                      </a:solidFill>
                      <a:prstDash val="dashDot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966" name="正方形/長方形 1965">
                    <a:extLst>
                      <a:ext uri="{FF2B5EF4-FFF2-40B4-BE49-F238E27FC236}">
                        <a16:creationId xmlns:a16="http://schemas.microsoft.com/office/drawing/2014/main" id="{B9E06369-EDF7-E5BA-7A61-EAF859DB46F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45450" y="4374239"/>
                    <a:ext cx="720001" cy="1151999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67" name="正方形/長方形 1966">
                    <a:extLst>
                      <a:ext uri="{FF2B5EF4-FFF2-40B4-BE49-F238E27FC236}">
                        <a16:creationId xmlns:a16="http://schemas.microsoft.com/office/drawing/2014/main" id="{3A04B55D-0B7B-CDFB-4445-23F17AE5F39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2706" y="4374240"/>
                    <a:ext cx="720000" cy="1152000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1">
                        <a:shade val="15000"/>
                      </a:schemeClr>
                    </a:solidFill>
                    <a:prstDash val="dashDot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936E982-043C-4EDB-E7D6-B4787C967921}"/>
              </a:ext>
            </a:extLst>
          </p:cNvPr>
          <p:cNvGrpSpPr>
            <a:grpSpLocks noChangeAspect="1"/>
          </p:cNvGrpSpPr>
          <p:nvPr/>
        </p:nvGrpSpPr>
        <p:grpSpPr>
          <a:xfrm>
            <a:off x="-1121634" y="2429200"/>
            <a:ext cx="14889149" cy="2017928"/>
            <a:chOff x="-4762280" y="1316329"/>
            <a:chExt cx="21789570" cy="2953141"/>
          </a:xfrm>
        </p:grpSpPr>
        <p:sp>
          <p:nvSpPr>
            <p:cNvPr id="2355" name="テキスト ボックス 2354">
              <a:extLst>
                <a:ext uri="{FF2B5EF4-FFF2-40B4-BE49-F238E27FC236}">
                  <a16:creationId xmlns:a16="http://schemas.microsoft.com/office/drawing/2014/main" id="{4194D258-FE4F-A8EE-77A5-337B31452C70}"/>
                </a:ext>
              </a:extLst>
            </p:cNvPr>
            <p:cNvSpPr txBox="1"/>
            <p:nvPr/>
          </p:nvSpPr>
          <p:spPr>
            <a:xfrm>
              <a:off x="1709576" y="1339539"/>
              <a:ext cx="2965690" cy="540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Book" panose="02000503020000020003" pitchFamily="2" charset="0"/>
                </a:rPr>
                <a:t>Left-Half-Stave</a:t>
              </a:r>
              <a:endParaRPr kumimoji="1" lang="ja-JP" altLang="en-US">
                <a:solidFill>
                  <a:schemeClr val="tx2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2356" name="テキスト ボックス 2355">
              <a:extLst>
                <a:ext uri="{FF2B5EF4-FFF2-40B4-BE49-F238E27FC236}">
                  <a16:creationId xmlns:a16="http://schemas.microsoft.com/office/drawing/2014/main" id="{90B3F954-1E12-63A8-9F27-9E173C42B2B1}"/>
                </a:ext>
              </a:extLst>
            </p:cNvPr>
            <p:cNvSpPr txBox="1"/>
            <p:nvPr/>
          </p:nvSpPr>
          <p:spPr>
            <a:xfrm>
              <a:off x="7960446" y="1316329"/>
              <a:ext cx="3128855" cy="540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solidFill>
                    <a:schemeClr val="accent6">
                      <a:lumMod val="75000"/>
                    </a:schemeClr>
                  </a:solidFill>
                  <a:latin typeface="Avenir Book" panose="02000503020000020003" pitchFamily="2" charset="0"/>
                </a:rPr>
                <a:t>Right</a:t>
              </a:r>
              <a:r>
                <a:rPr kumimoji="1" lang="en-US" altLang="ja-JP" dirty="0">
                  <a:solidFill>
                    <a:schemeClr val="accent6">
                      <a:lumMod val="75000"/>
                    </a:schemeClr>
                  </a:solidFill>
                  <a:latin typeface="Avenir Book" panose="02000503020000020003" pitchFamily="2" charset="0"/>
                </a:rPr>
                <a:t>-Half-Stave</a:t>
              </a:r>
              <a:endParaRPr kumimoji="1" lang="ja-JP" altLang="en-US">
                <a:solidFill>
                  <a:schemeClr val="accent6">
                    <a:lumMod val="75000"/>
                  </a:schemeClr>
                </a:solidFill>
                <a:latin typeface="Avenir Book" panose="02000503020000020003" pitchFamily="2" charset="0"/>
              </a:endParaRPr>
            </a:p>
          </p:txBody>
        </p:sp>
        <p:cxnSp>
          <p:nvCxnSpPr>
            <p:cNvPr id="2348" name="直線矢印コネクタ 2347">
              <a:extLst>
                <a:ext uri="{FF2B5EF4-FFF2-40B4-BE49-F238E27FC236}">
                  <a16:creationId xmlns:a16="http://schemas.microsoft.com/office/drawing/2014/main" id="{21099434-2748-33CD-612D-3EEABAC0750D}"/>
                </a:ext>
              </a:extLst>
            </p:cNvPr>
            <p:cNvCxnSpPr/>
            <p:nvPr/>
          </p:nvCxnSpPr>
          <p:spPr>
            <a:xfrm flipV="1">
              <a:off x="6096000" y="1489200"/>
              <a:ext cx="0" cy="2780270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3" name="正方形/長方形 2302">
              <a:extLst>
                <a:ext uri="{FF2B5EF4-FFF2-40B4-BE49-F238E27FC236}">
                  <a16:creationId xmlns:a16="http://schemas.microsoft.com/office/drawing/2014/main" id="{D651D5E2-983D-7626-712B-8A5779BB0441}"/>
                </a:ext>
              </a:extLst>
            </p:cNvPr>
            <p:cNvSpPr/>
            <p:nvPr/>
          </p:nvSpPr>
          <p:spPr>
            <a:xfrm>
              <a:off x="-4762280" y="1940269"/>
              <a:ext cx="10864681" cy="2175861"/>
            </a:xfrm>
            <a:prstGeom prst="rect">
              <a:avLst/>
            </a:prstGeom>
            <a:solidFill>
              <a:srgbClr val="156082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263" name="グループ化 2262">
              <a:extLst>
                <a:ext uri="{FF2B5EF4-FFF2-40B4-BE49-F238E27FC236}">
                  <a16:creationId xmlns:a16="http://schemas.microsoft.com/office/drawing/2014/main" id="{54E182D2-A1FD-05FE-6125-F5F978CAC21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1034" y="1945160"/>
              <a:ext cx="5111905" cy="1074272"/>
              <a:chOff x="174678" y="4338239"/>
              <a:chExt cx="5822894" cy="1224000"/>
            </a:xfrm>
          </p:grpSpPr>
          <p:grpSp>
            <p:nvGrpSpPr>
              <p:cNvPr id="2264" name="グループ化 2263">
                <a:extLst>
                  <a:ext uri="{FF2B5EF4-FFF2-40B4-BE49-F238E27FC236}">
                    <a16:creationId xmlns:a16="http://schemas.microsoft.com/office/drawing/2014/main" id="{F88AE392-4CD2-378C-CA57-F8BC95FAB4A2}"/>
                  </a:ext>
                </a:extLst>
              </p:cNvPr>
              <p:cNvGrpSpPr/>
              <p:nvPr/>
            </p:nvGrpSpPr>
            <p:grpSpPr>
              <a:xfrm>
                <a:off x="5565572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281" name="正方形/長方形 2280">
                  <a:extLst>
                    <a:ext uri="{FF2B5EF4-FFF2-40B4-BE49-F238E27FC236}">
                      <a16:creationId xmlns:a16="http://schemas.microsoft.com/office/drawing/2014/main" id="{043B82C2-9DD4-1A33-4F7C-1498AE82CCE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82" name="正方形/長方形 2281">
                  <a:extLst>
                    <a:ext uri="{FF2B5EF4-FFF2-40B4-BE49-F238E27FC236}">
                      <a16:creationId xmlns:a16="http://schemas.microsoft.com/office/drawing/2014/main" id="{53A418E1-EC9D-211A-FF84-DC003B3C8F2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265" name="グループ化 2264">
                <a:extLst>
                  <a:ext uri="{FF2B5EF4-FFF2-40B4-BE49-F238E27FC236}">
                    <a16:creationId xmlns:a16="http://schemas.microsoft.com/office/drawing/2014/main" id="{2D6862F2-59DD-1BD5-A0A3-2AB239941BB6}"/>
                  </a:ext>
                </a:extLst>
              </p:cNvPr>
              <p:cNvGrpSpPr/>
              <p:nvPr/>
            </p:nvGrpSpPr>
            <p:grpSpPr>
              <a:xfrm>
                <a:off x="174678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279" name="正方形/長方形 2278">
                  <a:extLst>
                    <a:ext uri="{FF2B5EF4-FFF2-40B4-BE49-F238E27FC236}">
                      <a16:creationId xmlns:a16="http://schemas.microsoft.com/office/drawing/2014/main" id="{98EFBFE7-B3A7-8019-F7A5-A2C556BFC71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80" name="正方形/長方形 2279">
                  <a:extLst>
                    <a:ext uri="{FF2B5EF4-FFF2-40B4-BE49-F238E27FC236}">
                      <a16:creationId xmlns:a16="http://schemas.microsoft.com/office/drawing/2014/main" id="{FF60545D-6DDB-B247-F793-DA9DDA3CD3A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266" name="グループ化 2265">
                <a:extLst>
                  <a:ext uri="{FF2B5EF4-FFF2-40B4-BE49-F238E27FC236}">
                    <a16:creationId xmlns:a16="http://schemas.microsoft.com/office/drawing/2014/main" id="{655B62DA-BA32-BAC0-BB4D-9345E5E5FEDF}"/>
                  </a:ext>
                </a:extLst>
              </p:cNvPr>
              <p:cNvGrpSpPr/>
              <p:nvPr/>
            </p:nvGrpSpPr>
            <p:grpSpPr>
              <a:xfrm>
                <a:off x="125322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277" name="正方形/長方形 2276">
                  <a:extLst>
                    <a:ext uri="{FF2B5EF4-FFF2-40B4-BE49-F238E27FC236}">
                      <a16:creationId xmlns:a16="http://schemas.microsoft.com/office/drawing/2014/main" id="{D00B00DC-DF52-F524-6194-D9F7C925D01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78" name="正方形/長方形 2277">
                  <a:extLst>
                    <a:ext uri="{FF2B5EF4-FFF2-40B4-BE49-F238E27FC236}">
                      <a16:creationId xmlns:a16="http://schemas.microsoft.com/office/drawing/2014/main" id="{43CE43D9-3DF0-576F-E7E1-219454D476E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267" name="正方形/長方形 2266">
                <a:extLst>
                  <a:ext uri="{FF2B5EF4-FFF2-40B4-BE49-F238E27FC236}">
                    <a16:creationId xmlns:a16="http://schemas.microsoft.com/office/drawing/2014/main" id="{F5FDC0FB-136E-8963-9925-2B562612015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0173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68" name="グループ化 2267">
                <a:extLst>
                  <a:ext uri="{FF2B5EF4-FFF2-40B4-BE49-F238E27FC236}">
                    <a16:creationId xmlns:a16="http://schemas.microsoft.com/office/drawing/2014/main" id="{67FB6FFA-17A3-87C1-47FC-F61E937842DB}"/>
                  </a:ext>
                </a:extLst>
              </p:cNvPr>
              <p:cNvGrpSpPr/>
              <p:nvPr/>
            </p:nvGrpSpPr>
            <p:grpSpPr>
              <a:xfrm>
                <a:off x="268920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275" name="正方形/長方形 2274">
                  <a:extLst>
                    <a:ext uri="{FF2B5EF4-FFF2-40B4-BE49-F238E27FC236}">
                      <a16:creationId xmlns:a16="http://schemas.microsoft.com/office/drawing/2014/main" id="{B3B1C5BE-8D67-28A3-B03A-54520286574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76" name="正方形/長方形 2275">
                  <a:extLst>
                    <a:ext uri="{FF2B5EF4-FFF2-40B4-BE49-F238E27FC236}">
                      <a16:creationId xmlns:a16="http://schemas.microsoft.com/office/drawing/2014/main" id="{80691EF2-7C67-2656-BA76-00F66E1C0CB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269" name="正方形/長方形 2268">
                <a:extLst>
                  <a:ext uri="{FF2B5EF4-FFF2-40B4-BE49-F238E27FC236}">
                    <a16:creationId xmlns:a16="http://schemas.microsoft.com/office/drawing/2014/main" id="{57B90A05-3C1A-40D6-F0D7-97BA01972E1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6152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70" name="グループ化 2269">
                <a:extLst>
                  <a:ext uri="{FF2B5EF4-FFF2-40B4-BE49-F238E27FC236}">
                    <a16:creationId xmlns:a16="http://schemas.microsoft.com/office/drawing/2014/main" id="{A493960D-9EBD-089B-FAC7-FCA3DE218666}"/>
                  </a:ext>
                </a:extLst>
              </p:cNvPr>
              <p:cNvGrpSpPr/>
              <p:nvPr/>
            </p:nvGrpSpPr>
            <p:grpSpPr>
              <a:xfrm>
                <a:off x="4128504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273" name="正方形/長方形 2272">
                  <a:extLst>
                    <a:ext uri="{FF2B5EF4-FFF2-40B4-BE49-F238E27FC236}">
                      <a16:creationId xmlns:a16="http://schemas.microsoft.com/office/drawing/2014/main" id="{FC151622-0F5D-343F-4A8D-E3790B17754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74" name="正方形/長方形 2273">
                  <a:extLst>
                    <a:ext uri="{FF2B5EF4-FFF2-40B4-BE49-F238E27FC236}">
                      <a16:creationId xmlns:a16="http://schemas.microsoft.com/office/drawing/2014/main" id="{19776C04-66AD-B521-95DC-3541D43130D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271" name="正方形/長方形 2270">
                <a:extLst>
                  <a:ext uri="{FF2B5EF4-FFF2-40B4-BE49-F238E27FC236}">
                    <a16:creationId xmlns:a16="http://schemas.microsoft.com/office/drawing/2014/main" id="{4F6EA0C9-F32B-032A-A855-A080CEB5531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45450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2" name="正方形/長方形 2271">
                <a:extLst>
                  <a:ext uri="{FF2B5EF4-FFF2-40B4-BE49-F238E27FC236}">
                    <a16:creationId xmlns:a16="http://schemas.microsoft.com/office/drawing/2014/main" id="{E01F6641-B4AC-EC03-960D-6A1425803EC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82706" y="4374240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83" name="グループ化 2282">
              <a:extLst>
                <a:ext uri="{FF2B5EF4-FFF2-40B4-BE49-F238E27FC236}">
                  <a16:creationId xmlns:a16="http://schemas.microsoft.com/office/drawing/2014/main" id="{4F6D547C-45A7-95A8-ADE2-F480503CCD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83907" y="3022249"/>
              <a:ext cx="5111905" cy="1074272"/>
              <a:chOff x="174678" y="4338239"/>
              <a:chExt cx="5822894" cy="1224000"/>
            </a:xfrm>
          </p:grpSpPr>
          <p:grpSp>
            <p:nvGrpSpPr>
              <p:cNvPr id="2284" name="グループ化 2283">
                <a:extLst>
                  <a:ext uri="{FF2B5EF4-FFF2-40B4-BE49-F238E27FC236}">
                    <a16:creationId xmlns:a16="http://schemas.microsoft.com/office/drawing/2014/main" id="{B1C7424C-9915-5D66-A9E1-2EA65588A8CA}"/>
                  </a:ext>
                </a:extLst>
              </p:cNvPr>
              <p:cNvGrpSpPr/>
              <p:nvPr/>
            </p:nvGrpSpPr>
            <p:grpSpPr>
              <a:xfrm>
                <a:off x="5565572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301" name="正方形/長方形 2300">
                  <a:extLst>
                    <a:ext uri="{FF2B5EF4-FFF2-40B4-BE49-F238E27FC236}">
                      <a16:creationId xmlns:a16="http://schemas.microsoft.com/office/drawing/2014/main" id="{DD3DF1B9-F99E-F38D-E59F-60ABF6758A3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02" name="正方形/長方形 2301">
                  <a:extLst>
                    <a:ext uri="{FF2B5EF4-FFF2-40B4-BE49-F238E27FC236}">
                      <a16:creationId xmlns:a16="http://schemas.microsoft.com/office/drawing/2014/main" id="{F2C70451-765F-32C2-8DFB-F803AAB3CDD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/>
                    <a:t>	</a:t>
                  </a:r>
                  <a:endParaRPr kumimoji="1" lang="ja-JP" altLang="en-US"/>
                </a:p>
              </p:txBody>
            </p:sp>
          </p:grpSp>
          <p:grpSp>
            <p:nvGrpSpPr>
              <p:cNvPr id="2285" name="グループ化 2284">
                <a:extLst>
                  <a:ext uri="{FF2B5EF4-FFF2-40B4-BE49-F238E27FC236}">
                    <a16:creationId xmlns:a16="http://schemas.microsoft.com/office/drawing/2014/main" id="{57C1717E-7092-CB54-A31C-6565D1E6DF85}"/>
                  </a:ext>
                </a:extLst>
              </p:cNvPr>
              <p:cNvGrpSpPr/>
              <p:nvPr/>
            </p:nvGrpSpPr>
            <p:grpSpPr>
              <a:xfrm>
                <a:off x="174678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299" name="正方形/長方形 2298">
                  <a:extLst>
                    <a:ext uri="{FF2B5EF4-FFF2-40B4-BE49-F238E27FC236}">
                      <a16:creationId xmlns:a16="http://schemas.microsoft.com/office/drawing/2014/main" id="{6526A98A-AAC4-DA3C-949A-86BC119DD19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00" name="正方形/長方形 2299">
                  <a:extLst>
                    <a:ext uri="{FF2B5EF4-FFF2-40B4-BE49-F238E27FC236}">
                      <a16:creationId xmlns:a16="http://schemas.microsoft.com/office/drawing/2014/main" id="{56DB4067-13D4-1124-0153-BA210DF87AE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286" name="グループ化 2285">
                <a:extLst>
                  <a:ext uri="{FF2B5EF4-FFF2-40B4-BE49-F238E27FC236}">
                    <a16:creationId xmlns:a16="http://schemas.microsoft.com/office/drawing/2014/main" id="{3DAC9BA7-385C-F226-F6DF-45068BEC721A}"/>
                  </a:ext>
                </a:extLst>
              </p:cNvPr>
              <p:cNvGrpSpPr/>
              <p:nvPr/>
            </p:nvGrpSpPr>
            <p:grpSpPr>
              <a:xfrm>
                <a:off x="125322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297" name="正方形/長方形 2296">
                  <a:extLst>
                    <a:ext uri="{FF2B5EF4-FFF2-40B4-BE49-F238E27FC236}">
                      <a16:creationId xmlns:a16="http://schemas.microsoft.com/office/drawing/2014/main" id="{887DA3A7-71DE-7646-15AF-39739944B1F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98" name="正方形/長方形 2297">
                  <a:extLst>
                    <a:ext uri="{FF2B5EF4-FFF2-40B4-BE49-F238E27FC236}">
                      <a16:creationId xmlns:a16="http://schemas.microsoft.com/office/drawing/2014/main" id="{37A2DE55-18DF-DA3F-BF1B-DE2E09CD024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287" name="正方形/長方形 2286">
                <a:extLst>
                  <a:ext uri="{FF2B5EF4-FFF2-40B4-BE49-F238E27FC236}">
                    <a16:creationId xmlns:a16="http://schemas.microsoft.com/office/drawing/2014/main" id="{1268DA11-9073-ACB3-04DE-682447BD325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0173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88" name="グループ化 2287">
                <a:extLst>
                  <a:ext uri="{FF2B5EF4-FFF2-40B4-BE49-F238E27FC236}">
                    <a16:creationId xmlns:a16="http://schemas.microsoft.com/office/drawing/2014/main" id="{BF1CC32A-41A5-0A04-337C-37CC3E520270}"/>
                  </a:ext>
                </a:extLst>
              </p:cNvPr>
              <p:cNvGrpSpPr/>
              <p:nvPr/>
            </p:nvGrpSpPr>
            <p:grpSpPr>
              <a:xfrm>
                <a:off x="268920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295" name="正方形/長方形 2294">
                  <a:extLst>
                    <a:ext uri="{FF2B5EF4-FFF2-40B4-BE49-F238E27FC236}">
                      <a16:creationId xmlns:a16="http://schemas.microsoft.com/office/drawing/2014/main" id="{95BFE4B8-A103-167D-03B4-9F2044CAC76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96" name="正方形/長方形 2295">
                  <a:extLst>
                    <a:ext uri="{FF2B5EF4-FFF2-40B4-BE49-F238E27FC236}">
                      <a16:creationId xmlns:a16="http://schemas.microsoft.com/office/drawing/2014/main" id="{05420B46-058F-60E3-575B-C5955D0FBC2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289" name="正方形/長方形 2288">
                <a:extLst>
                  <a:ext uri="{FF2B5EF4-FFF2-40B4-BE49-F238E27FC236}">
                    <a16:creationId xmlns:a16="http://schemas.microsoft.com/office/drawing/2014/main" id="{81C94307-F448-8F7A-E7E2-FED7A00FBF8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6152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90" name="グループ化 2289">
                <a:extLst>
                  <a:ext uri="{FF2B5EF4-FFF2-40B4-BE49-F238E27FC236}">
                    <a16:creationId xmlns:a16="http://schemas.microsoft.com/office/drawing/2014/main" id="{024D6FA8-81A6-1322-93D5-EC24EC2E4544}"/>
                  </a:ext>
                </a:extLst>
              </p:cNvPr>
              <p:cNvGrpSpPr/>
              <p:nvPr/>
            </p:nvGrpSpPr>
            <p:grpSpPr>
              <a:xfrm>
                <a:off x="4128504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293" name="正方形/長方形 2292">
                  <a:extLst>
                    <a:ext uri="{FF2B5EF4-FFF2-40B4-BE49-F238E27FC236}">
                      <a16:creationId xmlns:a16="http://schemas.microsoft.com/office/drawing/2014/main" id="{6E302D9B-308E-A40D-D825-158D7B06C65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94" name="正方形/長方形 2293">
                  <a:extLst>
                    <a:ext uri="{FF2B5EF4-FFF2-40B4-BE49-F238E27FC236}">
                      <a16:creationId xmlns:a16="http://schemas.microsoft.com/office/drawing/2014/main" id="{D03709F8-CE6A-4991-66DC-CD2BC40C14F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291" name="正方形/長方形 2290">
                <a:extLst>
                  <a:ext uri="{FF2B5EF4-FFF2-40B4-BE49-F238E27FC236}">
                    <a16:creationId xmlns:a16="http://schemas.microsoft.com/office/drawing/2014/main" id="{B8529C89-7937-F514-907C-2A662CFA613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45450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2" name="正方形/長方形 2291">
                <a:extLst>
                  <a:ext uri="{FF2B5EF4-FFF2-40B4-BE49-F238E27FC236}">
                    <a16:creationId xmlns:a16="http://schemas.microsoft.com/office/drawing/2014/main" id="{42286F99-6FA0-789F-E654-DC315EE53FB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82706" y="4374240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06" name="正方形/長方形 2305">
              <a:extLst>
                <a:ext uri="{FF2B5EF4-FFF2-40B4-BE49-F238E27FC236}">
                  <a16:creationId xmlns:a16="http://schemas.microsoft.com/office/drawing/2014/main" id="{82C8D2D3-E0AD-7AEE-74EE-279DE4F43DAB}"/>
                </a:ext>
              </a:extLst>
            </p:cNvPr>
            <p:cNvSpPr/>
            <p:nvPr/>
          </p:nvSpPr>
          <p:spPr>
            <a:xfrm>
              <a:off x="6103295" y="1940269"/>
              <a:ext cx="10923995" cy="2175861"/>
            </a:xfrm>
            <a:prstGeom prst="rect">
              <a:avLst/>
            </a:prstGeom>
            <a:solidFill>
              <a:srgbClr val="196B2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307" name="グループ化 2306">
              <a:extLst>
                <a:ext uri="{FF2B5EF4-FFF2-40B4-BE49-F238E27FC236}">
                  <a16:creationId xmlns:a16="http://schemas.microsoft.com/office/drawing/2014/main" id="{698DCDE3-239E-D33F-6DAD-97A73629C42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97532" y="1945160"/>
              <a:ext cx="5111905" cy="1074272"/>
              <a:chOff x="174678" y="4338239"/>
              <a:chExt cx="5822894" cy="1224000"/>
            </a:xfrm>
          </p:grpSpPr>
          <p:grpSp>
            <p:nvGrpSpPr>
              <p:cNvPr id="2328" name="グループ化 2327">
                <a:extLst>
                  <a:ext uri="{FF2B5EF4-FFF2-40B4-BE49-F238E27FC236}">
                    <a16:creationId xmlns:a16="http://schemas.microsoft.com/office/drawing/2014/main" id="{99A3D141-08BA-D327-38EE-F1D58C0B3FDA}"/>
                  </a:ext>
                </a:extLst>
              </p:cNvPr>
              <p:cNvGrpSpPr/>
              <p:nvPr/>
            </p:nvGrpSpPr>
            <p:grpSpPr>
              <a:xfrm>
                <a:off x="5565572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345" name="正方形/長方形 2344">
                  <a:extLst>
                    <a:ext uri="{FF2B5EF4-FFF2-40B4-BE49-F238E27FC236}">
                      <a16:creationId xmlns:a16="http://schemas.microsoft.com/office/drawing/2014/main" id="{3C18424B-64C2-9D56-69F9-B2B2685F792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46" name="正方形/長方形 2345">
                  <a:extLst>
                    <a:ext uri="{FF2B5EF4-FFF2-40B4-BE49-F238E27FC236}">
                      <a16:creationId xmlns:a16="http://schemas.microsoft.com/office/drawing/2014/main" id="{B6C26449-6052-4BCF-DFFE-19F623DE301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329" name="グループ化 2328">
                <a:extLst>
                  <a:ext uri="{FF2B5EF4-FFF2-40B4-BE49-F238E27FC236}">
                    <a16:creationId xmlns:a16="http://schemas.microsoft.com/office/drawing/2014/main" id="{7712840E-B19E-9B9D-5177-DB53E3C37C00}"/>
                  </a:ext>
                </a:extLst>
              </p:cNvPr>
              <p:cNvGrpSpPr/>
              <p:nvPr/>
            </p:nvGrpSpPr>
            <p:grpSpPr>
              <a:xfrm>
                <a:off x="174678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343" name="正方形/長方形 2342">
                  <a:extLst>
                    <a:ext uri="{FF2B5EF4-FFF2-40B4-BE49-F238E27FC236}">
                      <a16:creationId xmlns:a16="http://schemas.microsoft.com/office/drawing/2014/main" id="{BE1DE0F4-1FFA-7FEC-36A1-739FE647B9C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44" name="正方形/長方形 2343">
                  <a:extLst>
                    <a:ext uri="{FF2B5EF4-FFF2-40B4-BE49-F238E27FC236}">
                      <a16:creationId xmlns:a16="http://schemas.microsoft.com/office/drawing/2014/main" id="{4D013261-9B0A-74E4-333D-2E52E033248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330" name="グループ化 2329">
                <a:extLst>
                  <a:ext uri="{FF2B5EF4-FFF2-40B4-BE49-F238E27FC236}">
                    <a16:creationId xmlns:a16="http://schemas.microsoft.com/office/drawing/2014/main" id="{45AE27F5-7373-30F7-343F-AEB64DA17BC1}"/>
                  </a:ext>
                </a:extLst>
              </p:cNvPr>
              <p:cNvGrpSpPr/>
              <p:nvPr/>
            </p:nvGrpSpPr>
            <p:grpSpPr>
              <a:xfrm>
                <a:off x="125322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341" name="正方形/長方形 2340">
                  <a:extLst>
                    <a:ext uri="{FF2B5EF4-FFF2-40B4-BE49-F238E27FC236}">
                      <a16:creationId xmlns:a16="http://schemas.microsoft.com/office/drawing/2014/main" id="{AEADD545-88D0-891B-1DCD-0CC11B4D009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42" name="正方形/長方形 2341">
                  <a:extLst>
                    <a:ext uri="{FF2B5EF4-FFF2-40B4-BE49-F238E27FC236}">
                      <a16:creationId xmlns:a16="http://schemas.microsoft.com/office/drawing/2014/main" id="{43083633-F4DE-BBC6-533A-67CB7AC2646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31" name="正方形/長方形 2330">
                <a:extLst>
                  <a:ext uri="{FF2B5EF4-FFF2-40B4-BE49-F238E27FC236}">
                    <a16:creationId xmlns:a16="http://schemas.microsoft.com/office/drawing/2014/main" id="{76E35EE1-5472-628C-8D93-63F5AEFC058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0173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332" name="グループ化 2331">
                <a:extLst>
                  <a:ext uri="{FF2B5EF4-FFF2-40B4-BE49-F238E27FC236}">
                    <a16:creationId xmlns:a16="http://schemas.microsoft.com/office/drawing/2014/main" id="{95A4C018-28B1-A083-0350-FFFFFF8807E7}"/>
                  </a:ext>
                </a:extLst>
              </p:cNvPr>
              <p:cNvGrpSpPr/>
              <p:nvPr/>
            </p:nvGrpSpPr>
            <p:grpSpPr>
              <a:xfrm>
                <a:off x="268920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339" name="正方形/長方形 2338">
                  <a:extLst>
                    <a:ext uri="{FF2B5EF4-FFF2-40B4-BE49-F238E27FC236}">
                      <a16:creationId xmlns:a16="http://schemas.microsoft.com/office/drawing/2014/main" id="{C21B3C92-4BFB-3324-4F61-59F60C37754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40" name="正方形/長方形 2339">
                  <a:extLst>
                    <a:ext uri="{FF2B5EF4-FFF2-40B4-BE49-F238E27FC236}">
                      <a16:creationId xmlns:a16="http://schemas.microsoft.com/office/drawing/2014/main" id="{A78E1150-12C6-6811-1FAB-6D791510FCE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33" name="正方形/長方形 2332">
                <a:extLst>
                  <a:ext uri="{FF2B5EF4-FFF2-40B4-BE49-F238E27FC236}">
                    <a16:creationId xmlns:a16="http://schemas.microsoft.com/office/drawing/2014/main" id="{CCBFE687-A4E3-3A14-3E21-125821636B6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6152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334" name="グループ化 2333">
                <a:extLst>
                  <a:ext uri="{FF2B5EF4-FFF2-40B4-BE49-F238E27FC236}">
                    <a16:creationId xmlns:a16="http://schemas.microsoft.com/office/drawing/2014/main" id="{068C8DD8-FB9B-C980-8AC4-C5549D7611B8}"/>
                  </a:ext>
                </a:extLst>
              </p:cNvPr>
              <p:cNvGrpSpPr/>
              <p:nvPr/>
            </p:nvGrpSpPr>
            <p:grpSpPr>
              <a:xfrm>
                <a:off x="4128504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337" name="正方形/長方形 2336">
                  <a:extLst>
                    <a:ext uri="{FF2B5EF4-FFF2-40B4-BE49-F238E27FC236}">
                      <a16:creationId xmlns:a16="http://schemas.microsoft.com/office/drawing/2014/main" id="{D2D75435-2B7C-BA65-7144-C9EE04AF2FD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38" name="正方形/長方形 2337">
                  <a:extLst>
                    <a:ext uri="{FF2B5EF4-FFF2-40B4-BE49-F238E27FC236}">
                      <a16:creationId xmlns:a16="http://schemas.microsoft.com/office/drawing/2014/main" id="{01546BF4-AE24-4AF2-0A98-A7E497F8947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35" name="正方形/長方形 2334">
                <a:extLst>
                  <a:ext uri="{FF2B5EF4-FFF2-40B4-BE49-F238E27FC236}">
                    <a16:creationId xmlns:a16="http://schemas.microsoft.com/office/drawing/2014/main" id="{D6BB80B8-9BB1-F1CB-6257-BE3F0A904C4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45450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36" name="正方形/長方形 2335">
                <a:extLst>
                  <a:ext uri="{FF2B5EF4-FFF2-40B4-BE49-F238E27FC236}">
                    <a16:creationId xmlns:a16="http://schemas.microsoft.com/office/drawing/2014/main" id="{1D4B1E3E-8632-9E63-6117-8CB7AF49B7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82706" y="4374240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08" name="グループ化 2307">
              <a:extLst>
                <a:ext uri="{FF2B5EF4-FFF2-40B4-BE49-F238E27FC236}">
                  <a16:creationId xmlns:a16="http://schemas.microsoft.com/office/drawing/2014/main" id="{40680CF3-5C4C-6A48-6356-F76AFE2987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30405" y="3022249"/>
              <a:ext cx="5111905" cy="1074272"/>
              <a:chOff x="174678" y="4338239"/>
              <a:chExt cx="5822894" cy="1224000"/>
            </a:xfrm>
          </p:grpSpPr>
          <p:grpSp>
            <p:nvGrpSpPr>
              <p:cNvPr id="2309" name="グループ化 2308">
                <a:extLst>
                  <a:ext uri="{FF2B5EF4-FFF2-40B4-BE49-F238E27FC236}">
                    <a16:creationId xmlns:a16="http://schemas.microsoft.com/office/drawing/2014/main" id="{E503E473-F45A-3F4F-FEBB-D5AA56672DD4}"/>
                  </a:ext>
                </a:extLst>
              </p:cNvPr>
              <p:cNvGrpSpPr/>
              <p:nvPr/>
            </p:nvGrpSpPr>
            <p:grpSpPr>
              <a:xfrm>
                <a:off x="5565572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326" name="正方形/長方形 2325">
                  <a:extLst>
                    <a:ext uri="{FF2B5EF4-FFF2-40B4-BE49-F238E27FC236}">
                      <a16:creationId xmlns:a16="http://schemas.microsoft.com/office/drawing/2014/main" id="{EC75329E-54C8-0033-8819-BED33E29B7F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27" name="正方形/長方形 2326">
                  <a:extLst>
                    <a:ext uri="{FF2B5EF4-FFF2-40B4-BE49-F238E27FC236}">
                      <a16:creationId xmlns:a16="http://schemas.microsoft.com/office/drawing/2014/main" id="{A4CD5C11-6AAF-EF32-CF13-E2CD620F73D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/>
                    <a:t>	</a:t>
                  </a:r>
                  <a:endParaRPr kumimoji="1" lang="ja-JP" altLang="en-US"/>
                </a:p>
              </p:txBody>
            </p:sp>
          </p:grpSp>
          <p:grpSp>
            <p:nvGrpSpPr>
              <p:cNvPr id="2310" name="グループ化 2309">
                <a:extLst>
                  <a:ext uri="{FF2B5EF4-FFF2-40B4-BE49-F238E27FC236}">
                    <a16:creationId xmlns:a16="http://schemas.microsoft.com/office/drawing/2014/main" id="{4F9003EC-B279-303F-9A14-AE180141DDB5}"/>
                  </a:ext>
                </a:extLst>
              </p:cNvPr>
              <p:cNvGrpSpPr/>
              <p:nvPr/>
            </p:nvGrpSpPr>
            <p:grpSpPr>
              <a:xfrm>
                <a:off x="174678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324" name="正方形/長方形 2323">
                  <a:extLst>
                    <a:ext uri="{FF2B5EF4-FFF2-40B4-BE49-F238E27FC236}">
                      <a16:creationId xmlns:a16="http://schemas.microsoft.com/office/drawing/2014/main" id="{541D5A58-CE16-E98C-1DE7-4020BCD0EBE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25" name="正方形/長方形 2324">
                  <a:extLst>
                    <a:ext uri="{FF2B5EF4-FFF2-40B4-BE49-F238E27FC236}">
                      <a16:creationId xmlns:a16="http://schemas.microsoft.com/office/drawing/2014/main" id="{DBEA4968-D1EE-B2CF-C13D-1D31C374498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311" name="グループ化 2310">
                <a:extLst>
                  <a:ext uri="{FF2B5EF4-FFF2-40B4-BE49-F238E27FC236}">
                    <a16:creationId xmlns:a16="http://schemas.microsoft.com/office/drawing/2014/main" id="{07888646-3D04-6706-6BF4-99E9F7AA6E5F}"/>
                  </a:ext>
                </a:extLst>
              </p:cNvPr>
              <p:cNvGrpSpPr/>
              <p:nvPr/>
            </p:nvGrpSpPr>
            <p:grpSpPr>
              <a:xfrm>
                <a:off x="125322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322" name="正方形/長方形 2321">
                  <a:extLst>
                    <a:ext uri="{FF2B5EF4-FFF2-40B4-BE49-F238E27FC236}">
                      <a16:creationId xmlns:a16="http://schemas.microsoft.com/office/drawing/2014/main" id="{5C1A3A60-6FEC-39C4-C13D-FEE84A56621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23" name="正方形/長方形 2322">
                  <a:extLst>
                    <a:ext uri="{FF2B5EF4-FFF2-40B4-BE49-F238E27FC236}">
                      <a16:creationId xmlns:a16="http://schemas.microsoft.com/office/drawing/2014/main" id="{24BBF326-91B9-CC77-9059-C15B137DCB1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12" name="正方形/長方形 2311">
                <a:extLst>
                  <a:ext uri="{FF2B5EF4-FFF2-40B4-BE49-F238E27FC236}">
                    <a16:creationId xmlns:a16="http://schemas.microsoft.com/office/drawing/2014/main" id="{C773212C-2128-970D-51B7-D228D252ED2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0173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313" name="グループ化 2312">
                <a:extLst>
                  <a:ext uri="{FF2B5EF4-FFF2-40B4-BE49-F238E27FC236}">
                    <a16:creationId xmlns:a16="http://schemas.microsoft.com/office/drawing/2014/main" id="{6107AC46-DAFB-6F72-230E-71C1425062EC}"/>
                  </a:ext>
                </a:extLst>
              </p:cNvPr>
              <p:cNvGrpSpPr/>
              <p:nvPr/>
            </p:nvGrpSpPr>
            <p:grpSpPr>
              <a:xfrm>
                <a:off x="268920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320" name="正方形/長方形 2319">
                  <a:extLst>
                    <a:ext uri="{FF2B5EF4-FFF2-40B4-BE49-F238E27FC236}">
                      <a16:creationId xmlns:a16="http://schemas.microsoft.com/office/drawing/2014/main" id="{E05B8D9E-666B-4AC0-C41C-E5544287A62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21" name="正方形/長方形 2320">
                  <a:extLst>
                    <a:ext uri="{FF2B5EF4-FFF2-40B4-BE49-F238E27FC236}">
                      <a16:creationId xmlns:a16="http://schemas.microsoft.com/office/drawing/2014/main" id="{02E5F1C2-61D4-9320-80C9-0A33E3E75CE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14" name="正方形/長方形 2313">
                <a:extLst>
                  <a:ext uri="{FF2B5EF4-FFF2-40B4-BE49-F238E27FC236}">
                    <a16:creationId xmlns:a16="http://schemas.microsoft.com/office/drawing/2014/main" id="{BEB5F2D3-333F-A951-245E-DF29D395AA7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6152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315" name="グループ化 2314">
                <a:extLst>
                  <a:ext uri="{FF2B5EF4-FFF2-40B4-BE49-F238E27FC236}">
                    <a16:creationId xmlns:a16="http://schemas.microsoft.com/office/drawing/2014/main" id="{A27F42FB-81BF-DA4E-661D-1DB4013819AD}"/>
                  </a:ext>
                </a:extLst>
              </p:cNvPr>
              <p:cNvGrpSpPr/>
              <p:nvPr/>
            </p:nvGrpSpPr>
            <p:grpSpPr>
              <a:xfrm>
                <a:off x="4128504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318" name="正方形/長方形 2317">
                  <a:extLst>
                    <a:ext uri="{FF2B5EF4-FFF2-40B4-BE49-F238E27FC236}">
                      <a16:creationId xmlns:a16="http://schemas.microsoft.com/office/drawing/2014/main" id="{CAB244C2-F502-AF2C-EE0A-5388CEA4432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19" name="正方形/長方形 2318">
                  <a:extLst>
                    <a:ext uri="{FF2B5EF4-FFF2-40B4-BE49-F238E27FC236}">
                      <a16:creationId xmlns:a16="http://schemas.microsoft.com/office/drawing/2014/main" id="{B07F31BD-45B4-3270-A540-5D7D5B7B831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16" name="正方形/長方形 2315">
                <a:extLst>
                  <a:ext uri="{FF2B5EF4-FFF2-40B4-BE49-F238E27FC236}">
                    <a16:creationId xmlns:a16="http://schemas.microsoft.com/office/drawing/2014/main" id="{07F644C7-31FF-CD46-D07F-249F99369D5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45450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7" name="正方形/長方形 2316">
                <a:extLst>
                  <a:ext uri="{FF2B5EF4-FFF2-40B4-BE49-F238E27FC236}">
                    <a16:creationId xmlns:a16="http://schemas.microsoft.com/office/drawing/2014/main" id="{76DE921F-5B33-4596-45DC-F4789B871A1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82706" y="4374240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349" name="直線矢印コネクタ 2348">
              <a:extLst>
                <a:ext uri="{FF2B5EF4-FFF2-40B4-BE49-F238E27FC236}">
                  <a16:creationId xmlns:a16="http://schemas.microsoft.com/office/drawing/2014/main" id="{26D36D63-4FE1-C8BB-4C1A-80EFA3463CBC}"/>
                </a:ext>
              </a:extLst>
            </p:cNvPr>
            <p:cNvCxnSpPr>
              <a:cxnSpLocks/>
            </p:cNvCxnSpPr>
            <p:nvPr/>
          </p:nvCxnSpPr>
          <p:spPr>
            <a:xfrm>
              <a:off x="-3120821" y="1856829"/>
              <a:ext cx="17828538" cy="0"/>
            </a:xfrm>
            <a:prstGeom prst="straightConnector1">
              <a:avLst/>
            </a:prstGeom>
            <a:ln w="3175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7" name="グループ化 2356">
              <a:extLst>
                <a:ext uri="{FF2B5EF4-FFF2-40B4-BE49-F238E27FC236}">
                  <a16:creationId xmlns:a16="http://schemas.microsoft.com/office/drawing/2014/main" id="{3C91475E-978C-3008-D453-A4216120C80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204226" y="1945160"/>
              <a:ext cx="5111905" cy="1074272"/>
              <a:chOff x="174678" y="4338239"/>
              <a:chExt cx="5822894" cy="1224000"/>
            </a:xfrm>
          </p:grpSpPr>
          <p:grpSp>
            <p:nvGrpSpPr>
              <p:cNvPr id="2358" name="グループ化 2357">
                <a:extLst>
                  <a:ext uri="{FF2B5EF4-FFF2-40B4-BE49-F238E27FC236}">
                    <a16:creationId xmlns:a16="http://schemas.microsoft.com/office/drawing/2014/main" id="{85E8205D-69A1-AD1B-BDBD-8377314DAD61}"/>
                  </a:ext>
                </a:extLst>
              </p:cNvPr>
              <p:cNvGrpSpPr/>
              <p:nvPr/>
            </p:nvGrpSpPr>
            <p:grpSpPr>
              <a:xfrm>
                <a:off x="5565572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375" name="正方形/長方形 2374">
                  <a:extLst>
                    <a:ext uri="{FF2B5EF4-FFF2-40B4-BE49-F238E27FC236}">
                      <a16:creationId xmlns:a16="http://schemas.microsoft.com/office/drawing/2014/main" id="{4F5C76EE-ECAA-2E5C-5953-6402C8C40FE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76" name="正方形/長方形 2375">
                  <a:extLst>
                    <a:ext uri="{FF2B5EF4-FFF2-40B4-BE49-F238E27FC236}">
                      <a16:creationId xmlns:a16="http://schemas.microsoft.com/office/drawing/2014/main" id="{B8AC1A1D-CD56-1F87-64A5-41C307FDCC8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359" name="グループ化 2358">
                <a:extLst>
                  <a:ext uri="{FF2B5EF4-FFF2-40B4-BE49-F238E27FC236}">
                    <a16:creationId xmlns:a16="http://schemas.microsoft.com/office/drawing/2014/main" id="{7AAA128A-4C45-154F-6FB8-B4351F67FB76}"/>
                  </a:ext>
                </a:extLst>
              </p:cNvPr>
              <p:cNvGrpSpPr/>
              <p:nvPr/>
            </p:nvGrpSpPr>
            <p:grpSpPr>
              <a:xfrm>
                <a:off x="174678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373" name="正方形/長方形 2372">
                  <a:extLst>
                    <a:ext uri="{FF2B5EF4-FFF2-40B4-BE49-F238E27FC236}">
                      <a16:creationId xmlns:a16="http://schemas.microsoft.com/office/drawing/2014/main" id="{262E1E36-C5A3-993D-2CF9-89F7B08E8A7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74" name="正方形/長方形 2373">
                  <a:extLst>
                    <a:ext uri="{FF2B5EF4-FFF2-40B4-BE49-F238E27FC236}">
                      <a16:creationId xmlns:a16="http://schemas.microsoft.com/office/drawing/2014/main" id="{55883349-8D45-B363-5DAB-14E37FB6531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360" name="グループ化 2359">
                <a:extLst>
                  <a:ext uri="{FF2B5EF4-FFF2-40B4-BE49-F238E27FC236}">
                    <a16:creationId xmlns:a16="http://schemas.microsoft.com/office/drawing/2014/main" id="{D39BD994-6949-58B6-83A7-A3C66CF28571}"/>
                  </a:ext>
                </a:extLst>
              </p:cNvPr>
              <p:cNvGrpSpPr/>
              <p:nvPr/>
            </p:nvGrpSpPr>
            <p:grpSpPr>
              <a:xfrm>
                <a:off x="125322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371" name="正方形/長方形 2370">
                  <a:extLst>
                    <a:ext uri="{FF2B5EF4-FFF2-40B4-BE49-F238E27FC236}">
                      <a16:creationId xmlns:a16="http://schemas.microsoft.com/office/drawing/2014/main" id="{7B9351BE-5B12-423D-52C3-C86AE0FB26B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72" name="正方形/長方形 2371">
                  <a:extLst>
                    <a:ext uri="{FF2B5EF4-FFF2-40B4-BE49-F238E27FC236}">
                      <a16:creationId xmlns:a16="http://schemas.microsoft.com/office/drawing/2014/main" id="{65B26337-8EC0-F0BE-7E9E-948583850D9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61" name="正方形/長方形 2360">
                <a:extLst>
                  <a:ext uri="{FF2B5EF4-FFF2-40B4-BE49-F238E27FC236}">
                    <a16:creationId xmlns:a16="http://schemas.microsoft.com/office/drawing/2014/main" id="{00295139-394C-FCB0-7049-A4D2B352CD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0173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362" name="グループ化 2361">
                <a:extLst>
                  <a:ext uri="{FF2B5EF4-FFF2-40B4-BE49-F238E27FC236}">
                    <a16:creationId xmlns:a16="http://schemas.microsoft.com/office/drawing/2014/main" id="{5B3FB5C0-CE43-51F9-03B4-80FB1D19FF5E}"/>
                  </a:ext>
                </a:extLst>
              </p:cNvPr>
              <p:cNvGrpSpPr/>
              <p:nvPr/>
            </p:nvGrpSpPr>
            <p:grpSpPr>
              <a:xfrm>
                <a:off x="268920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369" name="正方形/長方形 2368">
                  <a:extLst>
                    <a:ext uri="{FF2B5EF4-FFF2-40B4-BE49-F238E27FC236}">
                      <a16:creationId xmlns:a16="http://schemas.microsoft.com/office/drawing/2014/main" id="{88FC2D36-6F1A-119D-8DA8-7E2E8B2F8DC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70" name="正方形/長方形 2369">
                  <a:extLst>
                    <a:ext uri="{FF2B5EF4-FFF2-40B4-BE49-F238E27FC236}">
                      <a16:creationId xmlns:a16="http://schemas.microsoft.com/office/drawing/2014/main" id="{0CA02D04-D0DE-D987-DDC6-B767516EC0B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63" name="正方形/長方形 2362">
                <a:extLst>
                  <a:ext uri="{FF2B5EF4-FFF2-40B4-BE49-F238E27FC236}">
                    <a16:creationId xmlns:a16="http://schemas.microsoft.com/office/drawing/2014/main" id="{7DA8A5FB-D316-EFBB-6ED7-465787B62B1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6152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364" name="グループ化 2363">
                <a:extLst>
                  <a:ext uri="{FF2B5EF4-FFF2-40B4-BE49-F238E27FC236}">
                    <a16:creationId xmlns:a16="http://schemas.microsoft.com/office/drawing/2014/main" id="{327257B1-8618-3534-64DC-605F326505FE}"/>
                  </a:ext>
                </a:extLst>
              </p:cNvPr>
              <p:cNvGrpSpPr/>
              <p:nvPr/>
            </p:nvGrpSpPr>
            <p:grpSpPr>
              <a:xfrm>
                <a:off x="4128504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367" name="正方形/長方形 2366">
                  <a:extLst>
                    <a:ext uri="{FF2B5EF4-FFF2-40B4-BE49-F238E27FC236}">
                      <a16:creationId xmlns:a16="http://schemas.microsoft.com/office/drawing/2014/main" id="{9CDFA506-F819-EBFF-C59B-683465F72BE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68" name="正方形/長方形 2367">
                  <a:extLst>
                    <a:ext uri="{FF2B5EF4-FFF2-40B4-BE49-F238E27FC236}">
                      <a16:creationId xmlns:a16="http://schemas.microsoft.com/office/drawing/2014/main" id="{3A608A69-74C1-1E2A-27D3-20E8134BD83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365" name="正方形/長方形 2364">
                <a:extLst>
                  <a:ext uri="{FF2B5EF4-FFF2-40B4-BE49-F238E27FC236}">
                    <a16:creationId xmlns:a16="http://schemas.microsoft.com/office/drawing/2014/main" id="{5797D06A-7FC3-E7C1-8EC0-57E7288E426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45450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6" name="正方形/長方形 2365">
                <a:extLst>
                  <a:ext uri="{FF2B5EF4-FFF2-40B4-BE49-F238E27FC236}">
                    <a16:creationId xmlns:a16="http://schemas.microsoft.com/office/drawing/2014/main" id="{B925D4E4-A717-5E00-6EB0-F12FAA29C09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82706" y="4374240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97" name="グループ化 2396">
              <a:extLst>
                <a:ext uri="{FF2B5EF4-FFF2-40B4-BE49-F238E27FC236}">
                  <a16:creationId xmlns:a16="http://schemas.microsoft.com/office/drawing/2014/main" id="{6EC641A4-EBB4-2950-4F01-FD3EED773E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4119104" y="3021306"/>
              <a:ext cx="5111905" cy="1074272"/>
              <a:chOff x="174678" y="4338239"/>
              <a:chExt cx="5822894" cy="1224000"/>
            </a:xfrm>
          </p:grpSpPr>
          <p:grpSp>
            <p:nvGrpSpPr>
              <p:cNvPr id="2398" name="グループ化 2397">
                <a:extLst>
                  <a:ext uri="{FF2B5EF4-FFF2-40B4-BE49-F238E27FC236}">
                    <a16:creationId xmlns:a16="http://schemas.microsoft.com/office/drawing/2014/main" id="{64770431-A1F6-48D5-3014-DAD33DFA5762}"/>
                  </a:ext>
                </a:extLst>
              </p:cNvPr>
              <p:cNvGrpSpPr/>
              <p:nvPr/>
            </p:nvGrpSpPr>
            <p:grpSpPr>
              <a:xfrm>
                <a:off x="5565572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415" name="正方形/長方形 2414">
                  <a:extLst>
                    <a:ext uri="{FF2B5EF4-FFF2-40B4-BE49-F238E27FC236}">
                      <a16:creationId xmlns:a16="http://schemas.microsoft.com/office/drawing/2014/main" id="{B4527CBA-1B6A-9F98-5ACC-CB6E1E97610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16" name="正方形/長方形 2415">
                  <a:extLst>
                    <a:ext uri="{FF2B5EF4-FFF2-40B4-BE49-F238E27FC236}">
                      <a16:creationId xmlns:a16="http://schemas.microsoft.com/office/drawing/2014/main" id="{56D3A72D-C3A2-20ED-71B4-F8F47DC7688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/>
                    <a:t>	</a:t>
                  </a:r>
                  <a:endParaRPr kumimoji="1" lang="ja-JP" altLang="en-US"/>
                </a:p>
              </p:txBody>
            </p:sp>
          </p:grpSp>
          <p:grpSp>
            <p:nvGrpSpPr>
              <p:cNvPr id="2399" name="グループ化 2398">
                <a:extLst>
                  <a:ext uri="{FF2B5EF4-FFF2-40B4-BE49-F238E27FC236}">
                    <a16:creationId xmlns:a16="http://schemas.microsoft.com/office/drawing/2014/main" id="{3CBDEEFF-F7CE-6270-3EDF-B30A6345980D}"/>
                  </a:ext>
                </a:extLst>
              </p:cNvPr>
              <p:cNvGrpSpPr/>
              <p:nvPr/>
            </p:nvGrpSpPr>
            <p:grpSpPr>
              <a:xfrm>
                <a:off x="174678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413" name="正方形/長方形 2412">
                  <a:extLst>
                    <a:ext uri="{FF2B5EF4-FFF2-40B4-BE49-F238E27FC236}">
                      <a16:creationId xmlns:a16="http://schemas.microsoft.com/office/drawing/2014/main" id="{9171FF73-AFEE-9666-6A51-EDAA04BB0D8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14" name="正方形/長方形 2413">
                  <a:extLst>
                    <a:ext uri="{FF2B5EF4-FFF2-40B4-BE49-F238E27FC236}">
                      <a16:creationId xmlns:a16="http://schemas.microsoft.com/office/drawing/2014/main" id="{9CDBB2A3-8736-4461-D983-6639DEA2A8A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400" name="グループ化 2399">
                <a:extLst>
                  <a:ext uri="{FF2B5EF4-FFF2-40B4-BE49-F238E27FC236}">
                    <a16:creationId xmlns:a16="http://schemas.microsoft.com/office/drawing/2014/main" id="{15998C5E-7389-F8E3-16CB-0741FEAAC3A4}"/>
                  </a:ext>
                </a:extLst>
              </p:cNvPr>
              <p:cNvGrpSpPr/>
              <p:nvPr/>
            </p:nvGrpSpPr>
            <p:grpSpPr>
              <a:xfrm>
                <a:off x="125322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411" name="正方形/長方形 2410">
                  <a:extLst>
                    <a:ext uri="{FF2B5EF4-FFF2-40B4-BE49-F238E27FC236}">
                      <a16:creationId xmlns:a16="http://schemas.microsoft.com/office/drawing/2014/main" id="{DAD4B5BD-132C-3248-20B4-A6064A41EBD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12" name="正方形/長方形 2411">
                  <a:extLst>
                    <a:ext uri="{FF2B5EF4-FFF2-40B4-BE49-F238E27FC236}">
                      <a16:creationId xmlns:a16="http://schemas.microsoft.com/office/drawing/2014/main" id="{01E57DCE-57A7-50AD-1EB7-0C7E316A981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01" name="正方形/長方形 2400">
                <a:extLst>
                  <a:ext uri="{FF2B5EF4-FFF2-40B4-BE49-F238E27FC236}">
                    <a16:creationId xmlns:a16="http://schemas.microsoft.com/office/drawing/2014/main" id="{E44D2AA8-931A-121E-53B6-41D4540940B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0173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402" name="グループ化 2401">
                <a:extLst>
                  <a:ext uri="{FF2B5EF4-FFF2-40B4-BE49-F238E27FC236}">
                    <a16:creationId xmlns:a16="http://schemas.microsoft.com/office/drawing/2014/main" id="{FA3C37F2-3181-A91D-DD43-3FEF523A3E72}"/>
                  </a:ext>
                </a:extLst>
              </p:cNvPr>
              <p:cNvGrpSpPr/>
              <p:nvPr/>
            </p:nvGrpSpPr>
            <p:grpSpPr>
              <a:xfrm>
                <a:off x="268920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409" name="正方形/長方形 2408">
                  <a:extLst>
                    <a:ext uri="{FF2B5EF4-FFF2-40B4-BE49-F238E27FC236}">
                      <a16:creationId xmlns:a16="http://schemas.microsoft.com/office/drawing/2014/main" id="{79B79FCA-A544-A611-A7F9-B2C35C1AA9B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10" name="正方形/長方形 2409">
                  <a:extLst>
                    <a:ext uri="{FF2B5EF4-FFF2-40B4-BE49-F238E27FC236}">
                      <a16:creationId xmlns:a16="http://schemas.microsoft.com/office/drawing/2014/main" id="{C083D57D-FD39-169F-0BF2-3D13B872054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03" name="正方形/長方形 2402">
                <a:extLst>
                  <a:ext uri="{FF2B5EF4-FFF2-40B4-BE49-F238E27FC236}">
                    <a16:creationId xmlns:a16="http://schemas.microsoft.com/office/drawing/2014/main" id="{FB61E5A0-062E-C147-D9BB-E01E5AA6134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6152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404" name="グループ化 2403">
                <a:extLst>
                  <a:ext uri="{FF2B5EF4-FFF2-40B4-BE49-F238E27FC236}">
                    <a16:creationId xmlns:a16="http://schemas.microsoft.com/office/drawing/2014/main" id="{6FDF5363-6740-E7FD-3205-943232032EE2}"/>
                  </a:ext>
                </a:extLst>
              </p:cNvPr>
              <p:cNvGrpSpPr/>
              <p:nvPr/>
            </p:nvGrpSpPr>
            <p:grpSpPr>
              <a:xfrm>
                <a:off x="4128505" y="4338239"/>
                <a:ext cx="792000" cy="1224000"/>
                <a:chOff x="4639368" y="5587791"/>
                <a:chExt cx="792000" cy="1224000"/>
              </a:xfrm>
            </p:grpSpPr>
            <p:sp>
              <p:nvSpPr>
                <p:cNvPr id="2407" name="正方形/長方形 2406">
                  <a:extLst>
                    <a:ext uri="{FF2B5EF4-FFF2-40B4-BE49-F238E27FC236}">
                      <a16:creationId xmlns:a16="http://schemas.microsoft.com/office/drawing/2014/main" id="{3597E9B9-A519-2D0B-F51B-D5E8222A59E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8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08" name="正方形/長方形 2407">
                  <a:extLst>
                    <a:ext uri="{FF2B5EF4-FFF2-40B4-BE49-F238E27FC236}">
                      <a16:creationId xmlns:a16="http://schemas.microsoft.com/office/drawing/2014/main" id="{AF7E254D-9D5F-DE21-339E-BB166CE89F9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05" name="正方形/長方形 2404">
                <a:extLst>
                  <a:ext uri="{FF2B5EF4-FFF2-40B4-BE49-F238E27FC236}">
                    <a16:creationId xmlns:a16="http://schemas.microsoft.com/office/drawing/2014/main" id="{586C0E85-BCBF-AC8F-1F39-E66C389ACB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45450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6" name="正方形/長方形 2405">
                <a:extLst>
                  <a:ext uri="{FF2B5EF4-FFF2-40B4-BE49-F238E27FC236}">
                    <a16:creationId xmlns:a16="http://schemas.microsoft.com/office/drawing/2014/main" id="{6EE16F73-54D1-420E-0E7E-5BF9E881AF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82706" y="4374240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18" name="グループ化 2417">
              <a:extLst>
                <a:ext uri="{FF2B5EF4-FFF2-40B4-BE49-F238E27FC236}">
                  <a16:creationId xmlns:a16="http://schemas.microsoft.com/office/drawing/2014/main" id="{DE359D82-8CF3-ACEB-6D3E-1DEDB2B6D68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4759574" y="1945160"/>
              <a:ext cx="5111905" cy="1074272"/>
              <a:chOff x="174678" y="4338239"/>
              <a:chExt cx="5822894" cy="1224000"/>
            </a:xfrm>
          </p:grpSpPr>
          <p:grpSp>
            <p:nvGrpSpPr>
              <p:cNvPr id="2419" name="グループ化 2418">
                <a:extLst>
                  <a:ext uri="{FF2B5EF4-FFF2-40B4-BE49-F238E27FC236}">
                    <a16:creationId xmlns:a16="http://schemas.microsoft.com/office/drawing/2014/main" id="{DF079580-0D2A-1E1E-92B8-32F497DEB0EB}"/>
                  </a:ext>
                </a:extLst>
              </p:cNvPr>
              <p:cNvGrpSpPr/>
              <p:nvPr/>
            </p:nvGrpSpPr>
            <p:grpSpPr>
              <a:xfrm>
                <a:off x="5565572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436" name="正方形/長方形 2435">
                  <a:extLst>
                    <a:ext uri="{FF2B5EF4-FFF2-40B4-BE49-F238E27FC236}">
                      <a16:creationId xmlns:a16="http://schemas.microsoft.com/office/drawing/2014/main" id="{04C4AB44-3A7E-462C-8E28-FA8AAD2CAA2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37" name="正方形/長方形 2436">
                  <a:extLst>
                    <a:ext uri="{FF2B5EF4-FFF2-40B4-BE49-F238E27FC236}">
                      <a16:creationId xmlns:a16="http://schemas.microsoft.com/office/drawing/2014/main" id="{47A8E0B6-DDD7-6BF4-32E5-AB75F6F6B25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/>
                    <a:t>	</a:t>
                  </a:r>
                  <a:endParaRPr kumimoji="1" lang="ja-JP" altLang="en-US"/>
                </a:p>
              </p:txBody>
            </p:sp>
          </p:grpSp>
          <p:grpSp>
            <p:nvGrpSpPr>
              <p:cNvPr id="2420" name="グループ化 2419">
                <a:extLst>
                  <a:ext uri="{FF2B5EF4-FFF2-40B4-BE49-F238E27FC236}">
                    <a16:creationId xmlns:a16="http://schemas.microsoft.com/office/drawing/2014/main" id="{2E60F38B-5378-A249-4B39-BE42FB23C92D}"/>
                  </a:ext>
                </a:extLst>
              </p:cNvPr>
              <p:cNvGrpSpPr/>
              <p:nvPr/>
            </p:nvGrpSpPr>
            <p:grpSpPr>
              <a:xfrm>
                <a:off x="174678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434" name="正方形/長方形 2433">
                  <a:extLst>
                    <a:ext uri="{FF2B5EF4-FFF2-40B4-BE49-F238E27FC236}">
                      <a16:creationId xmlns:a16="http://schemas.microsoft.com/office/drawing/2014/main" id="{E2122598-70BA-2EB8-33CF-312001C7FA0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35" name="正方形/長方形 2434">
                  <a:extLst>
                    <a:ext uri="{FF2B5EF4-FFF2-40B4-BE49-F238E27FC236}">
                      <a16:creationId xmlns:a16="http://schemas.microsoft.com/office/drawing/2014/main" id="{9D01DC90-1C9C-7736-E964-043DBE035DA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421" name="グループ化 2420">
                <a:extLst>
                  <a:ext uri="{FF2B5EF4-FFF2-40B4-BE49-F238E27FC236}">
                    <a16:creationId xmlns:a16="http://schemas.microsoft.com/office/drawing/2014/main" id="{D13DFCF3-FF73-AA22-96A4-BCE048FB683F}"/>
                  </a:ext>
                </a:extLst>
              </p:cNvPr>
              <p:cNvGrpSpPr/>
              <p:nvPr/>
            </p:nvGrpSpPr>
            <p:grpSpPr>
              <a:xfrm>
                <a:off x="125322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432" name="正方形/長方形 2431">
                  <a:extLst>
                    <a:ext uri="{FF2B5EF4-FFF2-40B4-BE49-F238E27FC236}">
                      <a16:creationId xmlns:a16="http://schemas.microsoft.com/office/drawing/2014/main" id="{5B29EE4B-91FC-B823-DCBD-E365AF16820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33" name="正方形/長方形 2432">
                  <a:extLst>
                    <a:ext uri="{FF2B5EF4-FFF2-40B4-BE49-F238E27FC236}">
                      <a16:creationId xmlns:a16="http://schemas.microsoft.com/office/drawing/2014/main" id="{D02BC8C8-C1B2-0255-506F-50BBA877388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22" name="正方形/長方形 2421">
                <a:extLst>
                  <a:ext uri="{FF2B5EF4-FFF2-40B4-BE49-F238E27FC236}">
                    <a16:creationId xmlns:a16="http://schemas.microsoft.com/office/drawing/2014/main" id="{1AD43C5C-0A00-0DCB-73F8-18A75816E44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0173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423" name="グループ化 2422">
                <a:extLst>
                  <a:ext uri="{FF2B5EF4-FFF2-40B4-BE49-F238E27FC236}">
                    <a16:creationId xmlns:a16="http://schemas.microsoft.com/office/drawing/2014/main" id="{D5B4AA13-8A8F-B566-76D0-7C4015394433}"/>
                  </a:ext>
                </a:extLst>
              </p:cNvPr>
              <p:cNvGrpSpPr/>
              <p:nvPr/>
            </p:nvGrpSpPr>
            <p:grpSpPr>
              <a:xfrm>
                <a:off x="268920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430" name="正方形/長方形 2429">
                  <a:extLst>
                    <a:ext uri="{FF2B5EF4-FFF2-40B4-BE49-F238E27FC236}">
                      <a16:creationId xmlns:a16="http://schemas.microsoft.com/office/drawing/2014/main" id="{C97DB7C1-64CA-1D4D-4DA5-FD3BCED409A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31" name="正方形/長方形 2430">
                  <a:extLst>
                    <a:ext uri="{FF2B5EF4-FFF2-40B4-BE49-F238E27FC236}">
                      <a16:creationId xmlns:a16="http://schemas.microsoft.com/office/drawing/2014/main" id="{6DA700B7-A0B7-8954-6B60-EB0E4150F7A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24" name="正方形/長方形 2423">
                <a:extLst>
                  <a:ext uri="{FF2B5EF4-FFF2-40B4-BE49-F238E27FC236}">
                    <a16:creationId xmlns:a16="http://schemas.microsoft.com/office/drawing/2014/main" id="{A7C3F842-F7AA-B515-010E-AECD2D1EE8B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6152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425" name="グループ化 2424">
                <a:extLst>
                  <a:ext uri="{FF2B5EF4-FFF2-40B4-BE49-F238E27FC236}">
                    <a16:creationId xmlns:a16="http://schemas.microsoft.com/office/drawing/2014/main" id="{3006F0B3-0E1A-9F76-975B-368098480713}"/>
                  </a:ext>
                </a:extLst>
              </p:cNvPr>
              <p:cNvGrpSpPr/>
              <p:nvPr/>
            </p:nvGrpSpPr>
            <p:grpSpPr>
              <a:xfrm>
                <a:off x="4128505" y="4338239"/>
                <a:ext cx="792000" cy="1224000"/>
                <a:chOff x="4639368" y="5587791"/>
                <a:chExt cx="792000" cy="1224000"/>
              </a:xfrm>
            </p:grpSpPr>
            <p:sp>
              <p:nvSpPr>
                <p:cNvPr id="2428" name="正方形/長方形 2427">
                  <a:extLst>
                    <a:ext uri="{FF2B5EF4-FFF2-40B4-BE49-F238E27FC236}">
                      <a16:creationId xmlns:a16="http://schemas.microsoft.com/office/drawing/2014/main" id="{5F57C70B-F165-BA8F-D452-A0E82C439F6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8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29" name="正方形/長方形 2428">
                  <a:extLst>
                    <a:ext uri="{FF2B5EF4-FFF2-40B4-BE49-F238E27FC236}">
                      <a16:creationId xmlns:a16="http://schemas.microsoft.com/office/drawing/2014/main" id="{8540E6E6-F305-CEDE-F4A3-4F122B62F18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26" name="正方形/長方形 2425">
                <a:extLst>
                  <a:ext uri="{FF2B5EF4-FFF2-40B4-BE49-F238E27FC236}">
                    <a16:creationId xmlns:a16="http://schemas.microsoft.com/office/drawing/2014/main" id="{5F195702-7A91-DC74-69F6-7B84EAED2AF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45450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7" name="正方形/長方形 2426">
                <a:extLst>
                  <a:ext uri="{FF2B5EF4-FFF2-40B4-BE49-F238E27FC236}">
                    <a16:creationId xmlns:a16="http://schemas.microsoft.com/office/drawing/2014/main" id="{7AFCE8EF-FAE1-71E3-619D-D49A4F80E2F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82706" y="4374240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38" name="グループ化 2437">
              <a:extLst>
                <a:ext uri="{FF2B5EF4-FFF2-40B4-BE49-F238E27FC236}">
                  <a16:creationId xmlns:a16="http://schemas.microsoft.com/office/drawing/2014/main" id="{C1EC43AE-09DE-C52B-371A-4ACEA0AB31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839669" y="3022249"/>
              <a:ext cx="5111905" cy="1074272"/>
              <a:chOff x="174678" y="4338239"/>
              <a:chExt cx="5822894" cy="1224000"/>
            </a:xfrm>
          </p:grpSpPr>
          <p:grpSp>
            <p:nvGrpSpPr>
              <p:cNvPr id="2439" name="グループ化 2438">
                <a:extLst>
                  <a:ext uri="{FF2B5EF4-FFF2-40B4-BE49-F238E27FC236}">
                    <a16:creationId xmlns:a16="http://schemas.microsoft.com/office/drawing/2014/main" id="{72C2E6A0-ED0C-56BD-4740-0CCCADCA7350}"/>
                  </a:ext>
                </a:extLst>
              </p:cNvPr>
              <p:cNvGrpSpPr/>
              <p:nvPr/>
            </p:nvGrpSpPr>
            <p:grpSpPr>
              <a:xfrm>
                <a:off x="5565572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456" name="正方形/長方形 2455">
                  <a:extLst>
                    <a:ext uri="{FF2B5EF4-FFF2-40B4-BE49-F238E27FC236}">
                      <a16:creationId xmlns:a16="http://schemas.microsoft.com/office/drawing/2014/main" id="{40D6E5F4-B424-C71F-78DD-89EBDDCA996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57" name="正方形/長方形 2456">
                  <a:extLst>
                    <a:ext uri="{FF2B5EF4-FFF2-40B4-BE49-F238E27FC236}">
                      <a16:creationId xmlns:a16="http://schemas.microsoft.com/office/drawing/2014/main" id="{7EA5D7D2-39EA-7489-41CA-770E0D9826D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/>
                    <a:t>	</a:t>
                  </a:r>
                  <a:endParaRPr kumimoji="1" lang="ja-JP" altLang="en-US"/>
                </a:p>
              </p:txBody>
            </p:sp>
          </p:grpSp>
          <p:grpSp>
            <p:nvGrpSpPr>
              <p:cNvPr id="2440" name="グループ化 2439">
                <a:extLst>
                  <a:ext uri="{FF2B5EF4-FFF2-40B4-BE49-F238E27FC236}">
                    <a16:creationId xmlns:a16="http://schemas.microsoft.com/office/drawing/2014/main" id="{A2A27992-07E7-0FE5-D114-3EF9B9B38A7B}"/>
                  </a:ext>
                </a:extLst>
              </p:cNvPr>
              <p:cNvGrpSpPr/>
              <p:nvPr/>
            </p:nvGrpSpPr>
            <p:grpSpPr>
              <a:xfrm>
                <a:off x="174678" y="4338239"/>
                <a:ext cx="432000" cy="1224000"/>
                <a:chOff x="230091" y="4167755"/>
                <a:chExt cx="432000" cy="1224000"/>
              </a:xfrm>
            </p:grpSpPr>
            <p:sp>
              <p:nvSpPr>
                <p:cNvPr id="2454" name="正方形/長方形 2453">
                  <a:extLst>
                    <a:ext uri="{FF2B5EF4-FFF2-40B4-BE49-F238E27FC236}">
                      <a16:creationId xmlns:a16="http://schemas.microsoft.com/office/drawing/2014/main" id="{12DCE023-03D9-C6AA-8139-AA32DABC35C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30091" y="4167755"/>
                  <a:ext cx="43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55" name="正方形/長方形 2454">
                  <a:extLst>
                    <a:ext uri="{FF2B5EF4-FFF2-40B4-BE49-F238E27FC236}">
                      <a16:creationId xmlns:a16="http://schemas.microsoft.com/office/drawing/2014/main" id="{2DAB22B6-439C-14B4-AB55-425325BB8DC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66091" y="4203755"/>
                  <a:ext cx="36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441" name="グループ化 2440">
                <a:extLst>
                  <a:ext uri="{FF2B5EF4-FFF2-40B4-BE49-F238E27FC236}">
                    <a16:creationId xmlns:a16="http://schemas.microsoft.com/office/drawing/2014/main" id="{23B10279-D1C3-7D12-076C-DEDB74B49599}"/>
                  </a:ext>
                </a:extLst>
              </p:cNvPr>
              <p:cNvGrpSpPr/>
              <p:nvPr/>
            </p:nvGrpSpPr>
            <p:grpSpPr>
              <a:xfrm>
                <a:off x="125322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452" name="正方形/長方形 2451">
                  <a:extLst>
                    <a:ext uri="{FF2B5EF4-FFF2-40B4-BE49-F238E27FC236}">
                      <a16:creationId xmlns:a16="http://schemas.microsoft.com/office/drawing/2014/main" id="{7F23405B-7632-580F-7861-756731C6FC4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53" name="正方形/長方形 2452">
                  <a:extLst>
                    <a:ext uri="{FF2B5EF4-FFF2-40B4-BE49-F238E27FC236}">
                      <a16:creationId xmlns:a16="http://schemas.microsoft.com/office/drawing/2014/main" id="{7ABB651E-28B6-97CB-58DB-CFC4943B2F0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42" name="正方形/長方形 2441">
                <a:extLst>
                  <a:ext uri="{FF2B5EF4-FFF2-40B4-BE49-F238E27FC236}">
                    <a16:creationId xmlns:a16="http://schemas.microsoft.com/office/drawing/2014/main" id="{E492C43D-5E80-30D2-B052-B7F561E9742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0173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443" name="グループ化 2442">
                <a:extLst>
                  <a:ext uri="{FF2B5EF4-FFF2-40B4-BE49-F238E27FC236}">
                    <a16:creationId xmlns:a16="http://schemas.microsoft.com/office/drawing/2014/main" id="{0214D57D-4636-7464-BEDA-BF2C7F625B99}"/>
                  </a:ext>
                </a:extLst>
              </p:cNvPr>
              <p:cNvGrpSpPr/>
              <p:nvPr/>
            </p:nvGrpSpPr>
            <p:grpSpPr>
              <a:xfrm>
                <a:off x="2689207" y="4338239"/>
                <a:ext cx="792000" cy="1224000"/>
                <a:chOff x="4639367" y="5587791"/>
                <a:chExt cx="792000" cy="1224000"/>
              </a:xfrm>
            </p:grpSpPr>
            <p:sp>
              <p:nvSpPr>
                <p:cNvPr id="2450" name="正方形/長方形 2449">
                  <a:extLst>
                    <a:ext uri="{FF2B5EF4-FFF2-40B4-BE49-F238E27FC236}">
                      <a16:creationId xmlns:a16="http://schemas.microsoft.com/office/drawing/2014/main" id="{887F2484-16A4-3B6E-7A23-EC315ABE335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7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51" name="正方形/長方形 2450">
                  <a:extLst>
                    <a:ext uri="{FF2B5EF4-FFF2-40B4-BE49-F238E27FC236}">
                      <a16:creationId xmlns:a16="http://schemas.microsoft.com/office/drawing/2014/main" id="{DE21425F-6D7A-BFDC-AC05-3E879F86255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44" name="正方形/長方形 2443">
                <a:extLst>
                  <a:ext uri="{FF2B5EF4-FFF2-40B4-BE49-F238E27FC236}">
                    <a16:creationId xmlns:a16="http://schemas.microsoft.com/office/drawing/2014/main" id="{D31461A3-934A-608D-588B-DE7F2BAB434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6152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445" name="グループ化 2444">
                <a:extLst>
                  <a:ext uri="{FF2B5EF4-FFF2-40B4-BE49-F238E27FC236}">
                    <a16:creationId xmlns:a16="http://schemas.microsoft.com/office/drawing/2014/main" id="{EF61C410-FDF7-22B0-4EEF-55D590BDF39B}"/>
                  </a:ext>
                </a:extLst>
              </p:cNvPr>
              <p:cNvGrpSpPr/>
              <p:nvPr/>
            </p:nvGrpSpPr>
            <p:grpSpPr>
              <a:xfrm>
                <a:off x="4128505" y="4338239"/>
                <a:ext cx="792000" cy="1224000"/>
                <a:chOff x="4639368" y="5587791"/>
                <a:chExt cx="792000" cy="1224000"/>
              </a:xfrm>
            </p:grpSpPr>
            <p:sp>
              <p:nvSpPr>
                <p:cNvPr id="2448" name="正方形/長方形 2447">
                  <a:extLst>
                    <a:ext uri="{FF2B5EF4-FFF2-40B4-BE49-F238E27FC236}">
                      <a16:creationId xmlns:a16="http://schemas.microsoft.com/office/drawing/2014/main" id="{F3397D31-502E-3BA5-996F-EA0C6B445B0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68" y="5587791"/>
                  <a:ext cx="792000" cy="1224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accent1">
                      <a:shade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49" name="正方形/長方形 2448">
                  <a:extLst>
                    <a:ext uri="{FF2B5EF4-FFF2-40B4-BE49-F238E27FC236}">
                      <a16:creationId xmlns:a16="http://schemas.microsoft.com/office/drawing/2014/main" id="{F3610C4C-0793-F30C-2BB9-F843ED3A762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5367" y="5623791"/>
                  <a:ext cx="720000" cy="1152000"/>
                </a:xfrm>
                <a:prstGeom prst="rect">
                  <a:avLst/>
                </a:prstGeom>
                <a:noFill/>
                <a:ln w="3175">
                  <a:solidFill>
                    <a:schemeClr val="accent1">
                      <a:shade val="15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46" name="正方形/長方形 2445">
                <a:extLst>
                  <a:ext uri="{FF2B5EF4-FFF2-40B4-BE49-F238E27FC236}">
                    <a16:creationId xmlns:a16="http://schemas.microsoft.com/office/drawing/2014/main" id="{134BBE4F-6380-6048-0871-D9857AC68ED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45450" y="4374239"/>
                <a:ext cx="720001" cy="1151999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47" name="正方形/長方形 2446">
                <a:extLst>
                  <a:ext uri="{FF2B5EF4-FFF2-40B4-BE49-F238E27FC236}">
                    <a16:creationId xmlns:a16="http://schemas.microsoft.com/office/drawing/2014/main" id="{D0BDCD28-14BD-9A17-9343-8F0C25D660C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82706" y="4374240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458" name="正方形/長方形 2457">
              <a:extLst>
                <a:ext uri="{FF2B5EF4-FFF2-40B4-BE49-F238E27FC236}">
                  <a16:creationId xmlns:a16="http://schemas.microsoft.com/office/drawing/2014/main" id="{20E9062E-25C0-FBB6-0520-8CD3DD85E1BC}"/>
                </a:ext>
              </a:extLst>
            </p:cNvPr>
            <p:cNvSpPr/>
            <p:nvPr/>
          </p:nvSpPr>
          <p:spPr>
            <a:xfrm>
              <a:off x="6068149" y="1940270"/>
              <a:ext cx="67366" cy="2159997"/>
            </a:xfrm>
            <a:prstGeom prst="rect">
              <a:avLst/>
            </a:prstGeom>
            <a:solidFill>
              <a:srgbClr val="FF0000">
                <a:alpha val="2868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1" name="正方形/長方形 2460">
              <a:extLst>
                <a:ext uri="{FF2B5EF4-FFF2-40B4-BE49-F238E27FC236}">
                  <a16:creationId xmlns:a16="http://schemas.microsoft.com/office/drawing/2014/main" id="{BAA172DA-76BB-DB56-96F1-7CAABF8F1421}"/>
                </a:ext>
              </a:extLst>
            </p:cNvPr>
            <p:cNvSpPr/>
            <p:nvPr/>
          </p:nvSpPr>
          <p:spPr>
            <a:xfrm>
              <a:off x="6444456" y="1940270"/>
              <a:ext cx="324000" cy="2159997"/>
            </a:xfrm>
            <a:prstGeom prst="rect">
              <a:avLst/>
            </a:prstGeom>
            <a:solidFill>
              <a:srgbClr val="FF0000">
                <a:alpha val="2868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4" name="正方形/長方形 2463">
              <a:extLst>
                <a:ext uri="{FF2B5EF4-FFF2-40B4-BE49-F238E27FC236}">
                  <a16:creationId xmlns:a16="http://schemas.microsoft.com/office/drawing/2014/main" id="{FCB0A8C7-901C-E767-C397-5AC2986F4A18}"/>
                </a:ext>
              </a:extLst>
            </p:cNvPr>
            <p:cNvSpPr/>
            <p:nvPr/>
          </p:nvSpPr>
          <p:spPr>
            <a:xfrm>
              <a:off x="5430513" y="1935635"/>
              <a:ext cx="324000" cy="2159997"/>
            </a:xfrm>
            <a:prstGeom prst="rect">
              <a:avLst/>
            </a:prstGeom>
            <a:solidFill>
              <a:srgbClr val="FF0000">
                <a:alpha val="2868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53C2747-0A8A-0A9D-F28D-12770FC91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9" y="4912892"/>
            <a:ext cx="10645859" cy="1813637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>
                <a:latin typeface="Avenir Next" panose="020B0503020202020204" pitchFamily="34" charset="0"/>
              </a:rPr>
              <a:t>Between half-staves, there are large acceptance holes</a:t>
            </a:r>
          </a:p>
          <a:p>
            <a:pPr lvl="1"/>
            <a:r>
              <a:rPr lang="en-US" altLang="ja-JP" dirty="0">
                <a:latin typeface="Avenir Next" panose="020B0503020202020204" pitchFamily="34" charset="0"/>
              </a:rPr>
              <a:t>2 mm at  right in the middle, 10 mm at little sideways from the middle</a:t>
            </a:r>
          </a:p>
          <a:p>
            <a:pPr lvl="1"/>
            <a:endParaRPr lang="en-US" altLang="ja-JP" dirty="0">
              <a:latin typeface="Avenir Next" panose="020B0503020202020204" pitchFamily="34" charset="0"/>
            </a:endParaRPr>
          </a:p>
          <a:p>
            <a:r>
              <a:rPr lang="en-US" altLang="ja-JP" dirty="0">
                <a:latin typeface="Avenir Next" panose="020B0503020202020204" pitchFamily="34" charset="0"/>
              </a:rPr>
              <a:t>Between modules, there are small 2 mm acceptance holes</a:t>
            </a:r>
          </a:p>
          <a:p>
            <a:pPr lvl="1"/>
            <a:r>
              <a:rPr lang="en-US" altLang="ja-JP" dirty="0">
                <a:latin typeface="Avenir Next" panose="020B0503020202020204" pitchFamily="34" charset="0"/>
              </a:rPr>
              <a:t>Due to 1 mm inactive area in a sensor</a:t>
            </a:r>
          </a:p>
          <a:p>
            <a:pPr lvl="1"/>
            <a:endParaRPr lang="en-US" altLang="ja-JP" dirty="0">
              <a:latin typeface="Avenir Next" panose="020B0503020202020204" pitchFamily="34" charset="0"/>
            </a:endParaRPr>
          </a:p>
          <a:p>
            <a:endParaRPr lang="en-US" altLang="ja-JP" dirty="0">
              <a:latin typeface="Avenir Next" panose="020B0503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9258504-EA9E-CBBF-DB97-D83D67E5C5B5}"/>
              </a:ext>
            </a:extLst>
          </p:cNvPr>
          <p:cNvSpPr txBox="1"/>
          <p:nvPr/>
        </p:nvSpPr>
        <p:spPr>
          <a:xfrm>
            <a:off x="5400186" y="1382632"/>
            <a:ext cx="1794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Book" panose="02000503020000020003" pitchFamily="2" charset="0"/>
              </a:rPr>
              <a:t>Full-Stave</a:t>
            </a:r>
            <a:endParaRPr kumimoji="1" lang="ja-JP" altLang="en-US">
              <a:latin typeface="Avenir Book" panose="02000503020000020003" pitchFamily="2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8CEF2B-D1BF-E4BC-5A21-0ACB29956CC0}"/>
              </a:ext>
            </a:extLst>
          </p:cNvPr>
          <p:cNvSpPr txBox="1"/>
          <p:nvPr/>
        </p:nvSpPr>
        <p:spPr>
          <a:xfrm>
            <a:off x="-134706" y="1677572"/>
            <a:ext cx="1007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venir Book" panose="02000503020000020003" pitchFamily="2" charset="0"/>
              </a:rPr>
              <a:t>Front-side</a:t>
            </a:r>
            <a:endParaRPr kumimoji="1" lang="ja-JP" altLang="en-US" sz="1200">
              <a:latin typeface="Avenir Book" panose="02000503020000020003" pitchFamily="2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E2CBC2B-046B-D8B3-3A9B-F9C5C3CCEF40}"/>
              </a:ext>
            </a:extLst>
          </p:cNvPr>
          <p:cNvSpPr txBox="1"/>
          <p:nvPr/>
        </p:nvSpPr>
        <p:spPr>
          <a:xfrm>
            <a:off x="-134706" y="1850483"/>
            <a:ext cx="1007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latin typeface="Avenir Book" panose="02000503020000020003" pitchFamily="2" charset="0"/>
              </a:rPr>
              <a:t>Back</a:t>
            </a:r>
            <a:r>
              <a:rPr kumimoji="1" lang="en-US" altLang="ja-JP" sz="1200" dirty="0">
                <a:latin typeface="Avenir Book" panose="02000503020000020003" pitchFamily="2" charset="0"/>
              </a:rPr>
              <a:t>-side</a:t>
            </a:r>
            <a:endParaRPr kumimoji="1" lang="ja-JP" altLang="en-US" sz="1200">
              <a:latin typeface="Avenir Book" panose="02000503020000020003" pitchFamily="2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7BF8DCA-6D8D-1A6F-7EEB-7F49A48073C4}"/>
              </a:ext>
            </a:extLst>
          </p:cNvPr>
          <p:cNvSpPr/>
          <p:nvPr/>
        </p:nvSpPr>
        <p:spPr>
          <a:xfrm>
            <a:off x="2795595" y="2858505"/>
            <a:ext cx="46032" cy="1475960"/>
          </a:xfrm>
          <a:prstGeom prst="rect">
            <a:avLst/>
          </a:prstGeom>
          <a:solidFill>
            <a:srgbClr val="FF0000">
              <a:alpha val="286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3DAE116-F09A-FF9F-B34F-1D8BD6662E47}"/>
              </a:ext>
            </a:extLst>
          </p:cNvPr>
          <p:cNvSpPr/>
          <p:nvPr/>
        </p:nvSpPr>
        <p:spPr>
          <a:xfrm>
            <a:off x="2356642" y="2858891"/>
            <a:ext cx="46032" cy="1475960"/>
          </a:xfrm>
          <a:prstGeom prst="rect">
            <a:avLst/>
          </a:prstGeom>
          <a:solidFill>
            <a:srgbClr val="FF0000">
              <a:alpha val="286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ADE6333-E74E-E82F-4C38-A9BE25CDCAD3}"/>
              </a:ext>
            </a:extLst>
          </p:cNvPr>
          <p:cNvSpPr/>
          <p:nvPr/>
        </p:nvSpPr>
        <p:spPr>
          <a:xfrm>
            <a:off x="9776272" y="2858891"/>
            <a:ext cx="46032" cy="1475960"/>
          </a:xfrm>
          <a:prstGeom prst="rect">
            <a:avLst/>
          </a:prstGeom>
          <a:solidFill>
            <a:srgbClr val="FF0000">
              <a:alpha val="286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1E3DCE4-25C8-7587-5B7D-6AAC3A4F1642}"/>
              </a:ext>
            </a:extLst>
          </p:cNvPr>
          <p:cNvSpPr/>
          <p:nvPr/>
        </p:nvSpPr>
        <p:spPr>
          <a:xfrm>
            <a:off x="10215225" y="2858891"/>
            <a:ext cx="46032" cy="1475960"/>
          </a:xfrm>
          <a:prstGeom prst="rect">
            <a:avLst/>
          </a:prstGeom>
          <a:solidFill>
            <a:srgbClr val="FF0000">
              <a:alpha val="286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C03E95D-E0C0-9A1A-AE1E-3E68B909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9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39070F-D486-A422-9A57-7C55B42F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Current Status of Sensor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FBE008-CE1A-421B-BC7E-D13941CA5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9519"/>
            <a:ext cx="7527260" cy="4633353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b="1" dirty="0"/>
              <a:t>”</a:t>
            </a:r>
            <a:r>
              <a:rPr kumimoji="1" lang="en-US" altLang="ja-JP" b="1" i="1" dirty="0"/>
              <a:t>Baseline</a:t>
            </a:r>
            <a:r>
              <a:rPr kumimoji="1" lang="en-US" altLang="ja-JP" b="1" dirty="0"/>
              <a:t>”</a:t>
            </a:r>
            <a:r>
              <a:rPr lang="en-US" altLang="ja-JP" b="1" dirty="0"/>
              <a:t> </a:t>
            </a:r>
            <a:r>
              <a:rPr kumimoji="1" lang="en-US" altLang="ja-JP" b="1" dirty="0"/>
              <a:t>sensor fundamental parameters</a:t>
            </a:r>
          </a:p>
          <a:p>
            <a:pPr lvl="1"/>
            <a:r>
              <a:rPr kumimoji="1" lang="en-US" altLang="ja-JP" dirty="0"/>
              <a:t>Size: </a:t>
            </a:r>
            <a:r>
              <a:rPr lang="en-US" altLang="ja-JP" dirty="0"/>
              <a:t>32x20 mm</a:t>
            </a:r>
            <a:r>
              <a:rPr lang="en-US" altLang="ja-JP" baseline="30000" dirty="0"/>
              <a:t>2</a:t>
            </a:r>
            <a:r>
              <a:rPr lang="en-US" altLang="ja-JP" dirty="0"/>
              <a:t> </a:t>
            </a:r>
            <a:endParaRPr kumimoji="1" lang="en-US" altLang="ja-JP" dirty="0"/>
          </a:p>
          <a:p>
            <a:pPr lvl="1"/>
            <a:r>
              <a:rPr lang="en-US" altLang="ja-JP" dirty="0"/>
              <a:t>Strip</a:t>
            </a:r>
            <a:r>
              <a:rPr kumimoji="1" lang="en-US" altLang="ja-JP" dirty="0"/>
              <a:t>-size / Pich</a:t>
            </a:r>
            <a:r>
              <a:rPr lang="en-US" altLang="ja-JP" dirty="0"/>
              <a:t>: 10x0.05 mm</a:t>
            </a:r>
            <a:r>
              <a:rPr lang="en-US" altLang="ja-JP" baseline="30000" dirty="0"/>
              <a:t>2</a:t>
            </a:r>
            <a:r>
              <a:rPr lang="en-US" altLang="ja-JP" dirty="0"/>
              <a:t> / 500 um</a:t>
            </a:r>
          </a:p>
          <a:p>
            <a:pPr lvl="1"/>
            <a:r>
              <a:rPr lang="en-US" altLang="ja-JP" dirty="0"/>
              <a:t>Strip geometry: 64x2=128 </a:t>
            </a:r>
            <a:r>
              <a:rPr lang="en-US" altLang="ja-JP" dirty="0" err="1"/>
              <a:t>ch</a:t>
            </a:r>
            <a:endParaRPr lang="en-US" altLang="ja-JP" dirty="0"/>
          </a:p>
          <a:p>
            <a:pPr lvl="1"/>
            <a:r>
              <a:rPr lang="en-US" altLang="ja-JP" dirty="0"/>
              <a:t>Active thickness: 50 um</a:t>
            </a:r>
          </a:p>
          <a:p>
            <a:pPr lvl="1"/>
            <a:r>
              <a:rPr lang="en-US" altLang="ja-JP" dirty="0"/>
              <a:t>Sheet resistance: 1600Ω/</a:t>
            </a:r>
            <a:r>
              <a:rPr lang="ja-JP" altLang="en-US"/>
              <a:t>◻︎</a:t>
            </a:r>
            <a:endParaRPr lang="en-US" altLang="ja-JP" dirty="0"/>
          </a:p>
          <a:p>
            <a:pPr lvl="1"/>
            <a:r>
              <a:rPr lang="en-US" altLang="ja-JP" dirty="0"/>
              <a:t>Coupling capacitance: </a:t>
            </a:r>
            <a:r>
              <a:rPr lang="ja-JP" altLang="en-US" dirty="0"/>
              <a:t>︎</a:t>
            </a:r>
            <a:r>
              <a:rPr lang="en-US" altLang="ja-JP" dirty="0"/>
              <a:t>240 pF/mm</a:t>
            </a:r>
            <a:r>
              <a:rPr lang="en-US" altLang="ja-JP" baseline="30000" dirty="0"/>
              <a:t>2</a:t>
            </a:r>
          </a:p>
          <a:p>
            <a:pPr lvl="1"/>
            <a:endParaRPr kumimoji="1" lang="en-US" altLang="ja-JP" b="1" dirty="0"/>
          </a:p>
          <a:p>
            <a:pPr lvl="1"/>
            <a:endParaRPr kumimoji="1" lang="en-US" altLang="ja-JP" b="1" dirty="0"/>
          </a:p>
          <a:p>
            <a:r>
              <a:rPr kumimoji="1" lang="en-US" altLang="ja-JP" b="1" dirty="0"/>
              <a:t>Current best performance</a:t>
            </a:r>
          </a:p>
          <a:p>
            <a:pPr lvl="1"/>
            <a:r>
              <a:rPr kumimoji="1" lang="en-US" altLang="ja-JP" dirty="0"/>
              <a:t>eRD112 FY23 sensor</a:t>
            </a:r>
          </a:p>
          <a:p>
            <a:pPr lvl="2"/>
            <a:r>
              <a:rPr lang="en-US" altLang="ja-JP" dirty="0"/>
              <a:t>5x10 mm</a:t>
            </a:r>
            <a:r>
              <a:rPr lang="en-US" altLang="ja-JP" baseline="30000" dirty="0"/>
              <a:t>2</a:t>
            </a:r>
            <a:r>
              <a:rPr lang="en-US" altLang="ja-JP" dirty="0"/>
              <a:t>, 10x0.05 mm</a:t>
            </a:r>
            <a:r>
              <a:rPr lang="en-US" altLang="ja-JP" baseline="30000" dirty="0"/>
              <a:t>2</a:t>
            </a:r>
            <a:r>
              <a:rPr lang="en-US" altLang="ja-JP" dirty="0"/>
              <a:t> / 500 um</a:t>
            </a:r>
            <a:endParaRPr kumimoji="1" lang="en-US" altLang="ja-JP" b="1" dirty="0"/>
          </a:p>
          <a:p>
            <a:pPr lvl="1"/>
            <a:r>
              <a:rPr kumimoji="1" lang="en-US" altLang="ja-JP" dirty="0"/>
              <a:t>The sensor was tested at FNAL 120 GeV proton</a:t>
            </a:r>
          </a:p>
          <a:p>
            <a:pPr lvl="2"/>
            <a:r>
              <a:rPr kumimoji="1" lang="en-US" altLang="ja-JP" dirty="0"/>
              <a:t>Timing resolution: 35 </a:t>
            </a:r>
            <a:r>
              <a:rPr kumimoji="1" lang="en-US" altLang="ja-JP" dirty="0" err="1"/>
              <a:t>ps</a:t>
            </a:r>
            <a:r>
              <a:rPr kumimoji="1" lang="en-US" altLang="ja-JP" dirty="0"/>
              <a:t> </a:t>
            </a:r>
          </a:p>
          <a:p>
            <a:pPr lvl="2"/>
            <a:r>
              <a:rPr kumimoji="1" lang="en-US" altLang="ja-JP" dirty="0"/>
              <a:t>Spatial resolution: 15~20 um (depend on hit position)</a:t>
            </a: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18076CA5-CB6A-FF5D-508B-A8DDB72A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904" y="803192"/>
            <a:ext cx="974971" cy="365125"/>
          </a:xfrm>
        </p:spPr>
        <p:txBody>
          <a:bodyPr/>
          <a:lstStyle/>
          <a:p>
            <a:fld id="{AD205370-C637-4846-87B7-5B2B0087EC4D}" type="slidenum">
              <a:rPr lang="ja-JP" altLang="en-US" smtClean="0"/>
              <a:pPr/>
              <a:t>2</a:t>
            </a:fld>
            <a:endParaRPr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798CA880-441B-C81E-D895-5ECF34A35BFB}"/>
              </a:ext>
            </a:extLst>
          </p:cNvPr>
          <p:cNvGrpSpPr/>
          <p:nvPr/>
        </p:nvGrpSpPr>
        <p:grpSpPr>
          <a:xfrm>
            <a:off x="9529487" y="1731079"/>
            <a:ext cx="1701153" cy="2305126"/>
            <a:chOff x="9340936" y="1825625"/>
            <a:chExt cx="1701153" cy="2305126"/>
          </a:xfrm>
        </p:grpSpPr>
        <p:pic>
          <p:nvPicPr>
            <p:cNvPr id="7" name="Picture 20">
              <a:extLst>
                <a:ext uri="{FF2B5EF4-FFF2-40B4-BE49-F238E27FC236}">
                  <a16:creationId xmlns:a16="http://schemas.microsoft.com/office/drawing/2014/main" id="{925BE8CC-DBB5-7222-99D6-9B24AFEEE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9" t="17813" r="10028" b="13431"/>
            <a:stretch>
              <a:fillRect/>
            </a:stretch>
          </p:blipFill>
          <p:spPr>
            <a:xfrm rot="16200000">
              <a:off x="9428362" y="2517024"/>
              <a:ext cx="1947039" cy="1280414"/>
            </a:xfrm>
            <a:prstGeom prst="rect">
              <a:avLst/>
            </a:prstGeom>
          </p:spPr>
        </p:pic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3B01EC22-8CDB-4238-20DA-4A8BA016B0C6}"/>
                </a:ext>
              </a:extLst>
            </p:cNvPr>
            <p:cNvCxnSpPr>
              <a:cxnSpLocks/>
            </p:cNvCxnSpPr>
            <p:nvPr/>
          </p:nvCxnSpPr>
          <p:spPr>
            <a:xfrm>
              <a:off x="9761674" y="2139352"/>
              <a:ext cx="128041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711C858F-9FEE-D596-DBBB-B0C5449AE5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93536" y="2183711"/>
              <a:ext cx="0" cy="194704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E51FA83-BBA6-7E3F-17CA-1D27E3846260}"/>
                </a:ext>
              </a:extLst>
            </p:cNvPr>
            <p:cNvSpPr txBox="1"/>
            <p:nvPr/>
          </p:nvSpPr>
          <p:spPr>
            <a:xfrm>
              <a:off x="9875919" y="1825625"/>
              <a:ext cx="1051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Avenir Next" panose="020B0503020202020204" pitchFamily="34" charset="0"/>
                </a:rPr>
                <a:t>2</a:t>
              </a:r>
              <a:r>
                <a:rPr kumimoji="1" lang="en-US" altLang="ja-JP" dirty="0">
                  <a:latin typeface="Avenir Next" panose="020B0503020202020204" pitchFamily="34" charset="0"/>
                </a:rPr>
                <a:t>0mm</a:t>
              </a:r>
              <a:endParaRPr kumimoji="1" lang="ja-JP" altLang="en-US">
                <a:latin typeface="Avenir Next" panose="020B0503020202020204" pitchFamily="34" charset="0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B75EDB9-A358-8481-0393-5E309A9C8645}"/>
                </a:ext>
              </a:extLst>
            </p:cNvPr>
            <p:cNvSpPr txBox="1"/>
            <p:nvPr/>
          </p:nvSpPr>
          <p:spPr>
            <a:xfrm rot="16200000">
              <a:off x="8999640" y="2972566"/>
              <a:ext cx="1051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Avenir Next" panose="020B0503020202020204" pitchFamily="34" charset="0"/>
                </a:rPr>
                <a:t> 32  </a:t>
              </a:r>
              <a:r>
                <a:rPr kumimoji="1" lang="en-US" altLang="ja-JP" dirty="0">
                  <a:latin typeface="Avenir Next" panose="020B0503020202020204" pitchFamily="34" charset="0"/>
                </a:rPr>
                <a:t>mm</a:t>
              </a:r>
              <a:endParaRPr kumimoji="1" lang="ja-JP" altLang="en-US">
                <a:latin typeface="Avenir Next" panose="020B0503020202020204" pitchFamily="34" charset="0"/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4E26B3C7-1E32-6AE7-7B19-33DD71DBB6D0}"/>
              </a:ext>
            </a:extLst>
          </p:cNvPr>
          <p:cNvGrpSpPr/>
          <p:nvPr/>
        </p:nvGrpSpPr>
        <p:grpSpPr>
          <a:xfrm>
            <a:off x="7992962" y="3000459"/>
            <a:ext cx="1217464" cy="1031082"/>
            <a:chOff x="11123768" y="2766634"/>
            <a:chExt cx="1217464" cy="1031082"/>
          </a:xfrm>
        </p:grpSpPr>
        <p:pic>
          <p:nvPicPr>
            <p:cNvPr id="13" name="Content Placeholder 6" descr="Screen Clipping">
              <a:extLst>
                <a:ext uri="{FF2B5EF4-FFF2-40B4-BE49-F238E27FC236}">
                  <a16:creationId xmlns:a16="http://schemas.microsoft.com/office/drawing/2014/main" id="{78458621-2064-D5B8-53C4-EAF09ED00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30" r="39549" b="55730"/>
            <a:stretch>
              <a:fillRect/>
            </a:stretch>
          </p:blipFill>
          <p:spPr>
            <a:xfrm>
              <a:off x="11523247" y="3157231"/>
              <a:ext cx="584046" cy="369332"/>
            </a:xfrm>
            <a:prstGeom prst="rect">
              <a:avLst/>
            </a:prstGeom>
          </p:spPr>
        </p:pic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33340936-2D8E-E627-E0AA-F7258ACEA678}"/>
                </a:ext>
              </a:extLst>
            </p:cNvPr>
            <p:cNvCxnSpPr>
              <a:cxnSpLocks/>
            </p:cNvCxnSpPr>
            <p:nvPr/>
          </p:nvCxnSpPr>
          <p:spPr>
            <a:xfrm>
              <a:off x="11523247" y="3114699"/>
              <a:ext cx="584046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77E88B99-292E-86E3-E76E-28A56E733C2A}"/>
                </a:ext>
              </a:extLst>
            </p:cNvPr>
            <p:cNvSpPr txBox="1"/>
            <p:nvPr/>
          </p:nvSpPr>
          <p:spPr>
            <a:xfrm>
              <a:off x="11289308" y="2766634"/>
              <a:ext cx="1051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latin typeface="Avenir Next" panose="020B0503020202020204" pitchFamily="34" charset="0"/>
                </a:rPr>
                <a:t>10mm</a:t>
              </a:r>
              <a:endParaRPr kumimoji="1" lang="ja-JP" altLang="en-US">
                <a:latin typeface="Avenir Next" panose="020B0503020202020204" pitchFamily="34" charset="0"/>
              </a:endParaRPr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C6A83475-ADDC-4144-5105-C35AA78D2F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38371" y="3114699"/>
              <a:ext cx="0" cy="41186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3F735B77-0914-A623-131E-78F91CC07289}"/>
                </a:ext>
              </a:extLst>
            </p:cNvPr>
            <p:cNvSpPr txBox="1"/>
            <p:nvPr/>
          </p:nvSpPr>
          <p:spPr>
            <a:xfrm rot="16200000">
              <a:off x="10852613" y="3157230"/>
              <a:ext cx="911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Avenir Next" panose="020B0503020202020204" pitchFamily="34" charset="0"/>
                </a:rPr>
                <a:t> 5  </a:t>
              </a:r>
              <a:r>
                <a:rPr kumimoji="1" lang="en-US" altLang="ja-JP" dirty="0">
                  <a:latin typeface="Avenir Next" panose="020B0503020202020204" pitchFamily="34" charset="0"/>
                </a:rPr>
                <a:t>mm</a:t>
              </a:r>
              <a:endParaRPr kumimoji="1" lang="ja-JP" altLang="en-US">
                <a:latin typeface="Avenir Next" panose="020B0503020202020204" pitchFamily="34" charset="0"/>
              </a:endParaRPr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8A15C87-290A-2AD4-DD36-B591DE255053}"/>
              </a:ext>
            </a:extLst>
          </p:cNvPr>
          <p:cNvSpPr txBox="1"/>
          <p:nvPr/>
        </p:nvSpPr>
        <p:spPr>
          <a:xfrm>
            <a:off x="7750292" y="2536724"/>
            <a:ext cx="171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Avenir Next" panose="020B0503020202020204" pitchFamily="34" charset="0"/>
              </a:rPr>
              <a:t>eRD112 FY23</a:t>
            </a:r>
            <a:endParaRPr kumimoji="1" lang="ja-JP" altLang="en-US" sz="1600" b="1">
              <a:latin typeface="Avenir Next" panose="020B0503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5179E0A-DFD1-42BA-442E-165CF900AE03}"/>
              </a:ext>
            </a:extLst>
          </p:cNvPr>
          <p:cNvSpPr txBox="1"/>
          <p:nvPr/>
        </p:nvSpPr>
        <p:spPr>
          <a:xfrm>
            <a:off x="9730915" y="1520966"/>
            <a:ext cx="171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Avenir Next" panose="020B0503020202020204" pitchFamily="34" charset="0"/>
              </a:rPr>
              <a:t>eRD112 FY24</a:t>
            </a:r>
            <a:endParaRPr kumimoji="1" lang="ja-JP" altLang="en-US" sz="1600" b="1">
              <a:latin typeface="Avenir Next" panose="020B0503020202020204" pitchFamily="34" charset="0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8BF2E934-71BF-1804-5676-71AA62317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460" y="4265850"/>
            <a:ext cx="3173129" cy="248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EC9277-C293-DCCB-24E1-F83F2486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Upcoming Deliverable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7F4FD8-4434-C402-7BFF-C773E9FD2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/>
              <a:t>First full-size sensor (eRD112 FY24) result</a:t>
            </a:r>
          </a:p>
          <a:p>
            <a:pPr lvl="1"/>
            <a:r>
              <a:rPr lang="en-US" altLang="ja-JP" dirty="0"/>
              <a:t>eRD112 FY24 sensor is the first full-size sensor (32x20 mm</a:t>
            </a:r>
            <a:r>
              <a:rPr lang="en-US" altLang="ja-JP" baseline="30000" dirty="0"/>
              <a:t>2</a:t>
            </a:r>
            <a:r>
              <a:rPr lang="en-US" altLang="ja-JP" dirty="0"/>
              <a:t>)</a:t>
            </a:r>
          </a:p>
          <a:p>
            <a:pPr lvl="1"/>
            <a:r>
              <a:rPr lang="en-US" altLang="ja-JP" dirty="0"/>
              <a:t>Different strip pitches are implemented on one sensor</a:t>
            </a:r>
          </a:p>
          <a:p>
            <a:pPr lvl="1"/>
            <a:r>
              <a:rPr lang="en-US" altLang="ja-JP" dirty="0"/>
              <a:t>Test beam results at </a:t>
            </a:r>
            <a:r>
              <a:rPr lang="en-US" altLang="ja-JP" dirty="0" err="1"/>
              <a:t>JLab</a:t>
            </a:r>
            <a:r>
              <a:rPr lang="en-US" altLang="ja-JP" dirty="0"/>
              <a:t> will be released soon</a:t>
            </a:r>
          </a:p>
          <a:p>
            <a:pPr marL="457200" lvl="1" indent="0">
              <a:buNone/>
            </a:pPr>
            <a:endParaRPr lang="en-US" altLang="ja-JP" dirty="0"/>
          </a:p>
          <a:p>
            <a:r>
              <a:rPr lang="en-US" altLang="ja-JP" b="1" dirty="0"/>
              <a:t>“Real” full-size sensor </a:t>
            </a:r>
            <a:r>
              <a:rPr lang="en-US" altLang="ja-JP" b="1" dirty="0" err="1"/>
              <a:t>reult</a:t>
            </a:r>
            <a:endParaRPr lang="en-US" altLang="ja-JP" b="1" dirty="0"/>
          </a:p>
          <a:p>
            <a:pPr lvl="1"/>
            <a:r>
              <a:rPr lang="en-US" altLang="ja-JP" dirty="0"/>
              <a:t>First “real” full-size sensor with 20/30/50um was received this September </a:t>
            </a:r>
          </a:p>
          <a:p>
            <a:pPr lvl="1"/>
            <a:r>
              <a:rPr lang="en-US" altLang="ja-JP" dirty="0"/>
              <a:t>Lab-test, I/V measurement, TCT-scan, and Sr90 will start soon </a:t>
            </a:r>
          </a:p>
          <a:p>
            <a:pPr lvl="1"/>
            <a:r>
              <a:rPr lang="en-US" altLang="ja-JP" dirty="0"/>
              <a:t>Test beam at DESY is scheduled in December-2025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9C2EA5-AEA8-6CEC-6057-A55F8453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904" y="803192"/>
            <a:ext cx="974971" cy="365125"/>
          </a:xfrm>
        </p:spPr>
        <p:txBody>
          <a:bodyPr/>
          <a:lstStyle/>
          <a:p>
            <a:fld id="{AD205370-C637-4846-87B7-5B2B0087EC4D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255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B6C27-00ED-5C93-9109-9656D7AAF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9F97E2-B236-BFDF-CAD5-E6D84D6F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Unresolved Problem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ABC8F4-DE6E-2738-67A7-4C86B8F0B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476460" cy="5032377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b="1" dirty="0"/>
              <a:t>Wire-bonding’s damage of sensor</a:t>
            </a:r>
          </a:p>
          <a:p>
            <a:pPr lvl="1"/>
            <a:r>
              <a:rPr lang="en-US" altLang="ja-JP" dirty="0"/>
              <a:t>Instability of l/V curve after wire-bonding was observed in eRD112 FY24 sensor</a:t>
            </a:r>
          </a:p>
          <a:p>
            <a:pPr lvl="1"/>
            <a:r>
              <a:rPr lang="en-US" altLang="ja-JP" dirty="0"/>
              <a:t>Oxidization film damage by wire-bonding is suspected</a:t>
            </a:r>
          </a:p>
          <a:p>
            <a:pPr lvl="1"/>
            <a:r>
              <a:rPr lang="en-US" altLang="ja-JP" dirty="0"/>
              <a:t>Thicker oxidization film has been adopted to ”modified” eRD112 FY24 sensor </a:t>
            </a:r>
          </a:p>
          <a:p>
            <a:pPr lvl="2"/>
            <a:r>
              <a:rPr lang="en-US" altLang="ja-JP" dirty="0"/>
              <a:t>The same sensor as the eRD112 FY24 sensor delivered to Japan in May incorporates this improvement</a:t>
            </a:r>
          </a:p>
          <a:p>
            <a:pPr marL="914400" lvl="2" indent="0">
              <a:buNone/>
            </a:pPr>
            <a:endParaRPr lang="en-US" altLang="ja-JP" b="1" dirty="0"/>
          </a:p>
          <a:p>
            <a:r>
              <a:rPr lang="en-US" altLang="ja-JP" b="1" dirty="0"/>
              <a:t>Solution:</a:t>
            </a:r>
          </a:p>
          <a:p>
            <a:pPr lvl="1"/>
            <a:r>
              <a:rPr lang="en-US" altLang="ja-JP" dirty="0"/>
              <a:t>Optimization of wire-bonding is necessary</a:t>
            </a:r>
          </a:p>
          <a:p>
            <a:pPr lvl="2"/>
            <a:r>
              <a:rPr lang="en-US" altLang="ja-JP" dirty="0"/>
              <a:t>HPK suggested us to use ball-bonding instead of </a:t>
            </a:r>
            <a:r>
              <a:rPr lang="en" altLang="ja-JP" dirty="0"/>
              <a:t>wedge-bonding</a:t>
            </a:r>
            <a:endParaRPr lang="en-US" altLang="ja-JP" dirty="0"/>
          </a:p>
          <a:p>
            <a:pPr lvl="1"/>
            <a:r>
              <a:rPr lang="en-US" altLang="ja-JP" dirty="0"/>
              <a:t>Coating bonding pad design will be used for the next production (Beginning of 2026 if possible)</a:t>
            </a:r>
          </a:p>
          <a:p>
            <a:pPr lvl="1"/>
            <a:endParaRPr lang="en-US" altLang="ja-JP" dirty="0"/>
          </a:p>
        </p:txBody>
      </p:sp>
      <p:pic>
        <p:nvPicPr>
          <p:cNvPr id="4" name="図 3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B3F9A680-6931-8E58-3DE3-520986CD3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652" y="1359747"/>
            <a:ext cx="3552000" cy="2664000"/>
          </a:xfrm>
          <a:prstGeom prst="rect">
            <a:avLst/>
          </a:prstGeom>
        </p:spPr>
      </p:pic>
      <p:pic>
        <p:nvPicPr>
          <p:cNvPr id="6" name="図 5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EDB8F9B9-0C3F-3A66-9F02-5F238DE79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652" y="4123432"/>
            <a:ext cx="3552000" cy="2664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E50D38-7F04-C242-BF63-ECD887A0A670}"/>
              </a:ext>
            </a:extLst>
          </p:cNvPr>
          <p:cNvSpPr txBox="1"/>
          <p:nvPr/>
        </p:nvSpPr>
        <p:spPr>
          <a:xfrm>
            <a:off x="9989652" y="5393551"/>
            <a:ext cx="153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latin typeface="Avenir Book" panose="02000503020000020003" pitchFamily="2" charset="0"/>
              </a:rPr>
              <a:t>After</a:t>
            </a:r>
            <a:r>
              <a:rPr kumimoji="1" lang="en-US" altLang="ja-JP" sz="1400" b="1" dirty="0">
                <a:latin typeface="Avenir Book" panose="02000503020000020003" pitchFamily="2" charset="0"/>
              </a:rPr>
              <a:t> bonding</a:t>
            </a:r>
            <a:endParaRPr kumimoji="1" lang="ja-JP" altLang="en-US" sz="1400" b="1">
              <a:latin typeface="Avenir Book" panose="02000503020000020003" pitchFamily="2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6A8CB85-0EB1-61F2-44CD-6EE8FFAA2702}"/>
              </a:ext>
            </a:extLst>
          </p:cNvPr>
          <p:cNvSpPr txBox="1"/>
          <p:nvPr/>
        </p:nvSpPr>
        <p:spPr>
          <a:xfrm>
            <a:off x="8979697" y="2485928"/>
            <a:ext cx="153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latin typeface="Avenir Book" panose="02000503020000020003" pitchFamily="2" charset="0"/>
              </a:rPr>
              <a:t>Before</a:t>
            </a:r>
            <a:r>
              <a:rPr kumimoji="1" lang="en-US" altLang="ja-JP" sz="1400" b="1" dirty="0">
                <a:latin typeface="Avenir Book" panose="02000503020000020003" pitchFamily="2" charset="0"/>
              </a:rPr>
              <a:t> bonding</a:t>
            </a:r>
            <a:endParaRPr kumimoji="1" lang="ja-JP" altLang="en-US" sz="1400" b="1">
              <a:latin typeface="Avenir Book" panose="02000503020000020003" pitchFamily="2" charset="0"/>
            </a:endParaRPr>
          </a:p>
        </p:txBody>
      </p:sp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CDE9F845-94CB-B97C-AD76-AEDD00B2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904" y="803192"/>
            <a:ext cx="974971" cy="365125"/>
          </a:xfrm>
        </p:spPr>
        <p:txBody>
          <a:bodyPr/>
          <a:lstStyle/>
          <a:p>
            <a:fld id="{AD205370-C637-4846-87B7-5B2B0087EC4D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E2DCC9-6367-2633-D002-3C9D849A23D4}"/>
              </a:ext>
            </a:extLst>
          </p:cNvPr>
          <p:cNvSpPr txBox="1"/>
          <p:nvPr/>
        </p:nvSpPr>
        <p:spPr>
          <a:xfrm>
            <a:off x="8419578" y="1258159"/>
            <a:ext cx="31401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latin typeface="Avenir Book" panose="02000503020000020003" pitchFamily="2" charset="0"/>
              </a:rPr>
              <a:t>“Modified” eRD112 FY24 sensor</a:t>
            </a:r>
            <a:endParaRPr kumimoji="1" lang="ja-JP" altLang="en-US" sz="1400" b="1">
              <a:latin typeface="Avenir Book" panose="02000503020000020003" pitchFamily="2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151739-950C-EA68-A343-8A1190F7370B}"/>
              </a:ext>
            </a:extLst>
          </p:cNvPr>
          <p:cNvSpPr txBox="1"/>
          <p:nvPr/>
        </p:nvSpPr>
        <p:spPr>
          <a:xfrm>
            <a:off x="8419578" y="3998680"/>
            <a:ext cx="31401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latin typeface="Avenir Book" panose="02000503020000020003" pitchFamily="2" charset="0"/>
              </a:rPr>
              <a:t>“Modified” eRD112 FY24 sensor</a:t>
            </a:r>
            <a:endParaRPr kumimoji="1" lang="ja-JP" altLang="en-US" sz="1400" b="1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6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0E7F3-004D-20AE-AC91-C7B9D323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“</a:t>
            </a:r>
            <a:r>
              <a:rPr kumimoji="1" lang="en-US" altLang="ja-JP" i="1" dirty="0"/>
              <a:t>Baseline</a:t>
            </a:r>
            <a:r>
              <a:rPr kumimoji="1" lang="en-US" altLang="ja-JP" dirty="0"/>
              <a:t>” Sensor </a:t>
            </a:r>
            <a:r>
              <a:rPr lang="en-US" altLang="ja-JP" dirty="0"/>
              <a:t>R&amp;D </a:t>
            </a:r>
            <a:r>
              <a:rPr kumimoji="1" lang="en-US" altLang="ja-JP" dirty="0"/>
              <a:t>History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5FFD3E-7B1C-561C-6F83-1E5824CA5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6942"/>
            <a:ext cx="4684295" cy="4705921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b="1" dirty="0"/>
              <a:t>Original eRD112 FY24 sensor </a:t>
            </a:r>
            <a:endParaRPr lang="en-US" altLang="ja-JP" b="1" dirty="0"/>
          </a:p>
          <a:p>
            <a:pPr lvl="1"/>
            <a:r>
              <a:rPr kumimoji="1" lang="en-US" altLang="ja-JP" dirty="0"/>
              <a:t>Ordered by eRD112 budget (FY24)</a:t>
            </a:r>
          </a:p>
          <a:p>
            <a:pPr lvl="1"/>
            <a:r>
              <a:rPr kumimoji="1" lang="en-US" altLang="ja-JP" dirty="0"/>
              <a:t>The first sensor of 32</a:t>
            </a:r>
            <a:r>
              <a:rPr lang="en-US" altLang="ja-JP" dirty="0"/>
              <a:t>x20 mm</a:t>
            </a:r>
            <a:r>
              <a:rPr lang="en-US" altLang="ja-JP" baseline="30000" dirty="0"/>
              <a:t>2</a:t>
            </a:r>
            <a:r>
              <a:rPr lang="en-US" altLang="ja-JP" dirty="0"/>
              <a:t> (full-size)</a:t>
            </a:r>
          </a:p>
          <a:p>
            <a:pPr lvl="1"/>
            <a:r>
              <a:rPr lang="en-US" altLang="ja-JP" dirty="0"/>
              <a:t>Variable pitches 1mm, 0.75mm, 0.5mm pitches with 50um</a:t>
            </a:r>
          </a:p>
          <a:p>
            <a:pPr lvl="1"/>
            <a:r>
              <a:rPr lang="en-US" altLang="ja-JP" dirty="0"/>
              <a:t>Observed very low-yield of 50um active thickness sensors</a:t>
            </a:r>
          </a:p>
          <a:p>
            <a:pPr lvl="1"/>
            <a:r>
              <a:rPr lang="en-US" altLang="ja-JP" dirty="0"/>
              <a:t>Observed damage of sensor after wire-bonding</a:t>
            </a:r>
          </a:p>
          <a:p>
            <a:pPr lvl="1"/>
            <a:r>
              <a:rPr lang="en-US" altLang="ja-JP" dirty="0"/>
              <a:t>Tested @ </a:t>
            </a:r>
            <a:r>
              <a:rPr lang="en-US" altLang="ja-JP" dirty="0" err="1"/>
              <a:t>Jlab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r>
              <a:rPr lang="en-US" altLang="ja-JP" b="1" dirty="0"/>
              <a:t>Modified eRD112 FY24 sensor</a:t>
            </a:r>
          </a:p>
          <a:p>
            <a:pPr lvl="1"/>
            <a:r>
              <a:rPr lang="en-US" altLang="ja-JP" dirty="0"/>
              <a:t>Provided by HPK as sample</a:t>
            </a:r>
          </a:p>
          <a:p>
            <a:pPr lvl="1"/>
            <a:r>
              <a:rPr lang="en-US" altLang="ja-JP" dirty="0"/>
              <a:t>Same mask as original eRD112 FY24</a:t>
            </a:r>
          </a:p>
          <a:p>
            <a:pPr lvl="1"/>
            <a:r>
              <a:rPr lang="en-US" altLang="ja-JP" dirty="0"/>
              <a:t>Applied improved wafer making process</a:t>
            </a:r>
          </a:p>
          <a:p>
            <a:pPr lvl="1"/>
            <a:r>
              <a:rPr lang="en-US" altLang="ja-JP" dirty="0"/>
              <a:t>Applied  thicker oxide layer than original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3A9881-C38F-1DE6-F2BA-73BD2FA4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6DB053C-1CE6-B8F9-703F-400A8DCFA823}"/>
              </a:ext>
            </a:extLst>
          </p:cNvPr>
          <p:cNvSpPr txBox="1">
            <a:spLocks/>
          </p:cNvSpPr>
          <p:nvPr/>
        </p:nvSpPr>
        <p:spPr>
          <a:xfrm>
            <a:off x="6352673" y="2056190"/>
            <a:ext cx="5329989" cy="4228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/>
              <a:t>Real Full-size sensor </a:t>
            </a:r>
          </a:p>
          <a:p>
            <a:pPr lvl="1"/>
            <a:r>
              <a:rPr lang="en-US" altLang="ja-JP" dirty="0"/>
              <a:t>Ordered by Japanese budget (JFY25)</a:t>
            </a:r>
          </a:p>
          <a:p>
            <a:pPr lvl="1"/>
            <a:r>
              <a:rPr lang="en-US" altLang="ja-JP" dirty="0"/>
              <a:t>The first real sensor, 32x20 mm</a:t>
            </a:r>
            <a:r>
              <a:rPr lang="en-US" altLang="ja-JP" baseline="30000" dirty="0"/>
              <a:t>2</a:t>
            </a:r>
            <a:r>
              <a:rPr lang="en-US" altLang="ja-JP" dirty="0"/>
              <a:t>, 64x2=128ch, 10x0.05 mm</a:t>
            </a:r>
            <a:r>
              <a:rPr lang="en-US" altLang="ja-JP" baseline="30000" dirty="0"/>
              <a:t>2</a:t>
            </a:r>
            <a:r>
              <a:rPr lang="en-US" altLang="ja-JP" dirty="0"/>
              <a:t>, 500 um pitch</a:t>
            </a:r>
          </a:p>
          <a:p>
            <a:pPr lvl="1"/>
            <a:r>
              <a:rPr lang="en-US" altLang="ja-JP" dirty="0"/>
              <a:t>Same parameters as Modified eRD112 FY24 sensor except geometry</a:t>
            </a:r>
          </a:p>
          <a:p>
            <a:pPr lvl="1"/>
            <a:r>
              <a:rPr lang="en-US" altLang="ja-JP" dirty="0"/>
              <a:t>Plan to test @ DESY (December 2025)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lvl="1"/>
            <a:endParaRPr lang="en-US" altLang="ja-JP" dirty="0"/>
          </a:p>
          <a:p>
            <a:r>
              <a:rPr lang="en-US" altLang="ja-JP" b="1" dirty="0"/>
              <a:t>Modified Real Full-size sensor </a:t>
            </a:r>
          </a:p>
          <a:p>
            <a:pPr lvl="1"/>
            <a:r>
              <a:rPr lang="en-US" altLang="ja-JP" dirty="0"/>
              <a:t>Ordered by Japanese budget (JFY25)</a:t>
            </a:r>
          </a:p>
          <a:p>
            <a:pPr lvl="1"/>
            <a:r>
              <a:rPr lang="en-US" altLang="ja-JP" dirty="0"/>
              <a:t>Same mask as original real full-size sensor</a:t>
            </a:r>
          </a:p>
          <a:p>
            <a:pPr lvl="1"/>
            <a:r>
              <a:rPr lang="en" altLang="ja-JP" dirty="0"/>
              <a:t>Pad reinforcement</a:t>
            </a:r>
            <a:endParaRPr lang="en-US" altLang="ja-JP" dirty="0"/>
          </a:p>
          <a:p>
            <a:pPr lvl="1"/>
            <a:r>
              <a:rPr lang="en-US" altLang="ja-JP" dirty="0"/>
              <a:t>Plan to test @ </a:t>
            </a:r>
            <a:r>
              <a:rPr lang="en-US" altLang="ja-JP" dirty="0" err="1"/>
              <a:t>RARiS</a:t>
            </a:r>
            <a:r>
              <a:rPr lang="en-US" altLang="ja-JP" dirty="0"/>
              <a:t> (March 2026)</a:t>
            </a:r>
          </a:p>
          <a:p>
            <a:pPr lvl="2"/>
            <a:r>
              <a:rPr lang="en-US" altLang="ja-JP" dirty="0"/>
              <a:t>Only if delivered before the test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FF07E6B-31B9-604B-7504-7BA567F72035}"/>
              </a:ext>
            </a:extLst>
          </p:cNvPr>
          <p:cNvCxnSpPr/>
          <p:nvPr/>
        </p:nvCxnSpPr>
        <p:spPr>
          <a:xfrm>
            <a:off x="3072062" y="3932239"/>
            <a:ext cx="0" cy="7459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E8CD11B-5CE2-1DE9-5CD6-AEB9C70CFBC5}"/>
              </a:ext>
            </a:extLst>
          </p:cNvPr>
          <p:cNvCxnSpPr>
            <a:cxnSpLocks/>
          </p:cNvCxnSpPr>
          <p:nvPr/>
        </p:nvCxnSpPr>
        <p:spPr>
          <a:xfrm>
            <a:off x="3072062" y="6050664"/>
            <a:ext cx="0" cy="6136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7BEE8D7-AC7F-AE4B-C97C-D92DE36503F1}"/>
              </a:ext>
            </a:extLst>
          </p:cNvPr>
          <p:cNvCxnSpPr>
            <a:cxnSpLocks/>
          </p:cNvCxnSpPr>
          <p:nvPr/>
        </p:nvCxnSpPr>
        <p:spPr>
          <a:xfrm flipH="1">
            <a:off x="3072062" y="6671095"/>
            <a:ext cx="2919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1698BC72-1C73-CA4D-ED57-C64A0FD79B30}"/>
              </a:ext>
            </a:extLst>
          </p:cNvPr>
          <p:cNvCxnSpPr>
            <a:cxnSpLocks/>
          </p:cNvCxnSpPr>
          <p:nvPr/>
        </p:nvCxnSpPr>
        <p:spPr>
          <a:xfrm>
            <a:off x="5991725" y="1528011"/>
            <a:ext cx="0" cy="51430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4798182-0C97-A9B6-B743-00E1D4AAC61E}"/>
              </a:ext>
            </a:extLst>
          </p:cNvPr>
          <p:cNvCxnSpPr>
            <a:cxnSpLocks/>
          </p:cNvCxnSpPr>
          <p:nvPr/>
        </p:nvCxnSpPr>
        <p:spPr>
          <a:xfrm flipH="1">
            <a:off x="5991725" y="1529602"/>
            <a:ext cx="20814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6676936-FE1F-EF5D-9F0D-B94592FD3619}"/>
              </a:ext>
            </a:extLst>
          </p:cNvPr>
          <p:cNvCxnSpPr/>
          <p:nvPr/>
        </p:nvCxnSpPr>
        <p:spPr>
          <a:xfrm>
            <a:off x="8061156" y="1528011"/>
            <a:ext cx="0" cy="392528"/>
          </a:xfrm>
          <a:prstGeom prst="line">
            <a:avLst/>
          </a:prstGeom>
          <a:ln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A9CE615B-1C58-3959-6824-D601B6B64006}"/>
              </a:ext>
            </a:extLst>
          </p:cNvPr>
          <p:cNvCxnSpPr>
            <a:cxnSpLocks/>
          </p:cNvCxnSpPr>
          <p:nvPr/>
        </p:nvCxnSpPr>
        <p:spPr>
          <a:xfrm>
            <a:off x="8085219" y="3651502"/>
            <a:ext cx="0" cy="9084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61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89E64-2488-3FAA-6209-DBFA9A16E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6BC7F2-864E-F10B-81E9-B2867F77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Sensor R&amp;D</a:t>
            </a:r>
            <a:r>
              <a:rPr lang="en-US" altLang="ja-JP" dirty="0"/>
              <a:t> other than “</a:t>
            </a:r>
            <a:r>
              <a:rPr lang="en-US" altLang="ja-JP" i="1" dirty="0"/>
              <a:t>Baseline</a:t>
            </a:r>
            <a:r>
              <a:rPr lang="en-US" altLang="ja-JP" dirty="0"/>
              <a:t>” Plan-B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A65AA7-B000-2B9B-2C63-1237B07AE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260771" cy="4986655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b="1" dirty="0"/>
              <a:t>Sensors that meet the requirements under any conditions are needed</a:t>
            </a:r>
          </a:p>
          <a:p>
            <a:pPr lvl="1"/>
            <a:r>
              <a:rPr lang="en-US" altLang="ja-JP" dirty="0"/>
              <a:t>Timing resolution of 35ps and spatial resolution of 15~20um was measured under best environment</a:t>
            </a:r>
          </a:p>
          <a:p>
            <a:pPr lvl="1"/>
            <a:r>
              <a:rPr lang="en-US" altLang="ja-JP" dirty="0"/>
              <a:t>Performance degradation during operation due to unstable conditions can be expected</a:t>
            </a:r>
          </a:p>
          <a:p>
            <a:pPr lvl="1"/>
            <a:r>
              <a:rPr lang="en-US" altLang="ja-JP" dirty="0"/>
              <a:t>Continuing to strive for superior performance is important </a:t>
            </a:r>
          </a:p>
          <a:p>
            <a:pPr marL="457200" lvl="1" indent="0">
              <a:buNone/>
            </a:pPr>
            <a:endParaRPr lang="en-US" altLang="ja-JP" b="1" dirty="0"/>
          </a:p>
          <a:p>
            <a:r>
              <a:rPr lang="en-US" altLang="ja-JP" b="1" dirty="0"/>
              <a:t>Fall back solution for the stave design is necessary </a:t>
            </a:r>
          </a:p>
          <a:p>
            <a:pPr lvl="1"/>
            <a:r>
              <a:rPr lang="en-US" altLang="ja-JP" dirty="0"/>
              <a:t>Consideration of backup plan when the sensor's inherent performance cannot be achieved in designs using an interposer is necessary</a:t>
            </a:r>
          </a:p>
          <a:p>
            <a:pPr lvl="1"/>
            <a:r>
              <a:rPr lang="en-US" altLang="ja-JP" dirty="0"/>
              <a:t>It is not obvious if it is possible to accurately extract tiny high-frequency analog signals from 64 parallel traces within a thin FPC</a:t>
            </a:r>
          </a:p>
          <a:p>
            <a:pPr lvl="1"/>
            <a:r>
              <a:rPr lang="en-US" altLang="ja-JP" dirty="0"/>
              <a:t>Double-metal layer design can expand design flexibility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E9AF413-AC5E-9708-9393-6622804E7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578" y="1641128"/>
            <a:ext cx="3246721" cy="2187264"/>
          </a:xfrm>
          <a:prstGeom prst="rect">
            <a:avLst/>
          </a:prstGeom>
        </p:spPr>
      </p:pic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67A2CAE4-0E12-5782-48D9-60D1B8E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904" y="803192"/>
            <a:ext cx="974971" cy="365125"/>
          </a:xfrm>
        </p:spPr>
        <p:txBody>
          <a:bodyPr/>
          <a:lstStyle/>
          <a:p>
            <a:fld id="{AD205370-C637-4846-87B7-5B2B0087EC4D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2B4027-867B-4180-7A54-0425296969C8}"/>
              </a:ext>
            </a:extLst>
          </p:cNvPr>
          <p:cNvSpPr txBox="1"/>
          <p:nvPr/>
        </p:nvSpPr>
        <p:spPr>
          <a:xfrm>
            <a:off x="8456633" y="3828392"/>
            <a:ext cx="3390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400" dirty="0">
                <a:latin typeface="Avenir Next" panose="020B0503020202020204" pitchFamily="34" charset="0"/>
              </a:rPr>
              <a:t>E.g. Double metal layer design to enable readout perpendicular to the strip direction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479008E6-1DF7-8883-112E-B120722DD312}"/>
              </a:ext>
            </a:extLst>
          </p:cNvPr>
          <p:cNvGrpSpPr>
            <a:grpSpLocks noChangeAspect="1"/>
          </p:cNvGrpSpPr>
          <p:nvPr/>
        </p:nvGrpSpPr>
        <p:grpSpPr>
          <a:xfrm>
            <a:off x="8634333" y="4943008"/>
            <a:ext cx="1300264" cy="884070"/>
            <a:chOff x="7740334" y="5546879"/>
            <a:chExt cx="1300264" cy="884070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3A9C2739-3D55-B796-5D35-B4AFC5E1EFBB}"/>
                </a:ext>
              </a:extLst>
            </p:cNvPr>
            <p:cNvSpPr/>
            <p:nvPr/>
          </p:nvSpPr>
          <p:spPr>
            <a:xfrm>
              <a:off x="7741754" y="6047318"/>
              <a:ext cx="1298844" cy="383631"/>
            </a:xfrm>
            <a:prstGeom prst="rect">
              <a:avLst/>
            </a:prstGeom>
            <a:solidFill>
              <a:srgbClr val="F89302"/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E302619-3D64-FA31-002E-4F138DBE7FA4}"/>
                </a:ext>
              </a:extLst>
            </p:cNvPr>
            <p:cNvGrpSpPr/>
            <p:nvPr/>
          </p:nvGrpSpPr>
          <p:grpSpPr>
            <a:xfrm>
              <a:off x="8060803" y="5546879"/>
              <a:ext cx="323898" cy="500444"/>
              <a:chOff x="4639367" y="5587791"/>
              <a:chExt cx="792000" cy="1224000"/>
            </a:xfrm>
          </p:grpSpPr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091B9953-FB66-AC92-9144-47445FAE4A4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39367" y="5587791"/>
                <a:ext cx="792000" cy="122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767842CA-5960-43B8-C5C3-E18A683959E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5367" y="5623791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140F7E93-BDB2-1735-8F45-A1C3C32AD746}"/>
                </a:ext>
              </a:extLst>
            </p:cNvPr>
            <p:cNvGrpSpPr/>
            <p:nvPr/>
          </p:nvGrpSpPr>
          <p:grpSpPr>
            <a:xfrm>
              <a:off x="8383556" y="5546879"/>
              <a:ext cx="323898" cy="500444"/>
              <a:chOff x="4639367" y="5587791"/>
              <a:chExt cx="792000" cy="1224000"/>
            </a:xfrm>
          </p:grpSpPr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72034FD5-92C0-217F-969D-DD54AF32893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39367" y="5587791"/>
                <a:ext cx="792000" cy="122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3E0A41D-2998-32CF-5046-3E4C254D757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5367" y="5623791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A4857217-4C93-0EE9-1113-8DE4F1252854}"/>
                </a:ext>
              </a:extLst>
            </p:cNvPr>
            <p:cNvGrpSpPr/>
            <p:nvPr/>
          </p:nvGrpSpPr>
          <p:grpSpPr>
            <a:xfrm>
              <a:off x="8706310" y="5546879"/>
              <a:ext cx="323898" cy="500444"/>
              <a:chOff x="4639367" y="5587791"/>
              <a:chExt cx="792000" cy="1224000"/>
            </a:xfrm>
          </p:grpSpPr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1D73600C-9720-C94C-70C0-14BB0D55508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39367" y="5587791"/>
                <a:ext cx="792000" cy="122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4BB35535-DFEB-5E81-0088-84BDE9D0A8D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5367" y="5623791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C99067D3-625B-2934-4B68-02E18A7D068C}"/>
                </a:ext>
              </a:extLst>
            </p:cNvPr>
            <p:cNvGrpSpPr/>
            <p:nvPr/>
          </p:nvGrpSpPr>
          <p:grpSpPr>
            <a:xfrm>
              <a:off x="7740334" y="5546879"/>
              <a:ext cx="323898" cy="500444"/>
              <a:chOff x="4639367" y="5587791"/>
              <a:chExt cx="792000" cy="1224000"/>
            </a:xfrm>
          </p:grpSpPr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98313DDE-6066-B539-CF8B-FBF4E7012E4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39367" y="5587791"/>
                <a:ext cx="792000" cy="122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CB78A13F-FEC2-99D1-DFD2-5B3EBA8CD58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5367" y="5623791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5DC19AE3-71D0-EC3B-E7BA-17A574B70ABB}"/>
                </a:ext>
              </a:extLst>
            </p:cNvPr>
            <p:cNvSpPr>
              <a:spLocks/>
            </p:cNvSpPr>
            <p:nvPr/>
          </p:nvSpPr>
          <p:spPr>
            <a:xfrm>
              <a:off x="7740334" y="6068777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1F3A4F88-F928-F546-7E7B-342F1144138B}"/>
                </a:ext>
              </a:extLst>
            </p:cNvPr>
            <p:cNvSpPr>
              <a:spLocks/>
            </p:cNvSpPr>
            <p:nvPr/>
          </p:nvSpPr>
          <p:spPr>
            <a:xfrm>
              <a:off x="8060803" y="6068777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F40C7037-C4F0-F8A1-B5A9-0B935C2B3787}"/>
                </a:ext>
              </a:extLst>
            </p:cNvPr>
            <p:cNvSpPr>
              <a:spLocks/>
            </p:cNvSpPr>
            <p:nvPr/>
          </p:nvSpPr>
          <p:spPr>
            <a:xfrm>
              <a:off x="8386105" y="6068777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81C57DEE-17E3-E8B2-930B-D6A9BAE8078B}"/>
                </a:ext>
              </a:extLst>
            </p:cNvPr>
            <p:cNvSpPr>
              <a:spLocks/>
            </p:cNvSpPr>
            <p:nvPr/>
          </p:nvSpPr>
          <p:spPr>
            <a:xfrm>
              <a:off x="8706574" y="6068777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A2AA8F9F-2C16-6867-D227-BAEDF49569A6}"/>
              </a:ext>
            </a:extLst>
          </p:cNvPr>
          <p:cNvGrpSpPr>
            <a:grpSpLocks noChangeAspect="1"/>
          </p:cNvGrpSpPr>
          <p:nvPr/>
        </p:nvGrpSpPr>
        <p:grpSpPr>
          <a:xfrm>
            <a:off x="10313959" y="4933728"/>
            <a:ext cx="1290138" cy="882899"/>
            <a:chOff x="10174338" y="5546879"/>
            <a:chExt cx="1290138" cy="882899"/>
          </a:xfrm>
        </p:grpSpPr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A947BBF5-5820-C202-E439-6E5757936F11}"/>
                </a:ext>
              </a:extLst>
            </p:cNvPr>
            <p:cNvSpPr/>
            <p:nvPr/>
          </p:nvSpPr>
          <p:spPr>
            <a:xfrm>
              <a:off x="10174338" y="6238978"/>
              <a:ext cx="1289874" cy="190800"/>
            </a:xfrm>
            <a:prstGeom prst="rect">
              <a:avLst/>
            </a:prstGeom>
            <a:solidFill>
              <a:srgbClr val="F89302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ECA09B16-7707-978F-9366-571C37034310}"/>
                </a:ext>
              </a:extLst>
            </p:cNvPr>
            <p:cNvGrpSpPr/>
            <p:nvPr/>
          </p:nvGrpSpPr>
          <p:grpSpPr>
            <a:xfrm>
              <a:off x="10494807" y="5738539"/>
              <a:ext cx="323898" cy="500444"/>
              <a:chOff x="4639367" y="5587791"/>
              <a:chExt cx="792000" cy="1224000"/>
            </a:xfrm>
          </p:grpSpPr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BF42E917-AA67-CFFD-D176-36768D16B94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39367" y="5587791"/>
                <a:ext cx="792000" cy="122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FBF595E8-38F1-8892-23C5-F7267B9B7D6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5367" y="5623791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DCC4BE03-F341-73A0-7113-6A1072A59798}"/>
                </a:ext>
              </a:extLst>
            </p:cNvPr>
            <p:cNvGrpSpPr/>
            <p:nvPr/>
          </p:nvGrpSpPr>
          <p:grpSpPr>
            <a:xfrm>
              <a:off x="10817560" y="5738539"/>
              <a:ext cx="323898" cy="500444"/>
              <a:chOff x="4639367" y="5587791"/>
              <a:chExt cx="792000" cy="1224000"/>
            </a:xfrm>
          </p:grpSpPr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3E4B7962-D71D-D959-90F4-3367A3F3099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39367" y="5587791"/>
                <a:ext cx="792000" cy="122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6821F8E7-C29D-C9C3-D7D4-B2CD9579D93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5367" y="5623791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4039B3D8-E22D-CEE6-E01A-CAE2051184EE}"/>
                </a:ext>
              </a:extLst>
            </p:cNvPr>
            <p:cNvGrpSpPr/>
            <p:nvPr/>
          </p:nvGrpSpPr>
          <p:grpSpPr>
            <a:xfrm>
              <a:off x="11140314" y="5738539"/>
              <a:ext cx="323898" cy="500444"/>
              <a:chOff x="4639367" y="5587791"/>
              <a:chExt cx="792000" cy="1224000"/>
            </a:xfrm>
          </p:grpSpPr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3CB236F4-8791-23E7-4ED3-9CC77C0ACB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39367" y="5587791"/>
                <a:ext cx="792000" cy="122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E7451C9F-8E0C-3B00-82A2-36EC8FC2E49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5367" y="5623791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93F1F896-7FB5-9247-65B3-3743A0A6A9A4}"/>
                </a:ext>
              </a:extLst>
            </p:cNvPr>
            <p:cNvGrpSpPr/>
            <p:nvPr/>
          </p:nvGrpSpPr>
          <p:grpSpPr>
            <a:xfrm>
              <a:off x="10174338" y="5738539"/>
              <a:ext cx="323898" cy="500444"/>
              <a:chOff x="4639367" y="5587791"/>
              <a:chExt cx="792000" cy="1224000"/>
            </a:xfrm>
          </p:grpSpPr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A098895C-5457-0EBD-F559-D8B4CF56BD7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39367" y="5587791"/>
                <a:ext cx="792000" cy="122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39229722-EB5F-35C6-B034-8AC1488AEFE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5367" y="5623791"/>
                <a:ext cx="720000" cy="1152000"/>
              </a:xfrm>
              <a:prstGeom prst="rect">
                <a:avLst/>
              </a:prstGeom>
              <a:noFill/>
              <a:ln w="3175">
                <a:solidFill>
                  <a:schemeClr val="accent1">
                    <a:shade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7453F765-CF68-0F1F-252F-A4540B142B7F}"/>
                </a:ext>
              </a:extLst>
            </p:cNvPr>
            <p:cNvSpPr>
              <a:spLocks/>
            </p:cNvSpPr>
            <p:nvPr/>
          </p:nvSpPr>
          <p:spPr>
            <a:xfrm>
              <a:off x="10174338" y="6260437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28ACF10E-7E9E-C63E-53F8-BB1BA66F5E73}"/>
                </a:ext>
              </a:extLst>
            </p:cNvPr>
            <p:cNvSpPr>
              <a:spLocks/>
            </p:cNvSpPr>
            <p:nvPr/>
          </p:nvSpPr>
          <p:spPr>
            <a:xfrm>
              <a:off x="10494807" y="6260437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D8587ED2-222D-EB6A-330D-35607789D083}"/>
                </a:ext>
              </a:extLst>
            </p:cNvPr>
            <p:cNvSpPr>
              <a:spLocks/>
            </p:cNvSpPr>
            <p:nvPr/>
          </p:nvSpPr>
          <p:spPr>
            <a:xfrm>
              <a:off x="10820109" y="6260437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5A520E08-1DE8-9396-9F40-633D6D213537}"/>
                </a:ext>
              </a:extLst>
            </p:cNvPr>
            <p:cNvSpPr>
              <a:spLocks/>
            </p:cNvSpPr>
            <p:nvPr/>
          </p:nvSpPr>
          <p:spPr>
            <a:xfrm>
              <a:off x="11140578" y="6260437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66E26FEA-0C93-D30D-CB7B-4F80D45A62AF}"/>
                </a:ext>
              </a:extLst>
            </p:cNvPr>
            <p:cNvSpPr/>
            <p:nvPr/>
          </p:nvSpPr>
          <p:spPr>
            <a:xfrm>
              <a:off x="10174338" y="5546879"/>
              <a:ext cx="1289874" cy="190800"/>
            </a:xfrm>
            <a:prstGeom prst="rect">
              <a:avLst/>
            </a:prstGeom>
            <a:solidFill>
              <a:srgbClr val="F89302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4463CA7B-A5C9-576F-E65C-533528DAFAF5}"/>
                </a:ext>
              </a:extLst>
            </p:cNvPr>
            <p:cNvSpPr>
              <a:spLocks/>
            </p:cNvSpPr>
            <p:nvPr/>
          </p:nvSpPr>
          <p:spPr>
            <a:xfrm>
              <a:off x="10174338" y="5676458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4FFCE8FD-4017-A90E-60CF-FE60FC4E4AD1}"/>
                </a:ext>
              </a:extLst>
            </p:cNvPr>
            <p:cNvSpPr>
              <a:spLocks/>
            </p:cNvSpPr>
            <p:nvPr/>
          </p:nvSpPr>
          <p:spPr>
            <a:xfrm>
              <a:off x="10494807" y="5676458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2AB82B90-52BB-7107-F5AF-36359FF6E685}"/>
                </a:ext>
              </a:extLst>
            </p:cNvPr>
            <p:cNvSpPr>
              <a:spLocks/>
            </p:cNvSpPr>
            <p:nvPr/>
          </p:nvSpPr>
          <p:spPr>
            <a:xfrm>
              <a:off x="10820109" y="5676458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5BF2C9D6-3F9C-9AE6-6905-918BA9AE08EA}"/>
                </a:ext>
              </a:extLst>
            </p:cNvPr>
            <p:cNvSpPr>
              <a:spLocks/>
            </p:cNvSpPr>
            <p:nvPr/>
          </p:nvSpPr>
          <p:spPr>
            <a:xfrm>
              <a:off x="11140578" y="5676458"/>
              <a:ext cx="323898" cy="45719"/>
            </a:xfrm>
            <a:prstGeom prst="rect">
              <a:avLst/>
            </a:prstGeom>
            <a:solidFill>
              <a:srgbClr val="3837D6"/>
            </a:solidFill>
            <a:ln w="3175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A20EC9EA-0323-C3D3-ACAE-E5085384882A}"/>
              </a:ext>
            </a:extLst>
          </p:cNvPr>
          <p:cNvSpPr txBox="1"/>
          <p:nvPr/>
        </p:nvSpPr>
        <p:spPr>
          <a:xfrm>
            <a:off x="8456633" y="5969655"/>
            <a:ext cx="339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400" dirty="0">
                <a:latin typeface="Avenir Next" panose="020B0503020202020204" pitchFamily="34" charset="0"/>
              </a:rPr>
              <a:t>It is possible to mount the ASICs perpendicular to the strip direction</a:t>
            </a:r>
            <a:endParaRPr kumimoji="1" lang="ja-JP" altLang="en-US" sz="140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4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27BB71-3912-D94D-C221-A997152E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Strategy &amp; Schedule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DB982E-E524-3323-3E11-993C9158E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/>
          </a:bodyPr>
          <a:lstStyle/>
          <a:p>
            <a:r>
              <a:rPr lang="en-US" altLang="ja-JP" b="1" dirty="0"/>
              <a:t>“</a:t>
            </a:r>
            <a:r>
              <a:rPr lang="en-US" altLang="ja-JP" b="1" i="1" dirty="0"/>
              <a:t>Baseline</a:t>
            </a:r>
            <a:r>
              <a:rPr lang="en-US" altLang="ja-JP" b="1" dirty="0"/>
              <a:t>” sensor</a:t>
            </a:r>
          </a:p>
          <a:p>
            <a:pPr lvl="1"/>
            <a:r>
              <a:rPr kumimoji="1" lang="en-US" altLang="ja-JP" dirty="0"/>
              <a:t>Solving wire-bonding’s damage on sensor</a:t>
            </a:r>
            <a:r>
              <a:rPr lang="en-US" altLang="ja-JP" dirty="0"/>
              <a:t> is the top priority for the “baseline” sensor</a:t>
            </a:r>
            <a:endParaRPr kumimoji="1" lang="en-US" altLang="ja-JP" dirty="0"/>
          </a:p>
          <a:p>
            <a:pPr lvl="2"/>
            <a:r>
              <a:rPr lang="en" altLang="ja-JP" dirty="0"/>
              <a:t>Optimal bonding condition &amp; Pad reinforcement</a:t>
            </a:r>
            <a:endParaRPr kumimoji="1" lang="en" altLang="ja-JP" dirty="0"/>
          </a:p>
          <a:p>
            <a:pPr lvl="1"/>
            <a:r>
              <a:rPr lang="en" altLang="ja-JP" dirty="0"/>
              <a:t>Compatibility checks with FCFD are essential</a:t>
            </a:r>
          </a:p>
          <a:p>
            <a:pPr lvl="2"/>
            <a:r>
              <a:rPr lang="en" altLang="ja-JP" dirty="0"/>
              <a:t>New evaluation board is necessary</a:t>
            </a:r>
            <a:r>
              <a:rPr lang="en-US" altLang="ja-JP" dirty="0"/>
              <a:t> (to be check)</a:t>
            </a:r>
            <a:endParaRPr lang="en" altLang="ja-JP" dirty="0"/>
          </a:p>
          <a:p>
            <a:pPr lvl="1"/>
            <a:endParaRPr lang="en" altLang="ja-JP" dirty="0"/>
          </a:p>
          <a:p>
            <a:pPr lvl="1"/>
            <a:r>
              <a:rPr lang="en" altLang="ja-JP" dirty="0"/>
              <a:t>Plan: October ~ March 2026</a:t>
            </a:r>
          </a:p>
          <a:p>
            <a:pPr lvl="2"/>
            <a:r>
              <a:rPr lang="en-US" altLang="ja-JP" dirty="0"/>
              <a:t>Optimal wire-bonding conditions is looked for</a:t>
            </a:r>
            <a:endParaRPr kumimoji="1" lang="en" altLang="ja-JP" dirty="0"/>
          </a:p>
          <a:p>
            <a:pPr lvl="2"/>
            <a:r>
              <a:rPr lang="en" altLang="ja-JP" dirty="0"/>
              <a:t>Test beam @ DESY is schedules (15~21 Dec.)</a:t>
            </a:r>
          </a:p>
          <a:p>
            <a:pPr lvl="3"/>
            <a:r>
              <a:rPr lang="en" altLang="ja-JP" dirty="0"/>
              <a:t>Goal</a:t>
            </a:r>
            <a:r>
              <a:rPr lang="en-US" altLang="ja-JP" dirty="0"/>
              <a:t>: First “real” sensor test &amp; measurement of charged particle penetrating angle effect</a:t>
            </a:r>
          </a:p>
          <a:p>
            <a:pPr lvl="2"/>
            <a:r>
              <a:rPr lang="en-US" altLang="ja-JP" dirty="0"/>
              <a:t>Beam test @ </a:t>
            </a:r>
            <a:r>
              <a:rPr lang="en-US" altLang="ja-JP" dirty="0" err="1"/>
              <a:t>RARiS</a:t>
            </a:r>
            <a:r>
              <a:rPr lang="en-US" altLang="ja-JP" dirty="0"/>
              <a:t> is scheduled </a:t>
            </a:r>
            <a:r>
              <a:rPr lang="en" altLang="ja-JP" dirty="0"/>
              <a:t>(2~5 Mar.)</a:t>
            </a:r>
          </a:p>
          <a:p>
            <a:pPr lvl="3"/>
            <a:r>
              <a:rPr lang="en" altLang="ja-JP" dirty="0"/>
              <a:t>Goal</a:t>
            </a:r>
            <a:r>
              <a:rPr lang="en-US" altLang="ja-JP" dirty="0"/>
              <a:t>: Modified “real” sensor test &amp; Resolve issues identified at DESY &amp; if possible compatible check with FCFD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E2AFB8-CBFF-6453-5A51-0BEAEA3C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532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9C292-B8B8-3EE6-BAA8-CA33E0931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AA9930-0FD8-FACA-992E-658CD58C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Strategy &amp; Schedule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440C6F-0769-BD16-6B9C-E451BA47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altLang="ja-JP" b="1" dirty="0"/>
              <a:t>Double-metal sensor (Plan-B sensor)</a:t>
            </a:r>
          </a:p>
          <a:p>
            <a:pPr lvl="1"/>
            <a:r>
              <a:rPr lang="en" altLang="ja-JP" dirty="0"/>
              <a:t>First, the performance must be measured</a:t>
            </a:r>
          </a:p>
          <a:p>
            <a:pPr lvl="2"/>
            <a:r>
              <a:rPr lang="en" altLang="ja-JP" dirty="0"/>
              <a:t>Double metal effect will be extracted by comparison with “baseline” sensor</a:t>
            </a:r>
          </a:p>
          <a:p>
            <a:pPr lvl="1"/>
            <a:endParaRPr lang="en" altLang="ja-JP" dirty="0"/>
          </a:p>
          <a:p>
            <a:pPr lvl="1"/>
            <a:r>
              <a:rPr lang="en" altLang="ja-JP" dirty="0"/>
              <a:t>Plan: October ~ March 2026</a:t>
            </a:r>
          </a:p>
          <a:p>
            <a:pPr lvl="2"/>
            <a:r>
              <a:rPr lang="en-US" altLang="ja-JP" dirty="0"/>
              <a:t>Beam test @ </a:t>
            </a:r>
            <a:r>
              <a:rPr lang="en-US" altLang="ja-JP" dirty="0" err="1"/>
              <a:t>RARiS</a:t>
            </a:r>
            <a:r>
              <a:rPr lang="en-US" altLang="ja-JP" dirty="0"/>
              <a:t> is scheduled </a:t>
            </a:r>
            <a:r>
              <a:rPr lang="en" altLang="ja-JP" dirty="0"/>
              <a:t>(2~5 Mar.)</a:t>
            </a:r>
          </a:p>
          <a:p>
            <a:pPr lvl="3"/>
            <a:r>
              <a:rPr lang="en" altLang="ja-JP" dirty="0"/>
              <a:t>Goal</a:t>
            </a:r>
            <a:r>
              <a:rPr lang="en-US" altLang="ja-JP" dirty="0"/>
              <a:t>: measurement of the performance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8C61EA-E2E9-B0DD-387A-21FE3BED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4999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5B4B52-F249-A3AD-9556-0E0E20A1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C478D4-3C9D-3414-946A-BD28B101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3701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83979</TotalTime>
  <Words>823</Words>
  <Application>Microsoft Macintosh PowerPoint</Application>
  <PresentationFormat>ワイド画面</PresentationFormat>
  <Paragraphs>142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Hiragino Kaku Gothic Pro W3</vt:lpstr>
      <vt:lpstr>游ゴシック</vt:lpstr>
      <vt:lpstr>Arial</vt:lpstr>
      <vt:lpstr>Avenir Book</vt:lpstr>
      <vt:lpstr>Avenir Next</vt:lpstr>
      <vt:lpstr>Office テーマ</vt:lpstr>
      <vt:lpstr>Technical Internal Review TOF Sensor</vt:lpstr>
      <vt:lpstr>Current Status of Sensor</vt:lpstr>
      <vt:lpstr>Upcoming Deliverable</vt:lpstr>
      <vt:lpstr>Unresolved Problem</vt:lpstr>
      <vt:lpstr>“Baseline” Sensor R&amp;D History</vt:lpstr>
      <vt:lpstr>Sensor R&amp;D other than “Baseline” Plan-B</vt:lpstr>
      <vt:lpstr>Strategy &amp; Schedule</vt:lpstr>
      <vt:lpstr>Strategy &amp; Schedule</vt:lpstr>
      <vt:lpstr>Backup</vt:lpstr>
      <vt:lpstr>Acceptance Hole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Satoshi YANO</dc:creator>
  <cp:lastModifiedBy>Satoshi YANO</cp:lastModifiedBy>
  <cp:revision>2377</cp:revision>
  <dcterms:created xsi:type="dcterms:W3CDTF">2025-04-11T07:28:13Z</dcterms:created>
  <dcterms:modified xsi:type="dcterms:W3CDTF">2025-10-08T14:28:02Z</dcterms:modified>
</cp:coreProperties>
</file>