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951" r:id="rId2"/>
    <p:sldId id="1136" r:id="rId3"/>
    <p:sldId id="418" r:id="rId4"/>
    <p:sldId id="258" r:id="rId5"/>
    <p:sldId id="374" r:id="rId6"/>
    <p:sldId id="1152" r:id="rId7"/>
    <p:sldId id="1156" r:id="rId8"/>
    <p:sldId id="1162" r:id="rId9"/>
    <p:sldId id="1157" r:id="rId10"/>
    <p:sldId id="1158" r:id="rId11"/>
    <p:sldId id="1146" r:id="rId12"/>
    <p:sldId id="1002" r:id="rId13"/>
    <p:sldId id="1151" r:id="rId14"/>
    <p:sldId id="1161" r:id="rId15"/>
    <p:sldId id="1160" r:id="rId16"/>
    <p:sldId id="1148" r:id="rId17"/>
    <p:sldId id="657" r:id="rId18"/>
    <p:sldId id="934" r:id="rId19"/>
    <p:sldId id="1159" r:id="rId20"/>
    <p:sldId id="1147" r:id="rId21"/>
    <p:sldId id="1149" r:id="rId22"/>
    <p:sldId id="1150" r:id="rId23"/>
  </p:sldIdLst>
  <p:sldSz cx="1343977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D326A-4DA4-4047-91E3-55D5FB799310}">
          <p14:sldIdLst>
            <p14:sldId id="951"/>
            <p14:sldId id="1136"/>
            <p14:sldId id="418"/>
            <p14:sldId id="258"/>
            <p14:sldId id="374"/>
            <p14:sldId id="1152"/>
            <p14:sldId id="1156"/>
            <p14:sldId id="1162"/>
            <p14:sldId id="1157"/>
            <p14:sldId id="1158"/>
            <p14:sldId id="1146"/>
            <p14:sldId id="1002"/>
            <p14:sldId id="1151"/>
            <p14:sldId id="1161"/>
            <p14:sldId id="1160"/>
            <p14:sldId id="1148"/>
            <p14:sldId id="657"/>
            <p14:sldId id="934"/>
            <p14:sldId id="1159"/>
            <p14:sldId id="1147"/>
            <p14:sldId id="1149"/>
            <p14:sldId id="11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zza" initials="s" lastIdx="3" clrIdx="0">
    <p:extLst>
      <p:ext uri="{19B8F6BF-5375-455C-9EA6-DF929625EA0E}">
        <p15:presenceInfo xmlns:p15="http://schemas.microsoft.com/office/powerpoint/2012/main" userId="smazza" providerId="None"/>
      </p:ext>
    </p:extLst>
  </p:cmAuthor>
  <p:cmAuthor id="2" name="smazza" initials="s [2]" lastIdx="1" clrIdx="1">
    <p:extLst>
      <p:ext uri="{19B8F6BF-5375-455C-9EA6-DF929625EA0E}">
        <p15:presenceInfo xmlns:p15="http://schemas.microsoft.com/office/powerpoint/2012/main" userId="a2507278c3a22a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5050"/>
    <a:srgbClr val="CC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660"/>
  </p:normalViewPr>
  <p:slideViewPr>
    <p:cSldViewPr>
      <p:cViewPr varScale="1">
        <p:scale>
          <a:sx n="100" d="100"/>
          <a:sy n="100" d="100"/>
        </p:scale>
        <p:origin x="696" y="96"/>
      </p:cViewPr>
      <p:guideLst>
        <p:guide orient="horz" pos="2381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53B000-ACBB-4785-B369-62BD1E2E3AF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904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EFF4011-A2BA-4C80-9E71-0138B6338D29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6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6000" marR="0" indent="-216000" rtl="0" hangingPunct="0">
      <a:tabLst/>
      <a:defRPr lang="it-IT" sz="2000" b="0" i="0" u="none" strike="noStrike" kern="1200" cap="none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5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827a4d0e2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827a4d0e2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02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03967" y="3527848"/>
            <a:ext cx="9407843" cy="1763924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tx2"/>
                </a:solidFill>
              </a:defRPr>
            </a:lvl1pPr>
            <a:lvl2pPr marL="503988" indent="0" algn="ctr">
              <a:buNone/>
            </a:lvl2pPr>
            <a:lvl3pPr marL="1007977" indent="0" algn="ctr">
              <a:buNone/>
            </a:lvl3pPr>
            <a:lvl4pPr marL="1511965" indent="0" algn="ctr">
              <a:buNone/>
            </a:lvl4pPr>
            <a:lvl5pPr marL="2015953" indent="0" algn="ctr">
              <a:buNone/>
            </a:lvl5pPr>
            <a:lvl6pPr marL="2519942" indent="0" algn="ctr">
              <a:buNone/>
            </a:lvl6pPr>
            <a:lvl7pPr marL="3023930" indent="0" algn="ctr">
              <a:buNone/>
            </a:lvl7pPr>
            <a:lvl8pPr marL="3527918" indent="0" algn="ctr">
              <a:buNone/>
            </a:lvl8pPr>
            <a:lvl9pPr marL="40319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9A1224E-7E21-4D0A-9D4E-48D55D4AC8E5}" type="datetime1">
              <a:rPr lang="en-US" smtClean="0"/>
              <a:t>09-Oct-25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/>
            <a:fld id="{57477E95-0D6C-4D81-BE98-BFB76CD5FD4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2497" y="1597592"/>
            <a:ext cx="13259780" cy="16836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92497" y="1539628"/>
            <a:ext cx="13259780" cy="13291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2497" y="3281207"/>
            <a:ext cx="13259780" cy="12184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71989" y="1660010"/>
            <a:ext cx="12095798" cy="162043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478F8A-3D3D-4863-8805-F7373D2879C9}" type="datetime1">
              <a:rPr lang="en-US" smtClean="0"/>
              <a:t>09-Oct-25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311EAF-4C4F-4D19-A68D-D291EDA7DF54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3838" y="302744"/>
            <a:ext cx="2956751" cy="645022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978" y="302743"/>
            <a:ext cx="8175863" cy="64502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3E40F0-6603-4E64-BC1D-8209A39F59B9}" type="datetime1">
              <a:rPr lang="en-US" smtClean="0"/>
              <a:t>09-Oct-25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FEB2F-5666-4049-8B75-4594EF81A537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242" y="1025455"/>
            <a:ext cx="12700587" cy="5745353"/>
          </a:xfrm>
        </p:spPr>
        <p:txBody>
          <a:bodyPr/>
          <a:lstStyle>
            <a:lvl1pPr>
              <a:defRPr sz="2205"/>
            </a:lvl1pPr>
            <a:lvl2pPr>
              <a:defRPr sz="1764"/>
            </a:lvl2pPr>
            <a:lvl3pPr>
              <a:defRPr sz="1764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6883DA-08EC-4DC9-B727-E2506C87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737D2AC-E4B8-4C29-828B-EA2C5CF4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7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43979" y="1595935"/>
            <a:ext cx="11423808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52" y="1049959"/>
            <a:ext cx="11423808" cy="1501435"/>
          </a:xfrm>
        </p:spPr>
        <p:txBody>
          <a:bodyPr anchor="b" anchorCtr="0"/>
          <a:lstStyle>
            <a:lvl1pPr algn="l">
              <a:buNone/>
              <a:defRPr sz="44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652" y="2808630"/>
            <a:ext cx="11423808" cy="1475186"/>
          </a:xfrm>
        </p:spPr>
        <p:txBody>
          <a:bodyPr anchor="t" anchorCtr="0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09-Oct-25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983" y="6803708"/>
            <a:ext cx="5879901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102024" y="2620015"/>
            <a:ext cx="1324798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01632" y="2581046"/>
            <a:ext cx="13248381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0396" y="2721483"/>
            <a:ext cx="13249615" cy="5039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1DFF7A-2C7F-40B5-B786-9116EBE5EDBA}" type="datetime1">
              <a:rPr lang="en-US" smtClean="0"/>
              <a:t>09-Oct-25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47293-5085-461F-A80E-7B5F0EEDD9AB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439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2518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980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279879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4785F1-021E-4E1D-A10B-03DBF772C21D}" type="datetime1">
              <a:rPr lang="en-US" smtClean="0"/>
              <a:t>09-Oct-25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EAC13F-FB21-428C-9C63-C17F53D3DB2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343980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7279879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E86A11E-C755-4753-B632-575AFE950A5A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9DB31A-E91D-4298-BBF9-C0B446421FEF}" type="datetime1">
              <a:rPr lang="en-US" smtClean="0"/>
              <a:t>09-Oct-25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43978" y="1763927"/>
            <a:ext cx="2799953" cy="4955787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D0C632-6EA2-47EB-8BE2-92D001DE57B9}" type="datetime1">
              <a:rPr lang="en-US" smtClean="0"/>
              <a:t>09-Oct-25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6927A3-A633-41E8-9A0D-52C666394D00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367927" y="1763927"/>
            <a:ext cx="8399860" cy="4955787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8" y="5401949"/>
            <a:ext cx="10751820" cy="575726"/>
          </a:xfrm>
        </p:spPr>
        <p:txBody>
          <a:bodyPr anchor="ctr">
            <a:noAutofit/>
          </a:bodyPr>
          <a:lstStyle>
            <a:lvl1pPr algn="l">
              <a:buNone/>
              <a:defRPr sz="31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978" y="6003013"/>
            <a:ext cx="10751820" cy="755968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ADC8B5-BEE3-439C-9727-39394C66B7F1}" type="datetime1">
              <a:rPr lang="en-US" smtClean="0"/>
              <a:t>09-Oct-25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43978" y="6803708"/>
            <a:ext cx="5711905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D0CF9D07-20C6-470F-9D5A-2F72A49ACFFF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Rectangle 10"/>
          <p:cNvSpPr/>
          <p:nvPr/>
        </p:nvSpPr>
        <p:spPr>
          <a:xfrm flipV="1">
            <a:off x="100397" y="5162752"/>
            <a:ext cx="1323817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693" y="5126290"/>
            <a:ext cx="13237883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0696" y="5261599"/>
            <a:ext cx="13237880" cy="538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99" y="73500"/>
            <a:ext cx="13230878" cy="5050283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1259946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43979" y="1595935"/>
            <a:ext cx="11423808" cy="503978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071850" y="6824710"/>
            <a:ext cx="3639939" cy="524977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fld id="{CE7F7A8D-4A4A-424E-8945-686DAA310737}" type="datetime1">
              <a:rPr lang="en-US" smtClean="0"/>
              <a:t>09-Oct-25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43979" y="6803708"/>
            <a:ext cx="5823903" cy="503978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15037" y="6845706"/>
            <a:ext cx="671988" cy="50397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fld id="{64921AFD-2596-436D-8F99-DB4E5218B110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393" indent="-302393" algn="l" rtl="0" eaLnBrk="1" latinLnBrk="0" hangingPunct="1">
        <a:spcBef>
          <a:spcPts val="639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86" indent="-251995" algn="l" rtl="0" eaLnBrk="1" latinLnBrk="0" hangingPunct="1">
        <a:spcBef>
          <a:spcPts val="408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572" indent="-251995" algn="l" rtl="0" eaLnBrk="1" latinLnBrk="0" hangingPunct="1">
        <a:spcBef>
          <a:spcPts val="408"/>
        </a:spcBef>
        <a:buClr>
          <a:schemeClr val="accent3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5" indent="-251995" algn="l" rtl="0" eaLnBrk="1" latinLnBrk="0" hangingPunct="1">
        <a:spcBef>
          <a:spcPts val="408"/>
        </a:spcBef>
        <a:buClr>
          <a:schemeClr val="accent3"/>
        </a:buClr>
        <a:buFontTx/>
        <a:buChar char="o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358" indent="-251995" algn="l" rtl="0" eaLnBrk="1" latinLnBrk="0" hangingPunct="1">
        <a:spcBef>
          <a:spcPts val="408"/>
        </a:spcBef>
        <a:buClr>
          <a:schemeClr val="accent3"/>
        </a:buClr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6751" indent="-251995" algn="l" rtl="0" eaLnBrk="1" latinLnBrk="0" hangingPunct="1">
        <a:spcBef>
          <a:spcPts val="408"/>
        </a:spcBef>
        <a:buClr>
          <a:schemeClr val="accent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19144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537" indent="-251995" algn="l" rtl="0" eaLnBrk="1" latinLnBrk="0" hangingPunct="1">
        <a:spcBef>
          <a:spcPts val="408"/>
        </a:spcBef>
        <a:buClr>
          <a:schemeClr val="accent2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9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9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em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mp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5134" y="611486"/>
            <a:ext cx="9438798" cy="5976664"/>
          </a:xfrm>
          <a:prstGeom prst="roundRect">
            <a:avLst/>
          </a:prstGeom>
          <a:blipFill dpi="0" rotWithShape="1">
            <a:blip r:embed="rId3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2A3C0FA-6C0D-486A-AE9D-6923C4C1BE8E}" type="datetime1">
              <a:rPr lang="en-US" smtClean="0"/>
              <a:t>09-Oct-25</a:t>
            </a:fld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9247" y="6803708"/>
            <a:ext cx="9217024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  <a:endParaRPr lang="it-IT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037" y="6845706"/>
            <a:ext cx="600194" cy="503978"/>
          </a:xfrm>
        </p:spPr>
        <p:txBody>
          <a:bodyPr/>
          <a:lstStyle/>
          <a:p>
            <a:pPr lvl="0"/>
            <a:fld id="{8F3C9F86-BB66-4D63-AFEB-13493A8DADE5}" type="slidenum">
              <a:rPr/>
              <a:pPr lvl="0"/>
              <a:t>1</a:t>
            </a:fld>
            <a:endParaRPr lang="it-IT"/>
          </a:p>
        </p:txBody>
      </p:sp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641006" y="971525"/>
            <a:ext cx="9187053" cy="5372127"/>
          </a:xfrm>
        </p:spPr>
        <p:txBody>
          <a:bodyPr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5800" b="1" dirty="0" smtClean="0"/>
              <a:t>BOTF production plans</a:t>
            </a:r>
            <a:endParaRPr lang="en-US" sz="5800" b="1" dirty="0"/>
          </a:p>
          <a:p>
            <a:pPr marL="0" indent="0" algn="ctr">
              <a:buNone/>
            </a:pPr>
            <a:endParaRPr lang="it-IT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38"/>
              </a:spcBef>
              <a:buNone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Dr. Simone M. Mazza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(SCIPP, UC Santa Cruz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07" y="3655366"/>
            <a:ext cx="2319993" cy="1088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23" y="1811006"/>
            <a:ext cx="1734395" cy="1734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30E640-DE1B-2AD3-2ABE-1C72F7877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265" y="5147989"/>
            <a:ext cx="2088232" cy="145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31" y="131280"/>
            <a:ext cx="2148412" cy="21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50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302737"/>
            <a:ext cx="12552750" cy="5967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10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67159" y="899517"/>
            <a:ext cx="13033448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Thermo mechanical test – 2025 </a:t>
            </a:r>
            <a:endParaRPr lang="en-US" dirty="0"/>
          </a:p>
          <a:p>
            <a:r>
              <a:rPr lang="en-US" dirty="0"/>
              <a:t>Ongoing with PED funds 2025, production of a simple 1 stavelet demonstrator front and back mounted on a carbon fiber support with cooling pipe. ASICs are mimicked with Si </a:t>
            </a:r>
            <a:r>
              <a:rPr lang="en-US" dirty="0" smtClean="0"/>
              <a:t>heathers.</a:t>
            </a:r>
          </a:p>
          <a:p>
            <a:pPr marL="0" indent="0">
              <a:buNone/>
            </a:pPr>
            <a:r>
              <a:rPr lang="en-US" b="1" dirty="0" smtClean="0"/>
              <a:t>Assembly R&amp;D - 2026</a:t>
            </a:r>
          </a:p>
          <a:p>
            <a:r>
              <a:rPr lang="en-US" dirty="0" smtClean="0"/>
              <a:t>Define glue and first version of Jigs. Define assembly procedure and QC </a:t>
            </a:r>
            <a:r>
              <a:rPr lang="en-US" dirty="0"/>
              <a:t>procedure </a:t>
            </a:r>
            <a:r>
              <a:rPr lang="en-US" dirty="0" smtClean="0"/>
              <a:t>before assembly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Prototype 1 – 2026 </a:t>
            </a:r>
            <a:endParaRPr lang="en-US" dirty="0" smtClean="0"/>
          </a:p>
          <a:p>
            <a:r>
              <a:rPr lang="en-US" dirty="0" smtClean="0"/>
              <a:t>Production </a:t>
            </a:r>
            <a:r>
              <a:rPr lang="en-US" dirty="0"/>
              <a:t>of a full stave demonstrator front and back mounted on a carbon fiber support with cooling pipe. ASICs are mimicked with Si heathers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/>
              <a:t>Assembly R&amp;D </a:t>
            </a:r>
            <a:r>
              <a:rPr lang="en-US" b="1" dirty="0" smtClean="0"/>
              <a:t>– 2027</a:t>
            </a:r>
            <a:endParaRPr lang="en-US" dirty="0" smtClean="0"/>
          </a:p>
          <a:p>
            <a:r>
              <a:rPr lang="en-US" dirty="0" smtClean="0"/>
              <a:t>Shipping tests, finalize assembly and identify assembly machines, finalize jigs. QC procedure before-after assembly. Build first QC test station for stavelet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Prototype </a:t>
            </a:r>
            <a:r>
              <a:rPr lang="en-US" b="1" dirty="0"/>
              <a:t>2 – 2027 </a:t>
            </a:r>
            <a:endParaRPr lang="en-US" dirty="0"/>
          </a:p>
          <a:p>
            <a:r>
              <a:rPr lang="en-US" dirty="0"/>
              <a:t>Production of a full stave rack demonstrator (4 staves) front and back mounted on a carbon fiber support with cooling pipe. ASICs are mimicked with Si </a:t>
            </a:r>
            <a:r>
              <a:rPr lang="en-US" dirty="0" smtClean="0"/>
              <a:t>heathers. Production </a:t>
            </a:r>
            <a:r>
              <a:rPr lang="en-US" dirty="0"/>
              <a:t>of a stavelet with working ASIC and development of PCB for stavelet testing.</a:t>
            </a:r>
          </a:p>
          <a:p>
            <a:pPr marL="0" indent="0">
              <a:buNone/>
            </a:pPr>
            <a:r>
              <a:rPr lang="en-US" b="1" dirty="0" smtClean="0"/>
              <a:t>Pre-production </a:t>
            </a:r>
            <a:r>
              <a:rPr lang="en-US" b="1" dirty="0"/>
              <a:t>– 2028 </a:t>
            </a:r>
            <a:endParaRPr lang="en-US" dirty="0"/>
          </a:p>
          <a:p>
            <a:r>
              <a:rPr lang="en-US" dirty="0"/>
              <a:t>10% of production, 500 </a:t>
            </a:r>
            <a:r>
              <a:rPr lang="en-US" dirty="0" smtClean="0"/>
              <a:t>stavelets</a:t>
            </a:r>
          </a:p>
          <a:p>
            <a:pPr marL="0" indent="0">
              <a:buNone/>
            </a:pPr>
            <a:r>
              <a:rPr lang="en-US" b="1" dirty="0" smtClean="0"/>
              <a:t>Production </a:t>
            </a:r>
            <a:r>
              <a:rPr lang="en-US" b="1" dirty="0"/>
              <a:t>– 2028-2030</a:t>
            </a:r>
            <a:endParaRPr lang="en-US" dirty="0"/>
          </a:p>
          <a:p>
            <a:r>
              <a:rPr lang="en-US" dirty="0"/>
              <a:t>Remaining 90% of production, 5000 </a:t>
            </a:r>
            <a:r>
              <a:rPr lang="en-US" dirty="0" smtClean="0"/>
              <a:t>stavelets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5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464F1-3F11-434B-3854-DDE4F566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302737"/>
            <a:ext cx="12240588" cy="1077175"/>
          </a:xfrm>
        </p:spPr>
        <p:txBody>
          <a:bodyPr/>
          <a:lstStyle/>
          <a:p>
            <a:r>
              <a:rPr lang="en-US" dirty="0"/>
              <a:t>BTOF road-to-assembly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3B1439-7658-6E45-B70F-52C21923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C57CB8-B91A-D12B-EEF9-53458D51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AD1F8F-8B49-7DC6-911A-B8927A75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11</a:t>
            </a:fld>
            <a:endParaRPr lang="it-IT"/>
          </a:p>
        </p:txBody>
      </p:sp>
      <p:pic>
        <p:nvPicPr>
          <p:cNvPr id="8" name="Picture 7" descr="A diagram of a production process&#10;&#10;AI-generated content may be incorrect.">
            <a:extLst>
              <a:ext uri="{FF2B5EF4-FFF2-40B4-BE49-F238E27FC236}">
                <a16:creationId xmlns:a16="http://schemas.microsoft.com/office/drawing/2014/main" xmlns="" id="{FCB7F960-FE15-2CA7-BC4F-412C881CD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7" y="1595935"/>
            <a:ext cx="9915167" cy="34801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152CFD-02D3-F1C6-033B-CB8E9C4E0164}"/>
              </a:ext>
            </a:extLst>
          </p:cNvPr>
          <p:cNvSpPr/>
          <p:nvPr/>
        </p:nvSpPr>
        <p:spPr>
          <a:xfrm>
            <a:off x="3379318" y="5140728"/>
            <a:ext cx="792088" cy="167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A96B96-2479-EC5C-A44D-6F79DFB209E6}"/>
              </a:ext>
            </a:extLst>
          </p:cNvPr>
          <p:cNvSpPr/>
          <p:nvPr/>
        </p:nvSpPr>
        <p:spPr>
          <a:xfrm>
            <a:off x="4239014" y="5438414"/>
            <a:ext cx="1703634" cy="1803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271380-EADA-3634-6AF9-ECB8C9F86A47}"/>
              </a:ext>
            </a:extLst>
          </p:cNvPr>
          <p:cNvSpPr/>
          <p:nvPr/>
        </p:nvSpPr>
        <p:spPr>
          <a:xfrm>
            <a:off x="5214874" y="5696576"/>
            <a:ext cx="1224136" cy="1989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BA3229-A91B-7C78-8FA4-728F7E99750F}"/>
              </a:ext>
            </a:extLst>
          </p:cNvPr>
          <p:cNvSpPr/>
          <p:nvPr/>
        </p:nvSpPr>
        <p:spPr>
          <a:xfrm>
            <a:off x="6463195" y="5973330"/>
            <a:ext cx="2344923" cy="201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690C3B-F4DB-739F-FA31-DE5AE55E25F9}"/>
              </a:ext>
            </a:extLst>
          </p:cNvPr>
          <p:cNvSpPr txBox="1"/>
          <p:nvPr/>
        </p:nvSpPr>
        <p:spPr>
          <a:xfrm>
            <a:off x="975489" y="5048700"/>
            <a:ext cx="32672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Demonstrator assembly</a:t>
            </a:r>
          </a:p>
          <a:p>
            <a:r>
              <a:rPr lang="en-US" dirty="0"/>
              <a:t>Develop tooling</a:t>
            </a:r>
          </a:p>
          <a:p>
            <a:r>
              <a:rPr lang="en-US" dirty="0"/>
              <a:t>Pre-production: assembly N </a:t>
            </a:r>
            <a:r>
              <a:rPr lang="en-US" dirty="0" err="1"/>
              <a:t>stavelets</a:t>
            </a:r>
            <a:endParaRPr lang="en-US" dirty="0"/>
          </a:p>
          <a:p>
            <a:r>
              <a:rPr lang="en-US" dirty="0"/>
              <a:t>Full assembly</a:t>
            </a:r>
          </a:p>
          <a:p>
            <a:r>
              <a:rPr lang="en-US" dirty="0"/>
              <a:t>ITk (ATLAS) assembly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23199FE-DA39-EBFF-A60E-DEE8225DD490}"/>
              </a:ext>
            </a:extLst>
          </p:cNvPr>
          <p:cNvCxnSpPr/>
          <p:nvPr/>
        </p:nvCxnSpPr>
        <p:spPr>
          <a:xfrm>
            <a:off x="815231" y="5390684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C43F3FB-8290-54F5-E17A-2F84B71FBAE3}"/>
              </a:ext>
            </a:extLst>
          </p:cNvPr>
          <p:cNvCxnSpPr/>
          <p:nvPr/>
        </p:nvCxnSpPr>
        <p:spPr>
          <a:xfrm>
            <a:off x="783015" y="5652045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D417D6-6589-8CAF-E322-828475110355}"/>
              </a:ext>
            </a:extLst>
          </p:cNvPr>
          <p:cNvCxnSpPr/>
          <p:nvPr/>
        </p:nvCxnSpPr>
        <p:spPr>
          <a:xfrm>
            <a:off x="815231" y="5940077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BA3229-A91B-7C78-8FA4-728F7E99750F}"/>
              </a:ext>
            </a:extLst>
          </p:cNvPr>
          <p:cNvSpPr/>
          <p:nvPr/>
        </p:nvSpPr>
        <p:spPr>
          <a:xfrm>
            <a:off x="3464975" y="6222206"/>
            <a:ext cx="2998220" cy="2218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ED417D6-6589-8CAF-E322-828475110355}"/>
              </a:ext>
            </a:extLst>
          </p:cNvPr>
          <p:cNvCxnSpPr/>
          <p:nvPr/>
        </p:nvCxnSpPr>
        <p:spPr>
          <a:xfrm>
            <a:off x="815231" y="6188953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68127" y="6660157"/>
            <a:ext cx="128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Having issues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463195" y="6526028"/>
            <a:ext cx="472716" cy="31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7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175" y="302737"/>
            <a:ext cx="5328592" cy="812804"/>
          </a:xfrm>
        </p:spPr>
        <p:txBody>
          <a:bodyPr>
            <a:noAutofit/>
          </a:bodyPr>
          <a:lstStyle/>
          <a:p>
            <a:r>
              <a:rPr lang="en-US" sz="3200" dirty="0"/>
              <a:t>Stavelet </a:t>
            </a:r>
            <a:r>
              <a:rPr lang="en-US" sz="3200" dirty="0" smtClean="0"/>
              <a:t>demonstrator - 2025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F02E79C-A029-4B7B-BF39-1FFE3E5BEB2A}" type="datetime1">
              <a:rPr lang="en-US" smtClean="0"/>
              <a:t>09-Oct-25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12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222044"/>
            <a:ext cx="5349739" cy="38531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Plan to demonstrate the assembly procedure and study the thermal characteristic of a </a:t>
            </a:r>
            <a:r>
              <a:rPr lang="en-US" dirty="0" err="1"/>
              <a:t>stavelet</a:t>
            </a:r>
            <a:endParaRPr lang="en-US" dirty="0"/>
          </a:p>
          <a:p>
            <a:r>
              <a:rPr lang="en-US" dirty="0"/>
              <a:t>First prototype of interposer board produced </a:t>
            </a:r>
          </a:p>
          <a:p>
            <a:r>
              <a:rPr lang="en-US" dirty="0"/>
              <a:t>Using non-working detectors from the HPK production</a:t>
            </a:r>
          </a:p>
          <a:p>
            <a:r>
              <a:rPr lang="en-US" dirty="0"/>
              <a:t>Si heaters to simulate ASIC</a:t>
            </a:r>
          </a:p>
          <a:p>
            <a:r>
              <a:rPr lang="en-US" dirty="0"/>
              <a:t>Fully load a double-sided </a:t>
            </a:r>
            <a:r>
              <a:rPr lang="en-US" dirty="0" err="1"/>
              <a:t>stavelet</a:t>
            </a:r>
            <a:r>
              <a:rPr lang="en-US" dirty="0"/>
              <a:t> with active pipe cooling and check thermal dissipation in prototype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7" b="20471"/>
          <a:stretch/>
        </p:blipFill>
        <p:spPr>
          <a:xfrm>
            <a:off x="5832971" y="406619"/>
            <a:ext cx="7232187" cy="2901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6226762" y="3716344"/>
            <a:ext cx="3430326" cy="2845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8098" r="32668" b="6651"/>
          <a:stretch/>
        </p:blipFill>
        <p:spPr>
          <a:xfrm>
            <a:off x="9927707" y="3549145"/>
            <a:ext cx="3263325" cy="3222533"/>
          </a:xfrm>
          <a:prstGeom prst="rect">
            <a:avLst/>
          </a:prstGeom>
        </p:spPr>
      </p:pic>
      <p:pic>
        <p:nvPicPr>
          <p:cNvPr id="9" name="Picture 8" descr="A group of rectangular objects on a white surface&#10;&#10;AI-generated content may be incorrect.">
            <a:extLst>
              <a:ext uri="{FF2B5EF4-FFF2-40B4-BE49-F238E27FC236}">
                <a16:creationId xmlns:a16="http://schemas.microsoft.com/office/drawing/2014/main" xmlns="" id="{0B259F6B-42A6-1C84-A846-EAF6C1843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1" b="24282"/>
          <a:stretch>
            <a:fillRect/>
          </a:stretch>
        </p:blipFill>
        <p:spPr>
          <a:xfrm>
            <a:off x="215037" y="5181738"/>
            <a:ext cx="5839666" cy="12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Institutes involved and </a:t>
            </a:r>
            <a:r>
              <a:rPr lang="en-US" dirty="0" smtClean="0"/>
              <a:t>roles – pre-assembly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27199" y="1595935"/>
            <a:ext cx="12240588" cy="503978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Hiroshima – define FPC QC/QA, define interposer QC/QA. </a:t>
            </a:r>
            <a:r>
              <a:rPr lang="en-US" dirty="0" err="1"/>
              <a:t>Wirebond</a:t>
            </a:r>
            <a:r>
              <a:rPr lang="en-US" dirty="0"/>
              <a:t> and assembly tests</a:t>
            </a:r>
            <a:endParaRPr lang="en-US" dirty="0" smtClean="0"/>
          </a:p>
          <a:p>
            <a:r>
              <a:rPr lang="en-US" dirty="0" smtClean="0"/>
              <a:t>Riken </a:t>
            </a:r>
            <a:r>
              <a:rPr lang="en-US" dirty="0" smtClean="0"/>
              <a:t>– design FPC, define </a:t>
            </a:r>
            <a:r>
              <a:rPr lang="en-US" dirty="0"/>
              <a:t>FPC </a:t>
            </a:r>
            <a:r>
              <a:rPr lang="en-US" dirty="0" smtClean="0"/>
              <a:t>QC/QA. </a:t>
            </a:r>
            <a:r>
              <a:rPr lang="en-US" dirty="0" err="1"/>
              <a:t>Wirebond</a:t>
            </a:r>
            <a:r>
              <a:rPr lang="en-US" dirty="0"/>
              <a:t> and assembly tests</a:t>
            </a:r>
            <a:endParaRPr lang="en-US" dirty="0" smtClean="0"/>
          </a:p>
          <a:p>
            <a:r>
              <a:rPr lang="en-US" dirty="0" smtClean="0"/>
              <a:t>UCSC </a:t>
            </a:r>
            <a:r>
              <a:rPr lang="en-US" dirty="0" smtClean="0"/>
              <a:t>– </a:t>
            </a:r>
            <a:r>
              <a:rPr lang="en-US" dirty="0"/>
              <a:t> Identify glue, define needed </a:t>
            </a:r>
            <a:r>
              <a:rPr lang="en-US" dirty="0" smtClean="0"/>
              <a:t>machines (glue robot, storage), </a:t>
            </a:r>
            <a:r>
              <a:rPr lang="en-US" dirty="0"/>
              <a:t>design </a:t>
            </a:r>
            <a:r>
              <a:rPr lang="en-US" dirty="0" smtClean="0"/>
              <a:t>interposer. </a:t>
            </a:r>
            <a:r>
              <a:rPr lang="en-US" dirty="0" err="1" smtClean="0"/>
              <a:t>Wirebond</a:t>
            </a:r>
            <a:r>
              <a:rPr lang="en-US" dirty="0" smtClean="0"/>
              <a:t> and assembly tests</a:t>
            </a:r>
            <a:endParaRPr lang="en-US" dirty="0" smtClean="0"/>
          </a:p>
          <a:p>
            <a:r>
              <a:rPr lang="en-US" dirty="0" smtClean="0"/>
              <a:t>UIC </a:t>
            </a:r>
            <a:r>
              <a:rPr lang="en-US" dirty="0" smtClean="0"/>
              <a:t>– </a:t>
            </a:r>
            <a:r>
              <a:rPr lang="en-US" dirty="0" smtClean="0"/>
              <a:t>holding j</a:t>
            </a:r>
            <a:r>
              <a:rPr lang="en-US" dirty="0" smtClean="0"/>
              <a:t>igs, shipping jigs, gluing jigs</a:t>
            </a:r>
          </a:p>
          <a:p>
            <a:r>
              <a:rPr lang="en-US" dirty="0" smtClean="0"/>
              <a:t>FNAL – design FCFD, test FCFD</a:t>
            </a:r>
            <a:endParaRPr lang="en-US" dirty="0" smtClean="0"/>
          </a:p>
          <a:p>
            <a:r>
              <a:rPr lang="en-US" dirty="0" smtClean="0"/>
              <a:t>Purdue – Test stave production, test assembly, define supports</a:t>
            </a:r>
          </a:p>
          <a:p>
            <a:r>
              <a:rPr lang="en-US" dirty="0" smtClean="0"/>
              <a:t>? – stavelet QA development (PCB design and test station)</a:t>
            </a:r>
          </a:p>
          <a:p>
            <a:r>
              <a:rPr lang="en-US" dirty="0" smtClean="0"/>
              <a:t>? – database set up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PRELIMINARY, TO BE DISCUSSED!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9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Institutes involved and </a:t>
            </a:r>
            <a:r>
              <a:rPr lang="en-US" dirty="0" smtClean="0"/>
              <a:t>roles - 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14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Hiroshima –  </a:t>
            </a:r>
            <a:r>
              <a:rPr lang="en-US" dirty="0" smtClean="0"/>
              <a:t>sensor, FPC QC, assembly, stavelet QA</a:t>
            </a:r>
          </a:p>
          <a:p>
            <a:r>
              <a:rPr lang="en-US" dirty="0" smtClean="0"/>
              <a:t>Riken </a:t>
            </a:r>
            <a:r>
              <a:rPr lang="en-US" dirty="0" smtClean="0"/>
              <a:t>– sensor, FPC </a:t>
            </a:r>
            <a:r>
              <a:rPr lang="en-US" dirty="0"/>
              <a:t>QC, assembly, stavelet </a:t>
            </a:r>
            <a:r>
              <a:rPr lang="en-US" dirty="0" smtClean="0"/>
              <a:t>QA</a:t>
            </a:r>
            <a:endParaRPr lang="en-US" dirty="0" smtClean="0"/>
          </a:p>
          <a:p>
            <a:r>
              <a:rPr lang="en-US" dirty="0" smtClean="0"/>
              <a:t>UCSC </a:t>
            </a:r>
            <a:r>
              <a:rPr lang="en-US" dirty="0" smtClean="0"/>
              <a:t>– </a:t>
            </a:r>
            <a:r>
              <a:rPr lang="en-US" dirty="0"/>
              <a:t> </a:t>
            </a:r>
            <a:r>
              <a:rPr lang="en-US" dirty="0" smtClean="0"/>
              <a:t>sensor, FPC QC</a:t>
            </a:r>
            <a:r>
              <a:rPr lang="en-US" dirty="0"/>
              <a:t>, assembly, stavelet </a:t>
            </a:r>
            <a:r>
              <a:rPr lang="en-US" dirty="0" smtClean="0"/>
              <a:t>QA</a:t>
            </a:r>
          </a:p>
          <a:p>
            <a:r>
              <a:rPr lang="en-US" dirty="0" smtClean="0"/>
              <a:t>? – assembly (4</a:t>
            </a:r>
            <a:r>
              <a:rPr lang="en-US" baseline="30000" dirty="0" smtClean="0"/>
              <a:t>th</a:t>
            </a:r>
            <a:r>
              <a:rPr lang="en-US" dirty="0" smtClean="0"/>
              <a:t> site?)</a:t>
            </a:r>
            <a:endParaRPr lang="en-US" dirty="0" smtClean="0"/>
          </a:p>
          <a:p>
            <a:r>
              <a:rPr lang="en-US" dirty="0" smtClean="0"/>
              <a:t>Purdue – Stave production, final stave assembly and double-side gluing</a:t>
            </a:r>
          </a:p>
          <a:p>
            <a:r>
              <a:rPr lang="en-US" dirty="0" smtClean="0"/>
              <a:t>BNL – Final tray assembly</a:t>
            </a:r>
          </a:p>
          <a:p>
            <a:r>
              <a:rPr lang="en-US" dirty="0" smtClean="0"/>
              <a:t>? – stavelet QA, ASIC QA/QC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PRELIMINARY, TO BE DISCUSSED!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8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C4D6AE-7A5E-E68D-AEA4-D95ADB3F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="" xmlns:a16="http://schemas.microsoft.com/office/drawing/2014/main" id="{33DB4328-B4B9-F3DB-3908-872BB76751C2}"/>
              </a:ext>
            </a:extLst>
          </p:cNvPr>
          <p:cNvGrpSpPr/>
          <p:nvPr/>
        </p:nvGrpSpPr>
        <p:grpSpPr>
          <a:xfrm flipV="1">
            <a:off x="3884391" y="6487996"/>
            <a:ext cx="1293331" cy="488904"/>
            <a:chOff x="8276525" y="2149630"/>
            <a:chExt cx="1173286" cy="443525"/>
          </a:xfrm>
        </p:grpSpPr>
        <p:sp>
          <p:nvSpPr>
            <p:cNvPr id="44" name="線">
              <a:extLst>
                <a:ext uri="{FF2B5EF4-FFF2-40B4-BE49-F238E27FC236}">
                  <a16:creationId xmlns="" xmlns:a16="http://schemas.microsoft.com/office/drawing/2014/main" id="{16EEF1F1-D8A8-C9E3-C853-43F1F94A081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45" name="線">
              <a:extLst>
                <a:ext uri="{FF2B5EF4-FFF2-40B4-BE49-F238E27FC236}">
                  <a16:creationId xmlns="" xmlns:a16="http://schemas.microsoft.com/office/drawing/2014/main" id="{FD4D044C-A661-C97E-C38C-F8605F0F27F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="" xmlns:a16="http://schemas.microsoft.com/office/drawing/2014/main" id="{21B4B144-0B1D-9466-A300-A7B2CC95805C}"/>
              </a:ext>
            </a:extLst>
          </p:cNvPr>
          <p:cNvGrpSpPr/>
          <p:nvPr/>
        </p:nvGrpSpPr>
        <p:grpSpPr>
          <a:xfrm>
            <a:off x="718237" y="2329136"/>
            <a:ext cx="1293331" cy="488904"/>
            <a:chOff x="8276525" y="2149630"/>
            <a:chExt cx="1173286" cy="443525"/>
          </a:xfrm>
        </p:grpSpPr>
        <p:sp>
          <p:nvSpPr>
            <p:cNvPr id="40" name="線">
              <a:extLst>
                <a:ext uri="{FF2B5EF4-FFF2-40B4-BE49-F238E27FC236}">
                  <a16:creationId xmlns="" xmlns:a16="http://schemas.microsoft.com/office/drawing/2014/main" id="{86E6980E-4B83-860A-2F8A-872161718EB0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41" name="線">
              <a:extLst>
                <a:ext uri="{FF2B5EF4-FFF2-40B4-BE49-F238E27FC236}">
                  <a16:creationId xmlns="" xmlns:a16="http://schemas.microsoft.com/office/drawing/2014/main" id="{ABAA8653-3A9A-D894-8945-2A5BBDF0346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9" name="線">
            <a:extLst>
              <a:ext uri="{FF2B5EF4-FFF2-40B4-BE49-F238E27FC236}">
                <a16:creationId xmlns="" xmlns:a16="http://schemas.microsoft.com/office/drawing/2014/main" id="{0B560359-DC5A-65CE-6DFF-5A0642E2FC93}"/>
              </a:ext>
            </a:extLst>
          </p:cNvPr>
          <p:cNvSpPr/>
          <p:nvPr/>
        </p:nvSpPr>
        <p:spPr>
          <a:xfrm flipH="1">
            <a:off x="6903117" y="2296217"/>
            <a:ext cx="1191" cy="55474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8904C35-C9FB-F01F-B85A-F0B67A78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3" y="403331"/>
            <a:ext cx="13046249" cy="1461188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Detector Assembling Workflow</a:t>
            </a:r>
            <a:endParaRPr kumimoji="1" lang="ja-JP" altLang="en-US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97" name="線">
            <a:extLst>
              <a:ext uri="{FF2B5EF4-FFF2-40B4-BE49-F238E27FC236}">
                <a16:creationId xmlns="" xmlns:a16="http://schemas.microsoft.com/office/drawing/2014/main" id="{22334E87-78DB-B920-C58C-CC69EBE29E7A}"/>
              </a:ext>
            </a:extLst>
          </p:cNvPr>
          <p:cNvSpPr/>
          <p:nvPr/>
        </p:nvSpPr>
        <p:spPr>
          <a:xfrm flipH="1">
            <a:off x="5871287" y="7104162"/>
            <a:ext cx="7450487" cy="0"/>
          </a:xfrm>
          <a:prstGeom prst="line">
            <a:avLst/>
          </a:prstGeom>
          <a:ln w="19050">
            <a:solidFill>
              <a:srgbClr val="000000"/>
            </a:solidFill>
            <a:headEnd type="triangle"/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0" name="線">
            <a:extLst>
              <a:ext uri="{FF2B5EF4-FFF2-40B4-BE49-F238E27FC236}">
                <a16:creationId xmlns="" xmlns:a16="http://schemas.microsoft.com/office/drawing/2014/main" id="{8C3F035B-289B-D262-5382-73077669D646}"/>
              </a:ext>
            </a:extLst>
          </p:cNvPr>
          <p:cNvSpPr/>
          <p:nvPr/>
        </p:nvSpPr>
        <p:spPr>
          <a:xfrm flipH="1" flipV="1">
            <a:off x="1030054" y="7151088"/>
            <a:ext cx="4887754" cy="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2" name="Mechanical…">
            <a:extLst>
              <a:ext uri="{FF2B5EF4-FFF2-40B4-BE49-F238E27FC236}">
                <a16:creationId xmlns="" xmlns:a16="http://schemas.microsoft.com/office/drawing/2014/main" id="{275E95E6-6440-4C44-1078-F83D9D7AAC2C}"/>
              </a:ext>
            </a:extLst>
          </p:cNvPr>
          <p:cNvSpPr/>
          <p:nvPr/>
        </p:nvSpPr>
        <p:spPr>
          <a:xfrm>
            <a:off x="1814475" y="6844287"/>
            <a:ext cx="1798577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endParaRPr lang="en-US" sz="992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Mechanical</a:t>
            </a:r>
            <a:r>
              <a:rPr lang="en-US" sz="992" dirty="0">
                <a:latin typeface="Avenir Next" panose="020B0503020202020204" pitchFamily="34" charset="0"/>
              </a:rPr>
              <a:t> </a:t>
            </a:r>
            <a:r>
              <a:rPr sz="992" dirty="0">
                <a:latin typeface="Avenir Next" panose="020B0503020202020204" pitchFamily="34" charset="0"/>
              </a:rPr>
              <a:t>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</a:p>
          <a:p>
            <a:pPr algn="ctr">
              <a:defRPr sz="2500" b="1"/>
            </a:pP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3" name="BTOF QA…">
            <a:extLst>
              <a:ext uri="{FF2B5EF4-FFF2-40B4-BE49-F238E27FC236}">
                <a16:creationId xmlns="" xmlns:a16="http://schemas.microsoft.com/office/drawing/2014/main" id="{8898CE2A-1EB4-A83F-F80B-9313DD297A89}"/>
              </a:ext>
            </a:extLst>
          </p:cNvPr>
          <p:cNvSpPr/>
          <p:nvPr/>
        </p:nvSpPr>
        <p:spPr>
          <a:xfrm>
            <a:off x="9681349" y="6780144"/>
            <a:ext cx="1098168" cy="719206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BTOF QA</a:t>
            </a:r>
          </a:p>
          <a:p>
            <a:pPr algn="ctr">
              <a:defRPr sz="2500" b="1"/>
            </a:pPr>
            <a:r>
              <a:rPr lang="en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4" name="Install to ePIC…">
            <a:extLst>
              <a:ext uri="{FF2B5EF4-FFF2-40B4-BE49-F238E27FC236}">
                <a16:creationId xmlns="" xmlns:a16="http://schemas.microsoft.com/office/drawing/2014/main" id="{41E9120C-A0F8-A173-8BE0-45B69201442F}"/>
              </a:ext>
            </a:extLst>
          </p:cNvPr>
          <p:cNvSpPr/>
          <p:nvPr/>
        </p:nvSpPr>
        <p:spPr>
          <a:xfrm>
            <a:off x="11084008" y="6780144"/>
            <a:ext cx="1098168" cy="7192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Install to </a:t>
            </a:r>
            <a:r>
              <a:rPr sz="992" dirty="0" err="1">
                <a:latin typeface="Avenir Next" panose="020B0503020202020204" pitchFamily="34" charset="0"/>
              </a:rPr>
              <a:t>ePIC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6" name="Stave QA…">
            <a:extLst>
              <a:ext uri="{FF2B5EF4-FFF2-40B4-BE49-F238E27FC236}">
                <a16:creationId xmlns="" xmlns:a16="http://schemas.microsoft.com/office/drawing/2014/main" id="{370FC8C8-D215-C645-082E-B437F5351CE4}"/>
              </a:ext>
            </a:extLst>
          </p:cNvPr>
          <p:cNvSpPr/>
          <p:nvPr/>
        </p:nvSpPr>
        <p:spPr>
          <a:xfrm>
            <a:off x="6807143" y="6863301"/>
            <a:ext cx="1259753" cy="552892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Stave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Purdue/BNL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13" name="線">
            <a:extLst>
              <a:ext uri="{FF2B5EF4-FFF2-40B4-BE49-F238E27FC236}">
                <a16:creationId xmlns="" xmlns:a16="http://schemas.microsoft.com/office/drawing/2014/main" id="{D4D6B2CD-2720-CF4E-7CBC-50EE414E9DDA}"/>
              </a:ext>
            </a:extLst>
          </p:cNvPr>
          <p:cNvSpPr/>
          <p:nvPr/>
        </p:nvSpPr>
        <p:spPr>
          <a:xfrm flipV="1">
            <a:off x="11721631" y="2327511"/>
            <a:ext cx="0" cy="115385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4" name="線">
            <a:extLst>
              <a:ext uri="{FF2B5EF4-FFF2-40B4-BE49-F238E27FC236}">
                <a16:creationId xmlns="" xmlns:a16="http://schemas.microsoft.com/office/drawing/2014/main" id="{8FB6B8EE-1434-1314-52EE-6A54A1737404}"/>
              </a:ext>
            </a:extLst>
          </p:cNvPr>
          <p:cNvSpPr/>
          <p:nvPr/>
        </p:nvSpPr>
        <p:spPr>
          <a:xfrm flipV="1">
            <a:off x="12828031" y="2259376"/>
            <a:ext cx="0" cy="115385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5" name="線">
            <a:extLst>
              <a:ext uri="{FF2B5EF4-FFF2-40B4-BE49-F238E27FC236}">
                <a16:creationId xmlns="" xmlns:a16="http://schemas.microsoft.com/office/drawing/2014/main" id="{657DA1EC-C8FB-D7C5-3C41-1346A613BDAC}"/>
              </a:ext>
            </a:extLst>
          </p:cNvPr>
          <p:cNvSpPr/>
          <p:nvPr/>
        </p:nvSpPr>
        <p:spPr>
          <a:xfrm flipV="1">
            <a:off x="12024571" y="3300266"/>
            <a:ext cx="0" cy="729523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6" name="線">
            <a:extLst>
              <a:ext uri="{FF2B5EF4-FFF2-40B4-BE49-F238E27FC236}">
                <a16:creationId xmlns="" xmlns:a16="http://schemas.microsoft.com/office/drawing/2014/main" id="{DE5FFB06-62B4-7D86-CC7E-7A12DF1269DC}"/>
              </a:ext>
            </a:extLst>
          </p:cNvPr>
          <p:cNvSpPr/>
          <p:nvPr/>
        </p:nvSpPr>
        <p:spPr>
          <a:xfrm flipV="1">
            <a:off x="12521703" y="3284172"/>
            <a:ext cx="0" cy="758029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7" name="RB QA…">
            <a:extLst>
              <a:ext uri="{FF2B5EF4-FFF2-40B4-BE49-F238E27FC236}">
                <a16:creationId xmlns="" xmlns:a16="http://schemas.microsoft.com/office/drawing/2014/main" id="{8D08665E-C671-A2DD-F9B4-38C011ADEDCE}"/>
              </a:ext>
            </a:extLst>
          </p:cNvPr>
          <p:cNvSpPr/>
          <p:nvPr/>
        </p:nvSpPr>
        <p:spPr>
          <a:xfrm>
            <a:off x="11227889" y="2965909"/>
            <a:ext cx="987488" cy="528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RB QA</a:t>
            </a:r>
          </a:p>
          <a:p>
            <a:pPr algn="ctr">
              <a:defRPr sz="2500" b="1"/>
            </a:pPr>
            <a:r>
              <a:rPr lang="en" sz="992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18" name="PB QA Institute H">
            <a:extLst>
              <a:ext uri="{FF2B5EF4-FFF2-40B4-BE49-F238E27FC236}">
                <a16:creationId xmlns="" xmlns:a16="http://schemas.microsoft.com/office/drawing/2014/main" id="{C2635A79-4BD8-DFA3-329E-A7DB3C11E59D}"/>
              </a:ext>
            </a:extLst>
          </p:cNvPr>
          <p:cNvSpPr/>
          <p:nvPr/>
        </p:nvSpPr>
        <p:spPr>
          <a:xfrm>
            <a:off x="12334287" y="2966737"/>
            <a:ext cx="987488" cy="525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lang="en" sz="992" dirty="0">
                <a:latin typeface="Avenir Next" panose="020B0503020202020204" pitchFamily="34" charset="0"/>
              </a:rPr>
              <a:t>PB QA </a:t>
            </a:r>
            <a:endParaRPr lang="en" sz="992" b="1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" sz="992" b="1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21" name="RB Assembling…">
            <a:extLst>
              <a:ext uri="{FF2B5EF4-FFF2-40B4-BE49-F238E27FC236}">
                <a16:creationId xmlns="" xmlns:a16="http://schemas.microsoft.com/office/drawing/2014/main" id="{84FBA62B-1681-EC6F-5716-0B86426D4FD2}"/>
              </a:ext>
            </a:extLst>
          </p:cNvPr>
          <p:cNvSpPr/>
          <p:nvPr/>
        </p:nvSpPr>
        <p:spPr>
          <a:xfrm>
            <a:off x="11198086" y="1895243"/>
            <a:ext cx="987487" cy="719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RB Assembling</a:t>
            </a:r>
          </a:p>
          <a:p>
            <a:pPr algn="ctr">
              <a:defRPr sz="2500" b="1"/>
            </a:pPr>
            <a:r>
              <a:rPr lang="en" sz="992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2" name="PB Assembling…">
            <a:extLst>
              <a:ext uri="{FF2B5EF4-FFF2-40B4-BE49-F238E27FC236}">
                <a16:creationId xmlns="" xmlns:a16="http://schemas.microsoft.com/office/drawing/2014/main" id="{5E697538-3B97-DA94-B75B-8FD8798EEE7B}"/>
              </a:ext>
            </a:extLst>
          </p:cNvPr>
          <p:cNvSpPr/>
          <p:nvPr/>
        </p:nvSpPr>
        <p:spPr>
          <a:xfrm>
            <a:off x="12334287" y="1895243"/>
            <a:ext cx="987488" cy="719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PB Assembling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4" name="線">
            <a:extLst>
              <a:ext uri="{FF2B5EF4-FFF2-40B4-BE49-F238E27FC236}">
                <a16:creationId xmlns="" xmlns:a16="http://schemas.microsoft.com/office/drawing/2014/main" id="{13CA55E1-FAF9-8B9C-3EAD-E4CBF37B0E55}"/>
              </a:ext>
            </a:extLst>
          </p:cNvPr>
          <p:cNvSpPr/>
          <p:nvPr/>
        </p:nvSpPr>
        <p:spPr>
          <a:xfrm flipV="1">
            <a:off x="12294882" y="3961983"/>
            <a:ext cx="0" cy="261463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25" name="SH QA…">
            <a:extLst>
              <a:ext uri="{FF2B5EF4-FFF2-40B4-BE49-F238E27FC236}">
                <a16:creationId xmlns="" xmlns:a16="http://schemas.microsoft.com/office/drawing/2014/main" id="{508530FD-8807-C733-00B5-279E8BE76AFD}"/>
              </a:ext>
            </a:extLst>
          </p:cNvPr>
          <p:cNvSpPr/>
          <p:nvPr/>
        </p:nvSpPr>
        <p:spPr>
          <a:xfrm>
            <a:off x="11774690" y="4395630"/>
            <a:ext cx="1040386" cy="5053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SH QA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Rice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26" name="SH Assembling…">
            <a:extLst>
              <a:ext uri="{FF2B5EF4-FFF2-40B4-BE49-F238E27FC236}">
                <a16:creationId xmlns="" xmlns:a16="http://schemas.microsoft.com/office/drawing/2014/main" id="{8DF49D41-3963-0EA6-AB98-CC63103ED8AE}"/>
              </a:ext>
            </a:extLst>
          </p:cNvPr>
          <p:cNvSpPr/>
          <p:nvPr/>
        </p:nvSpPr>
        <p:spPr>
          <a:xfrm>
            <a:off x="11745799" y="3659284"/>
            <a:ext cx="1098168" cy="5710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SH Assembling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Rice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0" name="線">
            <a:extLst>
              <a:ext uri="{FF2B5EF4-FFF2-40B4-BE49-F238E27FC236}">
                <a16:creationId xmlns="" xmlns:a16="http://schemas.microsoft.com/office/drawing/2014/main" id="{FFE13FAB-F03A-0832-5809-888238F7AC66}"/>
              </a:ext>
            </a:extLst>
          </p:cNvPr>
          <p:cNvSpPr/>
          <p:nvPr/>
        </p:nvSpPr>
        <p:spPr>
          <a:xfrm>
            <a:off x="8813776" y="6571162"/>
            <a:ext cx="348110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1" name="線">
            <a:extLst>
              <a:ext uri="{FF2B5EF4-FFF2-40B4-BE49-F238E27FC236}">
                <a16:creationId xmlns="" xmlns:a16="http://schemas.microsoft.com/office/drawing/2014/main" id="{0DE04063-04F5-33AC-331F-AC4E8BFC7172}"/>
              </a:ext>
            </a:extLst>
          </p:cNvPr>
          <p:cNvSpPr/>
          <p:nvPr/>
        </p:nvSpPr>
        <p:spPr>
          <a:xfrm flipV="1">
            <a:off x="8813776" y="6563210"/>
            <a:ext cx="0" cy="64934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52" name="BTOF construction…">
            <a:extLst>
              <a:ext uri="{FF2B5EF4-FFF2-40B4-BE49-F238E27FC236}">
                <a16:creationId xmlns="" xmlns:a16="http://schemas.microsoft.com/office/drawing/2014/main" id="{84F330DA-8D62-677C-42DE-7E1867FD763C}"/>
              </a:ext>
            </a:extLst>
          </p:cNvPr>
          <p:cNvSpPr/>
          <p:nvPr/>
        </p:nvSpPr>
        <p:spPr>
          <a:xfrm>
            <a:off x="8278691" y="6780144"/>
            <a:ext cx="1098168" cy="7192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BTOF construction</a:t>
            </a:r>
          </a:p>
          <a:p>
            <a:pPr algn="ctr">
              <a:defRPr sz="2500" b="1"/>
            </a:pPr>
            <a:r>
              <a:rPr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</a:p>
        </p:txBody>
      </p:sp>
      <p:sp>
        <p:nvSpPr>
          <p:cNvPr id="134" name="Stave assembling…">
            <a:extLst>
              <a:ext uri="{FF2B5EF4-FFF2-40B4-BE49-F238E27FC236}">
                <a16:creationId xmlns="" xmlns:a16="http://schemas.microsoft.com/office/drawing/2014/main" id="{3DCA8C5D-AC18-0782-07FB-E77DC600B265}"/>
              </a:ext>
            </a:extLst>
          </p:cNvPr>
          <p:cNvSpPr/>
          <p:nvPr/>
        </p:nvSpPr>
        <p:spPr>
          <a:xfrm>
            <a:off x="5315994" y="6863183"/>
            <a:ext cx="1259754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Stave assembling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Purdue/BNL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5" name="線">
            <a:extLst>
              <a:ext uri="{FF2B5EF4-FFF2-40B4-BE49-F238E27FC236}">
                <a16:creationId xmlns="" xmlns:a16="http://schemas.microsoft.com/office/drawing/2014/main" id="{C6AC5908-DBAE-9A38-8256-236D78A92249}"/>
              </a:ext>
            </a:extLst>
          </p:cNvPr>
          <p:cNvSpPr/>
          <p:nvPr/>
        </p:nvSpPr>
        <p:spPr>
          <a:xfrm flipH="1">
            <a:off x="7824151" y="2140117"/>
            <a:ext cx="1" cy="1627082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0" name="ASIC Production…">
            <a:extLst>
              <a:ext uri="{FF2B5EF4-FFF2-40B4-BE49-F238E27FC236}">
                <a16:creationId xmlns="" xmlns:a16="http://schemas.microsoft.com/office/drawing/2014/main" id="{0CE41C13-8261-1273-9AD9-42E90FAC3CA2}"/>
              </a:ext>
            </a:extLst>
          </p:cNvPr>
          <p:cNvSpPr/>
          <p:nvPr/>
        </p:nvSpPr>
        <p:spPr>
          <a:xfrm>
            <a:off x="6479314" y="1895243"/>
            <a:ext cx="1704384" cy="552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TSMC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4" name="線">
            <a:extLst>
              <a:ext uri="{FF2B5EF4-FFF2-40B4-BE49-F238E27FC236}">
                <a16:creationId xmlns="" xmlns:a16="http://schemas.microsoft.com/office/drawing/2014/main" id="{907E7416-E05A-E28E-486D-F00ED0D68410}"/>
              </a:ext>
            </a:extLst>
          </p:cNvPr>
          <p:cNvSpPr/>
          <p:nvPr/>
        </p:nvSpPr>
        <p:spPr>
          <a:xfrm>
            <a:off x="5482754" y="3759893"/>
            <a:ext cx="233425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10" name="線">
            <a:extLst>
              <a:ext uri="{FF2B5EF4-FFF2-40B4-BE49-F238E27FC236}">
                <a16:creationId xmlns="" xmlns:a16="http://schemas.microsoft.com/office/drawing/2014/main" id="{93BEF077-D386-491A-B251-23807BD05C60}"/>
              </a:ext>
            </a:extLst>
          </p:cNvPr>
          <p:cNvSpPr/>
          <p:nvPr/>
        </p:nvSpPr>
        <p:spPr>
          <a:xfrm>
            <a:off x="3523377" y="3365185"/>
            <a:ext cx="9006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="" xmlns:a16="http://schemas.microsoft.com/office/drawing/2014/main" id="{9C21B1E2-AF43-452C-141F-0FDA4973A98B}"/>
              </a:ext>
            </a:extLst>
          </p:cNvPr>
          <p:cNvGrpSpPr/>
          <p:nvPr/>
        </p:nvGrpSpPr>
        <p:grpSpPr>
          <a:xfrm>
            <a:off x="4415537" y="3253552"/>
            <a:ext cx="203096" cy="101133"/>
            <a:chOff x="2837591" y="3029533"/>
            <a:chExt cx="184245" cy="91746"/>
          </a:xfrm>
        </p:grpSpPr>
        <p:sp>
          <p:nvSpPr>
            <p:cNvPr id="43" name="フリーフォーム 42">
              <a:extLst>
                <a:ext uri="{FF2B5EF4-FFF2-40B4-BE49-F238E27FC236}">
                  <a16:creationId xmlns="" xmlns:a16="http://schemas.microsoft.com/office/drawing/2014/main" id="{4DEA97C2-E792-D4BB-43B1-36CAFAA230A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46" name="線">
              <a:extLst>
                <a:ext uri="{FF2B5EF4-FFF2-40B4-BE49-F238E27FC236}">
                  <a16:creationId xmlns="" xmlns:a16="http://schemas.microsoft.com/office/drawing/2014/main" id="{11428A1B-E223-C4BA-1CE9-3CE1EC7BB720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="" xmlns:a16="http://schemas.microsoft.com/office/drawing/2014/main" id="{0A9C2173-79F3-E7B9-5272-479469C3F89E}"/>
              </a:ext>
            </a:extLst>
          </p:cNvPr>
          <p:cNvGrpSpPr/>
          <p:nvPr/>
        </p:nvGrpSpPr>
        <p:grpSpPr>
          <a:xfrm>
            <a:off x="5384653" y="3252722"/>
            <a:ext cx="203096" cy="101133"/>
            <a:chOff x="2837591" y="3029533"/>
            <a:chExt cx="184245" cy="91746"/>
          </a:xfrm>
        </p:grpSpPr>
        <p:sp>
          <p:nvSpPr>
            <p:cNvPr id="52" name="フリーフォーム 51">
              <a:extLst>
                <a:ext uri="{FF2B5EF4-FFF2-40B4-BE49-F238E27FC236}">
                  <a16:creationId xmlns="" xmlns:a16="http://schemas.microsoft.com/office/drawing/2014/main" id="{432487A7-C792-3476-3475-773231AFB5A9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53" name="線">
              <a:extLst>
                <a:ext uri="{FF2B5EF4-FFF2-40B4-BE49-F238E27FC236}">
                  <a16:creationId xmlns="" xmlns:a16="http://schemas.microsoft.com/office/drawing/2014/main" id="{EB50CE6A-05CE-268A-6C34-1636AED8E6D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="" xmlns:a16="http://schemas.microsoft.com/office/drawing/2014/main" id="{4BA68C17-66EA-C0EE-5243-5B9566A2043D}"/>
              </a:ext>
            </a:extLst>
          </p:cNvPr>
          <p:cNvGrpSpPr/>
          <p:nvPr/>
        </p:nvGrpSpPr>
        <p:grpSpPr>
          <a:xfrm>
            <a:off x="5388064" y="3456033"/>
            <a:ext cx="203096" cy="101133"/>
            <a:chOff x="2837591" y="3029533"/>
            <a:chExt cx="184245" cy="91746"/>
          </a:xfrm>
        </p:grpSpPr>
        <p:sp>
          <p:nvSpPr>
            <p:cNvPr id="58" name="フリーフォーム 57">
              <a:extLst>
                <a:ext uri="{FF2B5EF4-FFF2-40B4-BE49-F238E27FC236}">
                  <a16:creationId xmlns="" xmlns:a16="http://schemas.microsoft.com/office/drawing/2014/main" id="{F3EE82B7-F9A2-0967-354E-9B4E5E10F3F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59" name="線">
              <a:extLst>
                <a:ext uri="{FF2B5EF4-FFF2-40B4-BE49-F238E27FC236}">
                  <a16:creationId xmlns="" xmlns:a16="http://schemas.microsoft.com/office/drawing/2014/main" id="{1EFE54EA-9E80-24ED-0064-4E7993324ACD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81" name="線">
            <a:extLst>
              <a:ext uri="{FF2B5EF4-FFF2-40B4-BE49-F238E27FC236}">
                <a16:creationId xmlns="" xmlns:a16="http://schemas.microsoft.com/office/drawing/2014/main" id="{B692831E-7807-7DF7-7138-F1980D6F0DE2}"/>
              </a:ext>
            </a:extLst>
          </p:cNvPr>
          <p:cNvSpPr/>
          <p:nvPr/>
        </p:nvSpPr>
        <p:spPr>
          <a:xfrm flipH="1">
            <a:off x="6696604" y="3007994"/>
            <a:ext cx="32" cy="35074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2" name="線">
            <a:extLst>
              <a:ext uri="{FF2B5EF4-FFF2-40B4-BE49-F238E27FC236}">
                <a16:creationId xmlns="" xmlns:a16="http://schemas.microsoft.com/office/drawing/2014/main" id="{D7D9DE58-C05F-AD90-2FC4-11DE9C7ADA13}"/>
              </a:ext>
            </a:extLst>
          </p:cNvPr>
          <p:cNvSpPr/>
          <p:nvPr/>
        </p:nvSpPr>
        <p:spPr>
          <a:xfrm flipH="1">
            <a:off x="7072636" y="2998084"/>
            <a:ext cx="1191" cy="55474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1" name="ASIC QA…">
            <a:extLst>
              <a:ext uri="{FF2B5EF4-FFF2-40B4-BE49-F238E27FC236}">
                <a16:creationId xmlns="" xmlns:a16="http://schemas.microsoft.com/office/drawing/2014/main" id="{27E43C57-820D-7D27-03ED-D8B3168B5CD5}"/>
              </a:ext>
            </a:extLst>
          </p:cNvPr>
          <p:cNvSpPr/>
          <p:nvPr/>
        </p:nvSpPr>
        <p:spPr>
          <a:xfrm>
            <a:off x="6446281" y="2644143"/>
            <a:ext cx="850559" cy="407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Institute A</a:t>
            </a:r>
          </a:p>
        </p:txBody>
      </p:sp>
      <p:sp>
        <p:nvSpPr>
          <p:cNvPr id="111" name="ASIC QA…">
            <a:extLst>
              <a:ext uri="{FF2B5EF4-FFF2-40B4-BE49-F238E27FC236}">
                <a16:creationId xmlns="" xmlns:a16="http://schemas.microsoft.com/office/drawing/2014/main" id="{0FEC9A09-8386-52EB-E45F-70FED79FC420}"/>
              </a:ext>
            </a:extLst>
          </p:cNvPr>
          <p:cNvSpPr/>
          <p:nvPr/>
        </p:nvSpPr>
        <p:spPr>
          <a:xfrm>
            <a:off x="7378931" y="2651449"/>
            <a:ext cx="850559" cy="407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Institute B</a:t>
            </a:r>
          </a:p>
        </p:txBody>
      </p:sp>
      <p:sp>
        <p:nvSpPr>
          <p:cNvPr id="99" name="線">
            <a:extLst>
              <a:ext uri="{FF2B5EF4-FFF2-40B4-BE49-F238E27FC236}">
                <a16:creationId xmlns="" xmlns:a16="http://schemas.microsoft.com/office/drawing/2014/main" id="{F70DC7FF-3265-0FB5-669D-394274CD79A9}"/>
              </a:ext>
            </a:extLst>
          </p:cNvPr>
          <p:cNvSpPr/>
          <p:nvPr/>
        </p:nvSpPr>
        <p:spPr>
          <a:xfrm flipH="1">
            <a:off x="2298962" y="2994345"/>
            <a:ext cx="0" cy="96763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36" name="グループ化 135">
            <a:extLst>
              <a:ext uri="{FF2B5EF4-FFF2-40B4-BE49-F238E27FC236}">
                <a16:creationId xmlns="" xmlns:a16="http://schemas.microsoft.com/office/drawing/2014/main" id="{3539D663-94C2-FDA7-55D1-DA3991FA494A}"/>
              </a:ext>
            </a:extLst>
          </p:cNvPr>
          <p:cNvGrpSpPr/>
          <p:nvPr/>
        </p:nvGrpSpPr>
        <p:grpSpPr>
          <a:xfrm>
            <a:off x="3423812" y="3865450"/>
            <a:ext cx="203096" cy="101133"/>
            <a:chOff x="2837591" y="3029533"/>
            <a:chExt cx="184245" cy="91746"/>
          </a:xfrm>
        </p:grpSpPr>
        <p:sp>
          <p:nvSpPr>
            <p:cNvPr id="144" name="フリーフォーム 143">
              <a:extLst>
                <a:ext uri="{FF2B5EF4-FFF2-40B4-BE49-F238E27FC236}">
                  <a16:creationId xmlns="" xmlns:a16="http://schemas.microsoft.com/office/drawing/2014/main" id="{07E8CD1E-A07D-6312-DC6E-0D1F6918B16F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45" name="線">
              <a:extLst>
                <a:ext uri="{FF2B5EF4-FFF2-40B4-BE49-F238E27FC236}">
                  <a16:creationId xmlns="" xmlns:a16="http://schemas.microsoft.com/office/drawing/2014/main" id="{329C99D5-1E33-4FE3-7287-CBDA8F970D3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40" name="グループ化 139">
            <a:extLst>
              <a:ext uri="{FF2B5EF4-FFF2-40B4-BE49-F238E27FC236}">
                <a16:creationId xmlns="" xmlns:a16="http://schemas.microsoft.com/office/drawing/2014/main" id="{66D0353D-2BC8-8962-1E64-B2DEEFEA62BC}"/>
              </a:ext>
            </a:extLst>
          </p:cNvPr>
          <p:cNvGrpSpPr/>
          <p:nvPr/>
        </p:nvGrpSpPr>
        <p:grpSpPr>
          <a:xfrm>
            <a:off x="4412926" y="3864620"/>
            <a:ext cx="203096" cy="101133"/>
            <a:chOff x="2837591" y="3029533"/>
            <a:chExt cx="184245" cy="91746"/>
          </a:xfrm>
        </p:grpSpPr>
        <p:sp>
          <p:nvSpPr>
            <p:cNvPr id="141" name="フリーフォーム 140">
              <a:extLst>
                <a:ext uri="{FF2B5EF4-FFF2-40B4-BE49-F238E27FC236}">
                  <a16:creationId xmlns="" xmlns:a16="http://schemas.microsoft.com/office/drawing/2014/main" id="{1004016F-94C1-0235-9A1A-C63994D23928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43" name="線">
              <a:extLst>
                <a:ext uri="{FF2B5EF4-FFF2-40B4-BE49-F238E27FC236}">
                  <a16:creationId xmlns="" xmlns:a16="http://schemas.microsoft.com/office/drawing/2014/main" id="{D3D46DD8-89DC-10DF-7ED5-11A0CDB8F97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46" name="線">
            <a:extLst>
              <a:ext uri="{FF2B5EF4-FFF2-40B4-BE49-F238E27FC236}">
                <a16:creationId xmlns="" xmlns:a16="http://schemas.microsoft.com/office/drawing/2014/main" id="{6B900667-B074-2FE9-73EE-44FB725A9A82}"/>
              </a:ext>
            </a:extLst>
          </p:cNvPr>
          <p:cNvSpPr/>
          <p:nvPr/>
        </p:nvSpPr>
        <p:spPr>
          <a:xfrm>
            <a:off x="1339887" y="2204703"/>
            <a:ext cx="0" cy="195861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49" name="グループ化 148">
            <a:extLst>
              <a:ext uri="{FF2B5EF4-FFF2-40B4-BE49-F238E27FC236}">
                <a16:creationId xmlns="" xmlns:a16="http://schemas.microsoft.com/office/drawing/2014/main" id="{DBEB3A9E-D1D3-E132-5529-3939CA1EE4EB}"/>
              </a:ext>
            </a:extLst>
          </p:cNvPr>
          <p:cNvGrpSpPr/>
          <p:nvPr/>
        </p:nvGrpSpPr>
        <p:grpSpPr>
          <a:xfrm>
            <a:off x="3428315" y="4071925"/>
            <a:ext cx="203096" cy="101133"/>
            <a:chOff x="2837591" y="3029533"/>
            <a:chExt cx="184245" cy="91746"/>
          </a:xfrm>
        </p:grpSpPr>
        <p:sp>
          <p:nvSpPr>
            <p:cNvPr id="162" name="フリーフォーム 161">
              <a:extLst>
                <a:ext uri="{FF2B5EF4-FFF2-40B4-BE49-F238E27FC236}">
                  <a16:creationId xmlns="" xmlns:a16="http://schemas.microsoft.com/office/drawing/2014/main" id="{ED1C23B2-79A4-B774-E80F-9EB297B1AA8D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70" name="線">
              <a:extLst>
                <a:ext uri="{FF2B5EF4-FFF2-40B4-BE49-F238E27FC236}">
                  <a16:creationId xmlns="" xmlns:a16="http://schemas.microsoft.com/office/drawing/2014/main" id="{3CB3F173-5621-1002-DF22-60636A9EB50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71" name="線">
            <a:extLst>
              <a:ext uri="{FF2B5EF4-FFF2-40B4-BE49-F238E27FC236}">
                <a16:creationId xmlns="" xmlns:a16="http://schemas.microsoft.com/office/drawing/2014/main" id="{C336438E-06F5-A6E6-1E46-596BD3AA1C87}"/>
              </a:ext>
            </a:extLst>
          </p:cNvPr>
          <p:cNvSpPr/>
          <p:nvPr/>
        </p:nvSpPr>
        <p:spPr>
          <a:xfrm>
            <a:off x="403860" y="3128888"/>
            <a:ext cx="0" cy="125586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72" name="線">
            <a:extLst>
              <a:ext uri="{FF2B5EF4-FFF2-40B4-BE49-F238E27FC236}">
                <a16:creationId xmlns="" xmlns:a16="http://schemas.microsoft.com/office/drawing/2014/main" id="{4913112C-1C36-D06C-7299-0A3EA167193C}"/>
              </a:ext>
            </a:extLst>
          </p:cNvPr>
          <p:cNvSpPr/>
          <p:nvPr/>
        </p:nvSpPr>
        <p:spPr>
          <a:xfrm flipV="1">
            <a:off x="392966" y="4384764"/>
            <a:ext cx="314044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4" name="Interposer…">
            <a:extLst>
              <a:ext uri="{FF2B5EF4-FFF2-40B4-BE49-F238E27FC236}">
                <a16:creationId xmlns="" xmlns:a16="http://schemas.microsoft.com/office/drawing/2014/main" id="{EFA3E4C4-2512-4017-B86B-E4243F2A7C93}"/>
              </a:ext>
            </a:extLst>
          </p:cNvPr>
          <p:cNvSpPr/>
          <p:nvPr/>
        </p:nvSpPr>
        <p:spPr>
          <a:xfrm>
            <a:off x="397385" y="1895243"/>
            <a:ext cx="1901578" cy="550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Interposer</a:t>
            </a: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Company</a:t>
            </a:r>
            <a:r>
              <a:rPr sz="992" dirty="0">
                <a:latin typeface="Avenir Next" panose="020B0503020202020204" pitchFamily="34" charset="0"/>
              </a:rPr>
              <a:t> </a:t>
            </a:r>
            <a:r>
              <a:rPr lang="en-US" sz="992" dirty="0">
                <a:latin typeface="Avenir Next" panose="020B0503020202020204" pitchFamily="34" charset="0"/>
              </a:rPr>
              <a:t>C</a:t>
            </a:r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="" xmlns:a16="http://schemas.microsoft.com/office/drawing/2014/main" id="{640E3D93-8F5D-2F30-419F-719C8DFD56B5}"/>
              </a:ext>
            </a:extLst>
          </p:cNvPr>
          <p:cNvGrpSpPr/>
          <p:nvPr/>
        </p:nvGrpSpPr>
        <p:grpSpPr>
          <a:xfrm>
            <a:off x="4410362" y="4447840"/>
            <a:ext cx="203096" cy="101133"/>
            <a:chOff x="2837591" y="3029533"/>
            <a:chExt cx="184245" cy="91746"/>
          </a:xfrm>
        </p:grpSpPr>
        <p:sp>
          <p:nvSpPr>
            <p:cNvPr id="12" name="フリーフォーム 11">
              <a:extLst>
                <a:ext uri="{FF2B5EF4-FFF2-40B4-BE49-F238E27FC236}">
                  <a16:creationId xmlns="" xmlns:a16="http://schemas.microsoft.com/office/drawing/2014/main" id="{6B05AE5D-E945-CA92-7196-BC4EA9AF3643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3" name="線">
              <a:extLst>
                <a:ext uri="{FF2B5EF4-FFF2-40B4-BE49-F238E27FC236}">
                  <a16:creationId xmlns="" xmlns:a16="http://schemas.microsoft.com/office/drawing/2014/main" id="{C7B4F7A1-34E3-ADDD-6E9D-2222EF74435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9CBD27BE-D5AA-AFAE-84EB-8B64452D963B}"/>
              </a:ext>
            </a:extLst>
          </p:cNvPr>
          <p:cNvGrpSpPr/>
          <p:nvPr/>
        </p:nvGrpSpPr>
        <p:grpSpPr>
          <a:xfrm>
            <a:off x="5389977" y="4447010"/>
            <a:ext cx="203096" cy="101133"/>
            <a:chOff x="2837591" y="3029533"/>
            <a:chExt cx="184245" cy="91746"/>
          </a:xfrm>
        </p:grpSpPr>
        <p:sp>
          <p:nvSpPr>
            <p:cNvPr id="9" name="フリーフォーム 8">
              <a:extLst>
                <a:ext uri="{FF2B5EF4-FFF2-40B4-BE49-F238E27FC236}">
                  <a16:creationId xmlns="" xmlns:a16="http://schemas.microsoft.com/office/drawing/2014/main" id="{9848B04F-16DD-1A35-765D-025D7A0EBE3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1" name="線">
              <a:extLst>
                <a:ext uri="{FF2B5EF4-FFF2-40B4-BE49-F238E27FC236}">
                  <a16:creationId xmlns="" xmlns:a16="http://schemas.microsoft.com/office/drawing/2014/main" id="{1B69FB8D-8C53-A60F-68C6-E9F1C35973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5" name="線">
            <a:extLst>
              <a:ext uri="{FF2B5EF4-FFF2-40B4-BE49-F238E27FC236}">
                <a16:creationId xmlns="" xmlns:a16="http://schemas.microsoft.com/office/drawing/2014/main" id="{78019E69-E666-59AB-7A3C-D38A3A079653}"/>
              </a:ext>
            </a:extLst>
          </p:cNvPr>
          <p:cNvSpPr/>
          <p:nvPr/>
        </p:nvSpPr>
        <p:spPr>
          <a:xfrm flipH="1">
            <a:off x="9733674" y="2316870"/>
            <a:ext cx="13028" cy="243347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6" name="線">
            <a:extLst>
              <a:ext uri="{FF2B5EF4-FFF2-40B4-BE49-F238E27FC236}">
                <a16:creationId xmlns="" xmlns:a16="http://schemas.microsoft.com/office/drawing/2014/main" id="{4107A398-2E6C-CF59-8E86-5CF85861C2E0}"/>
              </a:ext>
            </a:extLst>
          </p:cNvPr>
          <p:cNvSpPr/>
          <p:nvPr/>
        </p:nvSpPr>
        <p:spPr>
          <a:xfrm>
            <a:off x="8859733" y="2862107"/>
            <a:ext cx="7139" cy="169546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="" xmlns:a16="http://schemas.microsoft.com/office/drawing/2014/main" id="{26DB4391-6BBA-327A-413D-FBE2B3B62DB8}"/>
              </a:ext>
            </a:extLst>
          </p:cNvPr>
          <p:cNvGrpSpPr/>
          <p:nvPr/>
        </p:nvGrpSpPr>
        <p:grpSpPr>
          <a:xfrm>
            <a:off x="5391412" y="4638316"/>
            <a:ext cx="203096" cy="101133"/>
            <a:chOff x="2837591" y="3029533"/>
            <a:chExt cx="184245" cy="91746"/>
          </a:xfrm>
        </p:grpSpPr>
        <p:sp>
          <p:nvSpPr>
            <p:cNvPr id="19" name="フリーフォーム 18">
              <a:extLst>
                <a:ext uri="{FF2B5EF4-FFF2-40B4-BE49-F238E27FC236}">
                  <a16:creationId xmlns="" xmlns:a16="http://schemas.microsoft.com/office/drawing/2014/main" id="{A9949E84-0CBD-80B7-3C84-0E6ABFBB8BB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20" name="線">
              <a:extLst>
                <a:ext uri="{FF2B5EF4-FFF2-40B4-BE49-F238E27FC236}">
                  <a16:creationId xmlns="" xmlns:a16="http://schemas.microsoft.com/office/drawing/2014/main" id="{B9EED93D-B81D-904F-7A3F-0AD5432002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1" name="線">
            <a:extLst>
              <a:ext uri="{FF2B5EF4-FFF2-40B4-BE49-F238E27FC236}">
                <a16:creationId xmlns="" xmlns:a16="http://schemas.microsoft.com/office/drawing/2014/main" id="{808BB1C6-DCD0-45AE-989E-CF8A0F022E2F}"/>
              </a:ext>
            </a:extLst>
          </p:cNvPr>
          <p:cNvSpPr/>
          <p:nvPr/>
        </p:nvSpPr>
        <p:spPr>
          <a:xfrm>
            <a:off x="5482754" y="4910172"/>
            <a:ext cx="513144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2" name="線">
            <a:extLst>
              <a:ext uri="{FF2B5EF4-FFF2-40B4-BE49-F238E27FC236}">
                <a16:creationId xmlns="" xmlns:a16="http://schemas.microsoft.com/office/drawing/2014/main" id="{8A23140C-570F-9506-4C7F-4BDE5705E913}"/>
              </a:ext>
            </a:extLst>
          </p:cNvPr>
          <p:cNvSpPr/>
          <p:nvPr/>
        </p:nvSpPr>
        <p:spPr>
          <a:xfrm flipH="1">
            <a:off x="10607612" y="2855674"/>
            <a:ext cx="0" cy="206100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7" name="線">
            <a:extLst>
              <a:ext uri="{FF2B5EF4-FFF2-40B4-BE49-F238E27FC236}">
                <a16:creationId xmlns="" xmlns:a16="http://schemas.microsoft.com/office/drawing/2014/main" id="{64408AC3-A428-AF98-56BA-7E81F21C69F5}"/>
              </a:ext>
            </a:extLst>
          </p:cNvPr>
          <p:cNvSpPr/>
          <p:nvPr/>
        </p:nvSpPr>
        <p:spPr>
          <a:xfrm flipV="1">
            <a:off x="3528874" y="2446870"/>
            <a:ext cx="0" cy="389652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3" name="線">
            <a:extLst>
              <a:ext uri="{FF2B5EF4-FFF2-40B4-BE49-F238E27FC236}">
                <a16:creationId xmlns="" xmlns:a16="http://schemas.microsoft.com/office/drawing/2014/main" id="{2BE40C91-B488-3B30-F238-926F4D312110}"/>
              </a:ext>
            </a:extLst>
          </p:cNvPr>
          <p:cNvSpPr/>
          <p:nvPr/>
        </p:nvSpPr>
        <p:spPr>
          <a:xfrm flipV="1">
            <a:off x="4511159" y="2446868"/>
            <a:ext cx="0" cy="460728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8" name="線">
            <a:extLst>
              <a:ext uri="{FF2B5EF4-FFF2-40B4-BE49-F238E27FC236}">
                <a16:creationId xmlns="" xmlns:a16="http://schemas.microsoft.com/office/drawing/2014/main" id="{D275C0F1-6B48-D124-4F16-66314C10F9EB}"/>
              </a:ext>
            </a:extLst>
          </p:cNvPr>
          <p:cNvSpPr/>
          <p:nvPr/>
        </p:nvSpPr>
        <p:spPr>
          <a:xfrm flipV="1">
            <a:off x="5487292" y="2452669"/>
            <a:ext cx="0" cy="389653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8" name="Sensor QA/QC…">
            <a:extLst>
              <a:ext uri="{FF2B5EF4-FFF2-40B4-BE49-F238E27FC236}">
                <a16:creationId xmlns="" xmlns:a16="http://schemas.microsoft.com/office/drawing/2014/main" id="{2EDAF1C9-C798-0FA3-C599-58EFACD36212}"/>
              </a:ext>
            </a:extLst>
          </p:cNvPr>
          <p:cNvSpPr/>
          <p:nvPr/>
        </p:nvSpPr>
        <p:spPr>
          <a:xfrm>
            <a:off x="2763658" y="2648392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8" name="Module assembling…">
            <a:extLst>
              <a:ext uri="{FF2B5EF4-FFF2-40B4-BE49-F238E27FC236}">
                <a16:creationId xmlns="" xmlns:a16="http://schemas.microsoft.com/office/drawing/2014/main" id="{D4B4D524-6BDD-F07F-5671-E0C7B403BBA4}"/>
              </a:ext>
            </a:extLst>
          </p:cNvPr>
          <p:cNvSpPr/>
          <p:nvPr/>
        </p:nvSpPr>
        <p:spPr>
          <a:xfrm>
            <a:off x="3079903" y="5150576"/>
            <a:ext cx="927271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9" name="Module QA…">
            <a:extLst>
              <a:ext uri="{FF2B5EF4-FFF2-40B4-BE49-F238E27FC236}">
                <a16:creationId xmlns="" xmlns:a16="http://schemas.microsoft.com/office/drawing/2014/main" id="{00F072BD-B0D6-45B8-B734-90DCAF3B96E8}"/>
              </a:ext>
            </a:extLst>
          </p:cNvPr>
          <p:cNvSpPr/>
          <p:nvPr/>
        </p:nvSpPr>
        <p:spPr>
          <a:xfrm>
            <a:off x="3111001" y="5940796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60" name="Sensor QA/QC…">
            <a:extLst>
              <a:ext uri="{FF2B5EF4-FFF2-40B4-BE49-F238E27FC236}">
                <a16:creationId xmlns="" xmlns:a16="http://schemas.microsoft.com/office/drawing/2014/main" id="{49BA06B1-4742-35AC-79F6-B8D2241BD5ED}"/>
              </a:ext>
            </a:extLst>
          </p:cNvPr>
          <p:cNvSpPr/>
          <p:nvPr/>
        </p:nvSpPr>
        <p:spPr>
          <a:xfrm>
            <a:off x="3965379" y="2648392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09" name="Sensor Production…">
            <a:extLst>
              <a:ext uri="{FF2B5EF4-FFF2-40B4-BE49-F238E27FC236}">
                <a16:creationId xmlns="" xmlns:a16="http://schemas.microsoft.com/office/drawing/2014/main" id="{A10CB2C4-27D4-18C2-8DD6-25C258B272AD}"/>
              </a:ext>
            </a:extLst>
          </p:cNvPr>
          <p:cNvSpPr/>
          <p:nvPr/>
        </p:nvSpPr>
        <p:spPr>
          <a:xfrm>
            <a:off x="3101269" y="1895243"/>
            <a:ext cx="2826389" cy="5528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HAMAMATSU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32" name="Module assembling…">
            <a:extLst>
              <a:ext uri="{FF2B5EF4-FFF2-40B4-BE49-F238E27FC236}">
                <a16:creationId xmlns="" xmlns:a16="http://schemas.microsoft.com/office/drawing/2014/main" id="{85CF7C9C-1051-B5F8-3D3A-CBC37F68EF2C}"/>
              </a:ext>
            </a:extLst>
          </p:cNvPr>
          <p:cNvSpPr/>
          <p:nvPr/>
        </p:nvSpPr>
        <p:spPr>
          <a:xfrm>
            <a:off x="5031961" y="5157080"/>
            <a:ext cx="927272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33" name="Module QA…">
            <a:extLst>
              <a:ext uri="{FF2B5EF4-FFF2-40B4-BE49-F238E27FC236}">
                <a16:creationId xmlns="" xmlns:a16="http://schemas.microsoft.com/office/drawing/2014/main" id="{7C91E595-515C-3E4E-96A1-232AFBEC4D51}"/>
              </a:ext>
            </a:extLst>
          </p:cNvPr>
          <p:cNvSpPr/>
          <p:nvPr/>
        </p:nvSpPr>
        <p:spPr>
          <a:xfrm>
            <a:off x="5063060" y="5940796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61" name="Sensor QA/QC…">
            <a:extLst>
              <a:ext uri="{FF2B5EF4-FFF2-40B4-BE49-F238E27FC236}">
                <a16:creationId xmlns="" xmlns:a16="http://schemas.microsoft.com/office/drawing/2014/main" id="{A4A486D2-45AE-9037-85ED-FFB186905C86}"/>
              </a:ext>
            </a:extLst>
          </p:cNvPr>
          <p:cNvSpPr/>
          <p:nvPr/>
        </p:nvSpPr>
        <p:spPr>
          <a:xfrm>
            <a:off x="5167100" y="2648392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Module assembling…">
            <a:extLst>
              <a:ext uri="{FF2B5EF4-FFF2-40B4-BE49-F238E27FC236}">
                <a16:creationId xmlns="" xmlns:a16="http://schemas.microsoft.com/office/drawing/2014/main" id="{4A304150-E311-2264-12C6-6DAECB25A769}"/>
              </a:ext>
            </a:extLst>
          </p:cNvPr>
          <p:cNvSpPr/>
          <p:nvPr/>
        </p:nvSpPr>
        <p:spPr>
          <a:xfrm>
            <a:off x="4061870" y="5149850"/>
            <a:ext cx="927271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4" name="Module QA…">
            <a:extLst>
              <a:ext uri="{FF2B5EF4-FFF2-40B4-BE49-F238E27FC236}">
                <a16:creationId xmlns="" xmlns:a16="http://schemas.microsoft.com/office/drawing/2014/main" id="{8AEC2A93-949F-542C-52C2-BFD65918797E}"/>
              </a:ext>
            </a:extLst>
          </p:cNvPr>
          <p:cNvSpPr/>
          <p:nvPr/>
        </p:nvSpPr>
        <p:spPr>
          <a:xfrm>
            <a:off x="4087030" y="5940796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="" xmlns:a16="http://schemas.microsoft.com/office/drawing/2014/main" id="{A7FE18F0-442F-50D2-2F94-767ABB1D1E13}"/>
              </a:ext>
            </a:extLst>
          </p:cNvPr>
          <p:cNvGrpSpPr/>
          <p:nvPr/>
        </p:nvGrpSpPr>
        <p:grpSpPr>
          <a:xfrm>
            <a:off x="9123512" y="2369569"/>
            <a:ext cx="1293331" cy="488904"/>
            <a:chOff x="8276525" y="2149630"/>
            <a:chExt cx="1173286" cy="443525"/>
          </a:xfrm>
        </p:grpSpPr>
        <p:sp>
          <p:nvSpPr>
            <p:cNvPr id="33" name="線">
              <a:extLst>
                <a:ext uri="{FF2B5EF4-FFF2-40B4-BE49-F238E27FC236}">
                  <a16:creationId xmlns="" xmlns:a16="http://schemas.microsoft.com/office/drawing/2014/main" id="{60920471-E609-69A4-D080-AFB1513629D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30" name="線">
              <a:extLst>
                <a:ext uri="{FF2B5EF4-FFF2-40B4-BE49-F238E27FC236}">
                  <a16:creationId xmlns="" xmlns:a16="http://schemas.microsoft.com/office/drawing/2014/main" id="{A0C67D07-8A77-37E2-605B-4B34FA9B7CA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95" name="FPC Production…">
            <a:extLst>
              <a:ext uri="{FF2B5EF4-FFF2-40B4-BE49-F238E27FC236}">
                <a16:creationId xmlns="" xmlns:a16="http://schemas.microsoft.com/office/drawing/2014/main" id="{24CA4961-4AE2-4762-3573-EE7B7EDCB2E3}"/>
              </a:ext>
            </a:extLst>
          </p:cNvPr>
          <p:cNvSpPr/>
          <p:nvPr/>
        </p:nvSpPr>
        <p:spPr>
          <a:xfrm>
            <a:off x="9123516" y="1895243"/>
            <a:ext cx="1189984" cy="552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FPC Production</a:t>
            </a:r>
          </a:p>
          <a:p>
            <a:pPr algn="ctr">
              <a:defRPr sz="2500" b="1"/>
            </a:pPr>
            <a:r>
              <a:rPr sz="992" dirty="0">
                <a:latin typeface="Avenir Next" panose="020B0503020202020204" pitchFamily="34" charset="0"/>
              </a:rPr>
              <a:t>Company </a:t>
            </a:r>
            <a:r>
              <a:rPr lang="en-US" sz="992" dirty="0">
                <a:latin typeface="Avenir Next" panose="020B0503020202020204" pitchFamily="34" charset="0"/>
              </a:rPr>
              <a:t>D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4" name="Mechanical…">
            <a:extLst>
              <a:ext uri="{FF2B5EF4-FFF2-40B4-BE49-F238E27FC236}">
                <a16:creationId xmlns="" xmlns:a16="http://schemas.microsoft.com/office/drawing/2014/main" id="{25A706B3-716F-55F6-461F-ED0A2908108E}"/>
              </a:ext>
            </a:extLst>
          </p:cNvPr>
          <p:cNvSpPr/>
          <p:nvPr/>
        </p:nvSpPr>
        <p:spPr>
          <a:xfrm>
            <a:off x="3884510" y="6844045"/>
            <a:ext cx="1259754" cy="5789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Module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Check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Purdue 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" name="Sensor QA/QC…">
            <a:extLst>
              <a:ext uri="{FF2B5EF4-FFF2-40B4-BE49-F238E27FC236}">
                <a16:creationId xmlns="" xmlns:a16="http://schemas.microsoft.com/office/drawing/2014/main" id="{5F88BE36-F9F5-38FF-211E-C42007F4185C}"/>
              </a:ext>
            </a:extLst>
          </p:cNvPr>
          <p:cNvSpPr/>
          <p:nvPr/>
        </p:nvSpPr>
        <p:spPr>
          <a:xfrm>
            <a:off x="8401847" y="2650231"/>
            <a:ext cx="845234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FPC QA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3" name="Sensor QA/QC…">
            <a:extLst>
              <a:ext uri="{FF2B5EF4-FFF2-40B4-BE49-F238E27FC236}">
                <a16:creationId xmlns="" xmlns:a16="http://schemas.microsoft.com/office/drawing/2014/main" id="{1458C4FA-431D-B67B-A142-6F9F797C8994}"/>
              </a:ext>
            </a:extLst>
          </p:cNvPr>
          <p:cNvSpPr/>
          <p:nvPr/>
        </p:nvSpPr>
        <p:spPr>
          <a:xfrm>
            <a:off x="9324074" y="2650231"/>
            <a:ext cx="845255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7" name="Sensor QA/QC…">
            <a:extLst>
              <a:ext uri="{FF2B5EF4-FFF2-40B4-BE49-F238E27FC236}">
                <a16:creationId xmlns="" xmlns:a16="http://schemas.microsoft.com/office/drawing/2014/main" id="{07C770AB-5382-7615-1322-49F33B461EDB}"/>
              </a:ext>
            </a:extLst>
          </p:cNvPr>
          <p:cNvSpPr/>
          <p:nvPr/>
        </p:nvSpPr>
        <p:spPr>
          <a:xfrm>
            <a:off x="10246322" y="2650231"/>
            <a:ext cx="845255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Sensor QA/QC…">
            <a:extLst>
              <a:ext uri="{FF2B5EF4-FFF2-40B4-BE49-F238E27FC236}">
                <a16:creationId xmlns="" xmlns:a16="http://schemas.microsoft.com/office/drawing/2014/main" id="{A866427A-B501-1A23-BB63-8EFCF05234BD}"/>
              </a:ext>
            </a:extLst>
          </p:cNvPr>
          <p:cNvSpPr/>
          <p:nvPr/>
        </p:nvSpPr>
        <p:spPr>
          <a:xfrm>
            <a:off x="8061" y="2652402"/>
            <a:ext cx="845234" cy="5555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Interposer QA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Sensor QA/QC…">
            <a:extLst>
              <a:ext uri="{FF2B5EF4-FFF2-40B4-BE49-F238E27FC236}">
                <a16:creationId xmlns="" xmlns:a16="http://schemas.microsoft.com/office/drawing/2014/main" id="{740A879C-6381-7E46-B245-F14D5DE2FA12}"/>
              </a:ext>
            </a:extLst>
          </p:cNvPr>
          <p:cNvSpPr/>
          <p:nvPr/>
        </p:nvSpPr>
        <p:spPr>
          <a:xfrm>
            <a:off x="930288" y="2652404"/>
            <a:ext cx="845255" cy="5555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7" name="Sensor QA/QC…">
            <a:extLst>
              <a:ext uri="{FF2B5EF4-FFF2-40B4-BE49-F238E27FC236}">
                <a16:creationId xmlns="" xmlns:a16="http://schemas.microsoft.com/office/drawing/2014/main" id="{DE3FA547-035E-DC25-B80A-6FCAE0A8633C}"/>
              </a:ext>
            </a:extLst>
          </p:cNvPr>
          <p:cNvSpPr/>
          <p:nvPr/>
        </p:nvSpPr>
        <p:spPr>
          <a:xfrm>
            <a:off x="1852537" y="2652404"/>
            <a:ext cx="845255" cy="5555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48" name="線">
            <a:extLst>
              <a:ext uri="{FF2B5EF4-FFF2-40B4-BE49-F238E27FC236}">
                <a16:creationId xmlns="" xmlns:a16="http://schemas.microsoft.com/office/drawing/2014/main" id="{C3419BE7-880D-6553-ECE2-B13D72236F1B}"/>
              </a:ext>
            </a:extLst>
          </p:cNvPr>
          <p:cNvSpPr/>
          <p:nvPr/>
        </p:nvSpPr>
        <p:spPr>
          <a:xfrm flipV="1">
            <a:off x="1030055" y="6194704"/>
            <a:ext cx="56" cy="95638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1" name="Mechanical…">
            <a:extLst>
              <a:ext uri="{FF2B5EF4-FFF2-40B4-BE49-F238E27FC236}">
                <a16:creationId xmlns="" xmlns:a16="http://schemas.microsoft.com/office/drawing/2014/main" id="{504C7D4D-1FFB-8F48-35AF-1D326EC58872}"/>
              </a:ext>
            </a:extLst>
          </p:cNvPr>
          <p:cNvSpPr/>
          <p:nvPr/>
        </p:nvSpPr>
        <p:spPr>
          <a:xfrm>
            <a:off x="149362" y="5790505"/>
            <a:ext cx="1765543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Mechanical</a:t>
            </a: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線">
            <a:extLst>
              <a:ext uri="{FF2B5EF4-FFF2-40B4-BE49-F238E27FC236}">
                <a16:creationId xmlns="" xmlns:a16="http://schemas.microsoft.com/office/drawing/2014/main" id="{258E4F39-52E2-AB73-9509-0A66F8F00DDD}"/>
              </a:ext>
            </a:extLst>
          </p:cNvPr>
          <p:cNvSpPr/>
          <p:nvPr/>
        </p:nvSpPr>
        <p:spPr>
          <a:xfrm flipV="1">
            <a:off x="5586749" y="3350237"/>
            <a:ext cx="1114645" cy="51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6" name="線">
            <a:extLst>
              <a:ext uri="{FF2B5EF4-FFF2-40B4-BE49-F238E27FC236}">
                <a16:creationId xmlns="" xmlns:a16="http://schemas.microsoft.com/office/drawing/2014/main" id="{FE56F288-FFA9-B391-4AC1-AEEF8BE94010}"/>
              </a:ext>
            </a:extLst>
          </p:cNvPr>
          <p:cNvSpPr/>
          <p:nvPr/>
        </p:nvSpPr>
        <p:spPr>
          <a:xfrm flipV="1">
            <a:off x="4624087" y="3352231"/>
            <a:ext cx="761011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8" name="線">
            <a:extLst>
              <a:ext uri="{FF2B5EF4-FFF2-40B4-BE49-F238E27FC236}">
                <a16:creationId xmlns="" xmlns:a16="http://schemas.microsoft.com/office/drawing/2014/main" id="{8835ACBB-CCF3-1065-4AA0-86805B05E9F2}"/>
              </a:ext>
            </a:extLst>
          </p:cNvPr>
          <p:cNvSpPr/>
          <p:nvPr/>
        </p:nvSpPr>
        <p:spPr>
          <a:xfrm>
            <a:off x="4501519" y="3556328"/>
            <a:ext cx="88348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31" name="線">
            <a:extLst>
              <a:ext uri="{FF2B5EF4-FFF2-40B4-BE49-F238E27FC236}">
                <a16:creationId xmlns="" xmlns:a16="http://schemas.microsoft.com/office/drawing/2014/main" id="{902F2FE2-6486-74CC-C9B3-E15A3126020F}"/>
              </a:ext>
            </a:extLst>
          </p:cNvPr>
          <p:cNvSpPr/>
          <p:nvPr/>
        </p:nvSpPr>
        <p:spPr>
          <a:xfrm flipV="1">
            <a:off x="5586268" y="3556327"/>
            <a:ext cx="149336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32" name="線">
            <a:extLst>
              <a:ext uri="{FF2B5EF4-FFF2-40B4-BE49-F238E27FC236}">
                <a16:creationId xmlns="" xmlns:a16="http://schemas.microsoft.com/office/drawing/2014/main" id="{9A84361B-2D23-CB12-A1B0-0169970BAD3C}"/>
              </a:ext>
            </a:extLst>
          </p:cNvPr>
          <p:cNvSpPr/>
          <p:nvPr/>
        </p:nvSpPr>
        <p:spPr>
          <a:xfrm>
            <a:off x="4623572" y="3966958"/>
            <a:ext cx="869865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49" name="線">
            <a:extLst>
              <a:ext uri="{FF2B5EF4-FFF2-40B4-BE49-F238E27FC236}">
                <a16:creationId xmlns="" xmlns:a16="http://schemas.microsoft.com/office/drawing/2014/main" id="{8C15C24C-B1B2-2347-EC67-D6DFC3788111}"/>
              </a:ext>
            </a:extLst>
          </p:cNvPr>
          <p:cNvSpPr/>
          <p:nvPr/>
        </p:nvSpPr>
        <p:spPr>
          <a:xfrm flipV="1">
            <a:off x="3622792" y="3966958"/>
            <a:ext cx="80118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0" name="線">
            <a:extLst>
              <a:ext uri="{FF2B5EF4-FFF2-40B4-BE49-F238E27FC236}">
                <a16:creationId xmlns="" xmlns:a16="http://schemas.microsoft.com/office/drawing/2014/main" id="{B1BEE770-6B99-F2A0-7049-0C4F94F5285C}"/>
              </a:ext>
            </a:extLst>
          </p:cNvPr>
          <p:cNvSpPr/>
          <p:nvPr/>
        </p:nvSpPr>
        <p:spPr>
          <a:xfrm flipV="1">
            <a:off x="2288462" y="3965483"/>
            <a:ext cx="114973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5" name="線">
            <a:extLst>
              <a:ext uri="{FF2B5EF4-FFF2-40B4-BE49-F238E27FC236}">
                <a16:creationId xmlns="" xmlns:a16="http://schemas.microsoft.com/office/drawing/2014/main" id="{5557E3CF-509A-7E43-C49C-507CEE3BCFCF}"/>
              </a:ext>
            </a:extLst>
          </p:cNvPr>
          <p:cNvSpPr/>
          <p:nvPr/>
        </p:nvSpPr>
        <p:spPr>
          <a:xfrm flipV="1">
            <a:off x="3628423" y="4171058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6" name="線">
            <a:extLst>
              <a:ext uri="{FF2B5EF4-FFF2-40B4-BE49-F238E27FC236}">
                <a16:creationId xmlns="" xmlns:a16="http://schemas.microsoft.com/office/drawing/2014/main" id="{FE19F872-91D1-1597-27E6-12C9613DB4E3}"/>
              </a:ext>
            </a:extLst>
          </p:cNvPr>
          <p:cNvSpPr/>
          <p:nvPr/>
        </p:nvSpPr>
        <p:spPr>
          <a:xfrm flipV="1">
            <a:off x="1328983" y="4171058"/>
            <a:ext cx="21092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2" name="線">
            <a:extLst>
              <a:ext uri="{FF2B5EF4-FFF2-40B4-BE49-F238E27FC236}">
                <a16:creationId xmlns="" xmlns:a16="http://schemas.microsoft.com/office/drawing/2014/main" id="{01D52E5A-B039-F25A-A3CA-881BAA5664F2}"/>
              </a:ext>
            </a:extLst>
          </p:cNvPr>
          <p:cNvSpPr/>
          <p:nvPr/>
        </p:nvSpPr>
        <p:spPr>
          <a:xfrm>
            <a:off x="5586268" y="4549527"/>
            <a:ext cx="3280604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4" name="線">
            <a:extLst>
              <a:ext uri="{FF2B5EF4-FFF2-40B4-BE49-F238E27FC236}">
                <a16:creationId xmlns="" xmlns:a16="http://schemas.microsoft.com/office/drawing/2014/main" id="{D9E3D7FF-92BD-6EFB-8917-4A55859F601C}"/>
              </a:ext>
            </a:extLst>
          </p:cNvPr>
          <p:cNvSpPr/>
          <p:nvPr/>
        </p:nvSpPr>
        <p:spPr>
          <a:xfrm flipV="1">
            <a:off x="4510737" y="4739220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5" name="線">
            <a:extLst>
              <a:ext uri="{FF2B5EF4-FFF2-40B4-BE49-F238E27FC236}">
                <a16:creationId xmlns="" xmlns:a16="http://schemas.microsoft.com/office/drawing/2014/main" id="{A9F3A35C-9A13-2D04-16BD-4079D1CC4AE1}"/>
              </a:ext>
            </a:extLst>
          </p:cNvPr>
          <p:cNvSpPr/>
          <p:nvPr/>
        </p:nvSpPr>
        <p:spPr>
          <a:xfrm>
            <a:off x="5586268" y="4743758"/>
            <a:ext cx="414739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6" name="線">
            <a:extLst>
              <a:ext uri="{FF2B5EF4-FFF2-40B4-BE49-F238E27FC236}">
                <a16:creationId xmlns="" xmlns:a16="http://schemas.microsoft.com/office/drawing/2014/main" id="{1F1646F2-7808-DE31-A0E7-0FF5D5A3DDAF}"/>
              </a:ext>
            </a:extLst>
          </p:cNvPr>
          <p:cNvSpPr/>
          <p:nvPr/>
        </p:nvSpPr>
        <p:spPr>
          <a:xfrm flipV="1">
            <a:off x="3528969" y="4547580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8" name="線">
            <a:extLst>
              <a:ext uri="{FF2B5EF4-FFF2-40B4-BE49-F238E27FC236}">
                <a16:creationId xmlns="" xmlns:a16="http://schemas.microsoft.com/office/drawing/2014/main" id="{9CEC7AB1-B521-22A1-CBD4-A1BA356A063B}"/>
              </a:ext>
            </a:extLst>
          </p:cNvPr>
          <p:cNvSpPr/>
          <p:nvPr/>
        </p:nvSpPr>
        <p:spPr>
          <a:xfrm flipV="1">
            <a:off x="4600762" y="4553853"/>
            <a:ext cx="792701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D46DE091-5695-60E7-4B5A-42664B01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1407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Discussion with FCFD developers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071850" y="6358496"/>
            <a:ext cx="3639939" cy="524977"/>
          </a:xfrm>
        </p:spPr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280273"/>
            <a:ext cx="8136904" cy="5355445"/>
          </a:xfrm>
        </p:spPr>
        <p:txBody>
          <a:bodyPr/>
          <a:lstStyle/>
          <a:p>
            <a:r>
              <a:rPr lang="en-US" dirty="0" smtClean="0"/>
              <a:t>Fan-in lines can be an issue for the chip readout, degrade the signal and introduce extra capacitance</a:t>
            </a:r>
          </a:p>
          <a:p>
            <a:r>
              <a:rPr lang="en-US" dirty="0" smtClean="0"/>
              <a:t>Solution: use 4 chips per 2 half-sensors, long and narrow with same pitch as sensor</a:t>
            </a:r>
          </a:p>
          <a:p>
            <a:pPr lvl="1"/>
            <a:r>
              <a:rPr lang="en-US" dirty="0" smtClean="0"/>
              <a:t>Direct connection to sensor</a:t>
            </a:r>
          </a:p>
          <a:p>
            <a:r>
              <a:rPr lang="en-US" dirty="0" smtClean="0"/>
              <a:t>4 chips will be condensed in only one set of lines, no increase in connections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Stavelet design remains the same, we can’t split in the middle the interposer (need lines between chips)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8952135" y="539477"/>
            <a:ext cx="3430326" cy="2845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8952135" y="3995861"/>
            <a:ext cx="3430326" cy="284561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0207743" y="3264514"/>
            <a:ext cx="792088" cy="86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88239" y="4321735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FCFD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88239" y="5528726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896351" y="4349127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896351" y="5545871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032255" y="755501"/>
            <a:ext cx="1152128" cy="8071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10956656" y="5158026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400000">
            <a:off x="10423767" y="4350653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9955715" y="5142582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9955715" y="6445533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841210" y="7033140"/>
            <a:ext cx="8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FPC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0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4964" y="107429"/>
            <a:ext cx="11423808" cy="93610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4BB1281-BBC7-434B-8862-2072601F4C44}" type="datetime1">
              <a:rPr lang="en-US" smtClean="0"/>
              <a:t>09-Oct-25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17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4036" y="1101104"/>
            <a:ext cx="8284850" cy="5781178"/>
          </a:xfrm>
        </p:spPr>
        <p:txBody>
          <a:bodyPr>
            <a:normAutofit/>
          </a:bodyPr>
          <a:lstStyle/>
          <a:p>
            <a:r>
              <a:rPr lang="en-US" b="1" dirty="0" smtClean="0"/>
              <a:t>Still a lot to do to finalize assembly procedure!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79" y="321768"/>
            <a:ext cx="1649786" cy="774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423" y="251445"/>
            <a:ext cx="1200079" cy="1200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56" y="272139"/>
            <a:ext cx="1114144" cy="1114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30E640-DE1B-2AD3-2ABE-1C72F7877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3982" y="5778783"/>
            <a:ext cx="1421758" cy="991846"/>
          </a:xfrm>
          <a:prstGeom prst="rect">
            <a:avLst/>
          </a:prstGeom>
        </p:spPr>
      </p:pic>
      <p:pic>
        <p:nvPicPr>
          <p:cNvPr id="17" name="Picture 16" descr="A close up of a solar panel&#10;&#10;Description automatically generated">
            <a:extLst>
              <a:ext uri="{FF2B5EF4-FFF2-40B4-BE49-F238E27FC236}">
                <a16:creationId xmlns:a16="http://schemas.microsoft.com/office/drawing/2014/main" xmlns="" id="{EA55FEDB-A723-A8ED-F337-DBD7530C8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662" r="27199" b="15669"/>
          <a:stretch/>
        </p:blipFill>
        <p:spPr>
          <a:xfrm rot="16200000">
            <a:off x="9891877" y="1044886"/>
            <a:ext cx="2189735" cy="3703879"/>
          </a:xfrm>
          <a:prstGeom prst="rect">
            <a:avLst/>
          </a:prstGeom>
        </p:spPr>
      </p:pic>
      <p:grpSp>
        <p:nvGrpSpPr>
          <p:cNvPr id="11" name="グループ化 1235">
            <a:extLst>
              <a:ext uri="{FF2B5EF4-FFF2-40B4-BE49-F238E27FC236}">
                <a16:creationId xmlns:a16="http://schemas.microsoft.com/office/drawing/2014/main" xmlns="" id="{89772906-F825-69B7-E301-3025760345F2}"/>
              </a:ext>
            </a:extLst>
          </p:cNvPr>
          <p:cNvGrpSpPr/>
          <p:nvPr/>
        </p:nvGrpSpPr>
        <p:grpSpPr>
          <a:xfrm>
            <a:off x="9240513" y="4260612"/>
            <a:ext cx="3426301" cy="1180808"/>
            <a:chOff x="4742471" y="3186942"/>
            <a:chExt cx="3108278" cy="1071208"/>
          </a:xfrm>
        </p:grpSpPr>
        <p:grpSp>
          <p:nvGrpSpPr>
            <p:cNvPr id="12" name="グループ化 1207">
              <a:extLst>
                <a:ext uri="{FF2B5EF4-FFF2-40B4-BE49-F238E27FC236}">
                  <a16:creationId xmlns:a16="http://schemas.microsoft.com/office/drawing/2014/main" xmlns="" id="{84BA6816-D28E-71F2-7920-4715B5138E62}"/>
                </a:ext>
              </a:extLst>
            </p:cNvPr>
            <p:cNvGrpSpPr/>
            <p:nvPr/>
          </p:nvGrpSpPr>
          <p:grpSpPr>
            <a:xfrm>
              <a:off x="4742471" y="3206731"/>
              <a:ext cx="3108278" cy="1051419"/>
              <a:chOff x="726295" y="3224105"/>
              <a:chExt cx="4257026" cy="1440000"/>
            </a:xfrm>
          </p:grpSpPr>
          <p:sp>
            <p:nvSpPr>
              <p:cNvPr id="37" name="正方形/長方形 1212">
                <a:extLst>
                  <a:ext uri="{FF2B5EF4-FFF2-40B4-BE49-F238E27FC236}">
                    <a16:creationId xmlns:a16="http://schemas.microsoft.com/office/drawing/2014/main" xmlns="" id="{09235710-54EC-5F67-2AFC-CF4391D237C5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8" name="正方形/長方形 1213">
                <a:extLst>
                  <a:ext uri="{FF2B5EF4-FFF2-40B4-BE49-F238E27FC236}">
                    <a16:creationId xmlns:a16="http://schemas.microsoft.com/office/drawing/2014/main" xmlns="" id="{1760B040-F95C-2368-F4D4-ACB56B28EF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3" name="グループ化 1214">
              <a:extLst>
                <a:ext uri="{FF2B5EF4-FFF2-40B4-BE49-F238E27FC236}">
                  <a16:creationId xmlns:a16="http://schemas.microsoft.com/office/drawing/2014/main" xmlns="" id="{7B3CFE71-C38B-D681-70B7-B5DF037513B2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27" name="正方形/長方形 1215">
                <a:extLst>
                  <a:ext uri="{FF2B5EF4-FFF2-40B4-BE49-F238E27FC236}">
                    <a16:creationId xmlns:a16="http://schemas.microsoft.com/office/drawing/2014/main" xmlns="" id="{92EDB95E-7CDA-91D6-BC7E-294A4E26F2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8" name="正方形/長方形 1216">
                <a:extLst>
                  <a:ext uri="{FF2B5EF4-FFF2-40B4-BE49-F238E27FC236}">
                    <a16:creationId xmlns:a16="http://schemas.microsoft.com/office/drawing/2014/main" xmlns="" id="{F5F22785-DFAF-5F53-0EA0-E658D3A7D2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9" name="正方形/長方形 1217">
                <a:extLst>
                  <a:ext uri="{FF2B5EF4-FFF2-40B4-BE49-F238E27FC236}">
                    <a16:creationId xmlns:a16="http://schemas.microsoft.com/office/drawing/2014/main" xmlns="" id="{781C4AB1-C8F8-045F-A758-A8A342491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0" name="正方形/長方形 1218">
                <a:extLst>
                  <a:ext uri="{FF2B5EF4-FFF2-40B4-BE49-F238E27FC236}">
                    <a16:creationId xmlns:a16="http://schemas.microsoft.com/office/drawing/2014/main" xmlns="" id="{EBBEE685-EED6-5D34-A068-CDB8FBFE1D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1" name="正方形/長方形 1219">
                <a:extLst>
                  <a:ext uri="{FF2B5EF4-FFF2-40B4-BE49-F238E27FC236}">
                    <a16:creationId xmlns:a16="http://schemas.microsoft.com/office/drawing/2014/main" xmlns="" id="{32FB268D-7E3E-884B-F7B9-2DA212D13D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2" name="正方形/長方形 1220">
                <a:extLst>
                  <a:ext uri="{FF2B5EF4-FFF2-40B4-BE49-F238E27FC236}">
                    <a16:creationId xmlns:a16="http://schemas.microsoft.com/office/drawing/2014/main" xmlns="" id="{95337242-D5DD-8876-19F9-9F685C5CD8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3" name="正方形/長方形 1221">
                <a:extLst>
                  <a:ext uri="{FF2B5EF4-FFF2-40B4-BE49-F238E27FC236}">
                    <a16:creationId xmlns:a16="http://schemas.microsoft.com/office/drawing/2014/main" xmlns="" id="{6A706D8A-239B-7839-CEBE-C2634A0B93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4" name="正方形/長方形 1222">
                <a:extLst>
                  <a:ext uri="{FF2B5EF4-FFF2-40B4-BE49-F238E27FC236}">
                    <a16:creationId xmlns:a16="http://schemas.microsoft.com/office/drawing/2014/main" xmlns="" id="{25DCC910-23A7-2776-E182-8D9A2EFB55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5" name="正方形/長方形 1223">
                <a:extLst>
                  <a:ext uri="{FF2B5EF4-FFF2-40B4-BE49-F238E27FC236}">
                    <a16:creationId xmlns:a16="http://schemas.microsoft.com/office/drawing/2014/main" xmlns="" id="{C5590BF6-1596-82BD-7A2E-C5678E58DA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6" name="正方形/長方形 1224">
                <a:extLst>
                  <a:ext uri="{FF2B5EF4-FFF2-40B4-BE49-F238E27FC236}">
                    <a16:creationId xmlns:a16="http://schemas.microsoft.com/office/drawing/2014/main" xmlns="" id="{8F9A0A03-BB40-E48A-9A0C-638DD21D4D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5" name="グループ化 1225">
              <a:extLst>
                <a:ext uri="{FF2B5EF4-FFF2-40B4-BE49-F238E27FC236}">
                  <a16:creationId xmlns:a16="http://schemas.microsoft.com/office/drawing/2014/main" xmlns="" id="{7EA96DB9-EFD0-33F5-030A-2CC6533F3940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16" name="正方形/長方形 1226">
                <a:extLst>
                  <a:ext uri="{FF2B5EF4-FFF2-40B4-BE49-F238E27FC236}">
                    <a16:creationId xmlns:a16="http://schemas.microsoft.com/office/drawing/2014/main" xmlns="" id="{A2425706-58D7-B675-00A4-8C88C11F56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9" name="正方形/長方形 1227">
                <a:extLst>
                  <a:ext uri="{FF2B5EF4-FFF2-40B4-BE49-F238E27FC236}">
                    <a16:creationId xmlns:a16="http://schemas.microsoft.com/office/drawing/2014/main" xmlns="" id="{FD35E3FC-21AC-9FD7-C7EE-47E22621BA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0" name="正方形/長方形 1228">
                <a:extLst>
                  <a:ext uri="{FF2B5EF4-FFF2-40B4-BE49-F238E27FC236}">
                    <a16:creationId xmlns:a16="http://schemas.microsoft.com/office/drawing/2014/main" xmlns="" id="{271CA92E-49DA-23F1-752C-ABDD8676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1" name="正方形/長方形 1229">
                <a:extLst>
                  <a:ext uri="{FF2B5EF4-FFF2-40B4-BE49-F238E27FC236}">
                    <a16:creationId xmlns:a16="http://schemas.microsoft.com/office/drawing/2014/main" xmlns="" id="{4350AFC1-9A8B-1386-E9E0-24F03DA315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2" name="正方形/長方形 1230">
                <a:extLst>
                  <a:ext uri="{FF2B5EF4-FFF2-40B4-BE49-F238E27FC236}">
                    <a16:creationId xmlns:a16="http://schemas.microsoft.com/office/drawing/2014/main" xmlns="" id="{A9C9BAB3-C54B-7BEE-DFEE-B1C877E5F5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3" name="正方形/長方形 1231">
                <a:extLst>
                  <a:ext uri="{FF2B5EF4-FFF2-40B4-BE49-F238E27FC236}">
                    <a16:creationId xmlns:a16="http://schemas.microsoft.com/office/drawing/2014/main" xmlns="" id="{06641790-7F49-3366-FA9F-7597417629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4" name="正方形/長方形 1232">
                <a:extLst>
                  <a:ext uri="{FF2B5EF4-FFF2-40B4-BE49-F238E27FC236}">
                    <a16:creationId xmlns:a16="http://schemas.microsoft.com/office/drawing/2014/main" xmlns="" id="{14273092-7F3D-FE99-939D-B69E8F295C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5" name="正方形/長方形 1233">
                <a:extLst>
                  <a:ext uri="{FF2B5EF4-FFF2-40B4-BE49-F238E27FC236}">
                    <a16:creationId xmlns:a16="http://schemas.microsoft.com/office/drawing/2014/main" xmlns="" id="{719EF346-527E-A5AF-C275-87B393DAEC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6" name="正方形/長方形 1234">
                <a:extLst>
                  <a:ext uri="{FF2B5EF4-FFF2-40B4-BE49-F238E27FC236}">
                    <a16:creationId xmlns:a16="http://schemas.microsoft.com/office/drawing/2014/main" xmlns="" id="{40BB1E09-8F7F-10B8-5D18-36B3DB9DEA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BF3DEEE-F988-D91C-0874-A99E064A3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966" y="5593557"/>
            <a:ext cx="1916515" cy="142241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FA6C3F11-EC1E-6E91-1E43-A05869C753D2}"/>
              </a:ext>
            </a:extLst>
          </p:cNvPr>
          <p:cNvCxnSpPr>
            <a:cxnSpLocks/>
          </p:cNvCxnSpPr>
          <p:nvPr/>
        </p:nvCxnSpPr>
        <p:spPr>
          <a:xfrm flipH="1">
            <a:off x="11639264" y="2786957"/>
            <a:ext cx="77628" cy="189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E48F5397-550C-BD88-FCAC-6C4B1C33537E}"/>
              </a:ext>
            </a:extLst>
          </p:cNvPr>
          <p:cNvCxnSpPr>
            <a:cxnSpLocks/>
          </p:cNvCxnSpPr>
          <p:nvPr/>
        </p:nvCxnSpPr>
        <p:spPr>
          <a:xfrm flipV="1">
            <a:off x="10695192" y="4711303"/>
            <a:ext cx="605851" cy="1300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22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8A20047-C61E-3499-2A96-801EB134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E9676D9-230B-1573-AEDB-C20CB78DE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C734E5-3D8F-376D-4021-9CDA1C81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5A3D3B2-87CD-4B22-8387-C2A687D0F98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CE40BA-5E71-ACDE-D279-239F2950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B28E27-8D76-8E8F-9550-0401EBFB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9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131853"/>
            <a:ext cx="12240588" cy="810222"/>
          </a:xfrm>
        </p:spPr>
        <p:txBody>
          <a:bodyPr>
            <a:normAutofit fontScale="90000"/>
          </a:bodyPr>
          <a:lstStyle/>
          <a:p>
            <a:r>
              <a:rPr lang="en-US" dirty="0"/>
              <a:t>Test Si heater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923C804-CF38-4A22-A1EE-983A3A2A8B4A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5191" y="1043534"/>
            <a:ext cx="6984776" cy="18722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1x1 cm size, 20 in SC right now</a:t>
            </a:r>
          </a:p>
          <a:p>
            <a:r>
              <a:rPr lang="en-US" dirty="0"/>
              <a:t>9 needed for the design</a:t>
            </a:r>
          </a:p>
          <a:p>
            <a:r>
              <a:rPr lang="en-US" dirty="0"/>
              <a:t>Each one need 1 line for heaters and 5 (?) for sensors </a:t>
            </a:r>
          </a:p>
          <a:p>
            <a:r>
              <a:rPr lang="en-US" dirty="0"/>
              <a:t>Has 2 sensors, one for absolute (less precise) and one for relative (more precise)</a:t>
            </a:r>
          </a:p>
          <a:p>
            <a:endParaRPr lang="en-US" dirty="0"/>
          </a:p>
        </p:txBody>
      </p:sp>
      <p:pic>
        <p:nvPicPr>
          <p:cNvPr id="7" name="Picture 2" descr="https://www.topline.tv/images/PST6_Schematic_Thermal_Die_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51" y="209937"/>
            <a:ext cx="5487529" cy="55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opline.tv/images/PST6_Thermal_Die_300x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6" y="3034361"/>
            <a:ext cx="2656079" cy="37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51735" y="5962439"/>
            <a:ext cx="7537008" cy="565315"/>
            <a:chOff x="551031" y="2450645"/>
            <a:chExt cx="7537008" cy="565315"/>
          </a:xfrm>
        </p:grpSpPr>
        <p:sp>
          <p:nvSpPr>
            <p:cNvPr id="10" name="Google Shape;171;p30">
              <a:extLst>
                <a:ext uri="{FF2B5EF4-FFF2-40B4-BE49-F238E27FC236}">
                  <a16:creationId xmlns:a16="http://schemas.microsoft.com/office/drawing/2014/main" xmlns="" id="{5E19F590-C8A9-436C-917D-69A4D704B427}"/>
                </a:ext>
              </a:extLst>
            </p:cNvPr>
            <p:cNvSpPr/>
            <p:nvPr/>
          </p:nvSpPr>
          <p:spPr>
            <a:xfrm>
              <a:off x="551031" y="2662232"/>
              <a:ext cx="7537008" cy="88950"/>
            </a:xfrm>
            <a:prstGeom prst="rect">
              <a:avLst/>
            </a:prstGeom>
            <a:solidFill>
              <a:srgbClr val="92D05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1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1987901" y="2517946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2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1463303" y="2470837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3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3095998" y="2477734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4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573298" y="2526827"/>
              <a:ext cx="591432" cy="101844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5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4843711" y="2463327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6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5350180" y="250194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7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6424490" y="2450645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8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6992551" y="2483693"/>
              <a:ext cx="591432" cy="101844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9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1146952" y="283740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0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3602570" y="2507719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1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2761621" y="2827175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2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4464280" y="2827174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3" name="Google Shape;171;p30">
              <a:extLst>
                <a:ext uri="{FF2B5EF4-FFF2-40B4-BE49-F238E27FC236}">
                  <a16:creationId xmlns:a16="http://schemas.microsoft.com/office/drawing/2014/main" xmlns="" id="{A08B4555-4287-28EF-8C1C-5D484B4FF154}"/>
                </a:ext>
              </a:extLst>
            </p:cNvPr>
            <p:cNvSpPr/>
            <p:nvPr/>
          </p:nvSpPr>
          <p:spPr>
            <a:xfrm>
              <a:off x="6140020" y="283740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4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2122907" y="2848243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5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3876058" y="2782370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6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5583176" y="2827174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7" name="Google Shape;172;p30">
              <a:extLst>
                <a:ext uri="{FF2B5EF4-FFF2-40B4-BE49-F238E27FC236}">
                  <a16:creationId xmlns:a16="http://schemas.microsoft.com/office/drawing/2014/main" xmlns="" id="{8D4CF4D8-9DC8-DF1D-9B89-9B6BE97E3AF2}"/>
                </a:ext>
              </a:extLst>
            </p:cNvPr>
            <p:cNvSpPr/>
            <p:nvPr/>
          </p:nvSpPr>
          <p:spPr>
            <a:xfrm>
              <a:off x="7198757" y="2808905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</p:grpSp>
    </p:spTree>
    <p:extLst>
      <p:ext uri="{BB962C8B-B14F-4D97-AF65-F5344CB8AC3E}">
        <p14:creationId xmlns:p14="http://schemas.microsoft.com/office/powerpoint/2010/main" val="334355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10E72E-4AD6-E104-7D72-9666D2BB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BFDFD-A6CF-3471-0408-E9414470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24" y="131787"/>
            <a:ext cx="4833880" cy="642533"/>
          </a:xfrm>
        </p:spPr>
        <p:txBody>
          <a:bodyPr>
            <a:noAutofit/>
          </a:bodyPr>
          <a:lstStyle/>
          <a:p>
            <a:r>
              <a:rPr lang="en-US" sz="3600" dirty="0"/>
              <a:t>TOF layout in </a:t>
            </a:r>
            <a:r>
              <a:rPr lang="en-US" sz="3600" dirty="0" err="1"/>
              <a:t>ePIC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577291-71ED-4A72-DC12-879B7FB2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27C2D51-C37C-459E-A351-BAB02C52415B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B7B45F-6C9E-1911-982F-CE186B88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0E4CBB-9960-DB75-DE2E-2831EA73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1BEBE8-F60D-7C61-8F4A-792677FEF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01" y="3345983"/>
            <a:ext cx="6251431" cy="3604735"/>
          </a:xfrm>
          <a:prstGeom prst="rect">
            <a:avLst/>
          </a:prstGeom>
        </p:spPr>
      </p:pic>
      <p:pic>
        <p:nvPicPr>
          <p:cNvPr id="12" name="Picture 11" descr="A diagram of a chip&#10;&#10;Description automatically generated with medium confidence">
            <a:extLst>
              <a:ext uri="{FF2B5EF4-FFF2-40B4-BE49-F238E27FC236}">
                <a16:creationId xmlns:a16="http://schemas.microsoft.com/office/drawing/2014/main" xmlns="" id="{7268C167-8604-EA0B-BF75-1C901535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8" y="909649"/>
            <a:ext cx="3335953" cy="2984369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0EC5B340-DB23-6D15-CDAA-7C743B166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86" y="256545"/>
            <a:ext cx="4300319" cy="246535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51560CC-403B-81B6-86A2-574FA039A0D0}"/>
              </a:ext>
            </a:extLst>
          </p:cNvPr>
          <p:cNvCxnSpPr/>
          <p:nvPr/>
        </p:nvCxnSpPr>
        <p:spPr>
          <a:xfrm>
            <a:off x="5636097" y="3611371"/>
            <a:ext cx="1966021" cy="10743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58C5A5E-231A-20D2-39A6-0E1EC5E61CAA}"/>
              </a:ext>
            </a:extLst>
          </p:cNvPr>
          <p:cNvCxnSpPr/>
          <p:nvPr/>
        </p:nvCxnSpPr>
        <p:spPr>
          <a:xfrm flipH="1">
            <a:off x="10152958" y="2927191"/>
            <a:ext cx="815401" cy="214177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7074ED6-005D-4D52-5C9F-2A09A1B40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5" t="48281" r="27651" b="11919"/>
          <a:stretch/>
        </p:blipFill>
        <p:spPr>
          <a:xfrm rot="5400000">
            <a:off x="506167" y="1876615"/>
            <a:ext cx="1942587" cy="1167797"/>
          </a:xfrm>
          <a:prstGeom prst="rect">
            <a:avLst/>
          </a:prstGeom>
        </p:spPr>
      </p:pic>
      <p:pic>
        <p:nvPicPr>
          <p:cNvPr id="26" name="Google Shape;76;p17">
            <a:extLst>
              <a:ext uri="{FF2B5EF4-FFF2-40B4-BE49-F238E27FC236}">
                <a16:creationId xmlns:a16="http://schemas.microsoft.com/office/drawing/2014/main" xmlns="" id="{A09BFB85-A317-5083-7F77-82A181A5A2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30998">
            <a:off x="11565776" y="6062176"/>
            <a:ext cx="1570114" cy="9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79;p17">
            <a:extLst>
              <a:ext uri="{FF2B5EF4-FFF2-40B4-BE49-F238E27FC236}">
                <a16:creationId xmlns:a16="http://schemas.microsoft.com/office/drawing/2014/main" xmlns="" id="{A45389E7-60B2-74BD-0CA7-3228BD00084D}"/>
              </a:ext>
            </a:extLst>
          </p:cNvPr>
          <p:cNvSpPr txBox="1">
            <a:spLocks/>
          </p:cNvSpPr>
          <p:nvPr/>
        </p:nvSpPr>
        <p:spPr>
          <a:xfrm>
            <a:off x="1410799" y="6122649"/>
            <a:ext cx="3459505" cy="578495"/>
          </a:xfrm>
          <a:prstGeom prst="rect">
            <a:avLst/>
          </a:prstGeom>
        </p:spPr>
        <p:txBody>
          <a:bodyPr spcFirstLastPara="1" vert="horz" wrap="square" lIns="134372" tIns="134372" rIns="134372" bIns="134372" anchor="t" anchorCtr="0">
            <a:no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1764"/>
              </a:spcAft>
              <a:buSzPts val="795"/>
              <a:buFont typeface="Wingdings 2"/>
              <a:buNone/>
            </a:pPr>
            <a:r>
              <a:rPr lang="en-US" sz="1683" dirty="0"/>
              <a:t>Off-Momentum Detectors (OMD)</a:t>
            </a:r>
          </a:p>
        </p:txBody>
      </p:sp>
      <p:pic>
        <p:nvPicPr>
          <p:cNvPr id="28" name="Google Shape;83;p17">
            <a:extLst>
              <a:ext uri="{FF2B5EF4-FFF2-40B4-BE49-F238E27FC236}">
                <a16:creationId xmlns:a16="http://schemas.microsoft.com/office/drawing/2014/main" xmlns="" id="{3145B7EA-845B-B8FE-A179-5B26FF1A2D6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2197" y="5152414"/>
            <a:ext cx="2295210" cy="1027206"/>
          </a:xfrm>
          <a:prstGeom prst="rect">
            <a:avLst/>
          </a:prstGeom>
          <a:noFill/>
          <a:ln w="19050" cap="flat" cmpd="sng">
            <a:solidFill>
              <a:srgbClr val="CCE4EA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0ED4825-791B-CD1F-147B-BF684ABB9F59}"/>
              </a:ext>
            </a:extLst>
          </p:cNvPr>
          <p:cNvCxnSpPr/>
          <p:nvPr/>
        </p:nvCxnSpPr>
        <p:spPr>
          <a:xfrm>
            <a:off x="3601106" y="5818214"/>
            <a:ext cx="8926378" cy="71371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microchip&#10;&#10;Description automatically generated">
            <a:extLst>
              <a:ext uri="{FF2B5EF4-FFF2-40B4-BE49-F238E27FC236}">
                <a16:creationId xmlns:a16="http://schemas.microsoft.com/office/drawing/2014/main" xmlns="" id="{47A2A766-C389-8675-E22B-DF04B4D20E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1684" r="31212" b="19057"/>
          <a:stretch/>
        </p:blipFill>
        <p:spPr>
          <a:xfrm>
            <a:off x="7141128" y="721974"/>
            <a:ext cx="1548172" cy="14401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A0604A-D890-9BF8-3662-48E33B1BE2EF}"/>
              </a:ext>
            </a:extLst>
          </p:cNvPr>
          <p:cNvSpPr txBox="1"/>
          <p:nvPr/>
        </p:nvSpPr>
        <p:spPr>
          <a:xfrm>
            <a:off x="759556" y="3502209"/>
            <a:ext cx="150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strips</a:t>
            </a:r>
          </a:p>
          <a:p>
            <a:r>
              <a:rPr lang="en-US" dirty="0"/>
              <a:t>Readout: FCFD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4F963D2-2A02-0233-F599-51A12D024CF9}"/>
              </a:ext>
            </a:extLst>
          </p:cNvPr>
          <p:cNvSpPr txBox="1"/>
          <p:nvPr/>
        </p:nvSpPr>
        <p:spPr>
          <a:xfrm>
            <a:off x="7228358" y="2318650"/>
            <a:ext cx="175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pixels</a:t>
            </a:r>
          </a:p>
          <a:p>
            <a:r>
              <a:rPr lang="en-US" dirty="0"/>
              <a:t>Readout: EICROC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0094F3F-9D52-7AB5-8B59-81ED4690DC06}"/>
              </a:ext>
            </a:extLst>
          </p:cNvPr>
          <p:cNvSpPr txBox="1"/>
          <p:nvPr/>
        </p:nvSpPr>
        <p:spPr>
          <a:xfrm>
            <a:off x="3427518" y="5038442"/>
            <a:ext cx="175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pixels</a:t>
            </a:r>
          </a:p>
          <a:p>
            <a:r>
              <a:rPr lang="en-US" dirty="0"/>
              <a:t>Readout: EICROC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501CAE0-B113-8616-8FCC-BE29BF7D2ED0}"/>
              </a:ext>
            </a:extLst>
          </p:cNvPr>
          <p:cNvSpPr/>
          <p:nvPr/>
        </p:nvSpPr>
        <p:spPr>
          <a:xfrm>
            <a:off x="551031" y="865132"/>
            <a:ext cx="5085066" cy="319780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ED286DA-6B10-4542-2973-FF0DCD3C7CD7}"/>
              </a:ext>
            </a:extLst>
          </p:cNvPr>
          <p:cNvSpPr/>
          <p:nvPr/>
        </p:nvSpPr>
        <p:spPr>
          <a:xfrm>
            <a:off x="7044681" y="148662"/>
            <a:ext cx="5939902" cy="2778529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TextBox 1537">
            <a:extLst>
              <a:ext uri="{FF2B5EF4-FFF2-40B4-BE49-F238E27FC236}">
                <a16:creationId xmlns:a16="http://schemas.microsoft.com/office/drawing/2014/main" xmlns="" id="{23AC4E10-AEBC-F345-ACF4-BCC1CCA69929}"/>
              </a:ext>
            </a:extLst>
          </p:cNvPr>
          <p:cNvSpPr txBox="1"/>
          <p:nvPr/>
        </p:nvSpPr>
        <p:spPr>
          <a:xfrm>
            <a:off x="7261447" y="3186046"/>
            <a:ext cx="19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Divided in two halves</a:t>
            </a:r>
          </a:p>
        </p:txBody>
      </p:sp>
      <p:cxnSp>
        <p:nvCxnSpPr>
          <p:cNvPr id="1540" name="Straight Arrow Connector 1539">
            <a:extLst>
              <a:ext uri="{FF2B5EF4-FFF2-40B4-BE49-F238E27FC236}">
                <a16:creationId xmlns:a16="http://schemas.microsoft.com/office/drawing/2014/main" xmlns="" id="{D8130910-9021-89DA-3E72-884F3143DDFC}"/>
              </a:ext>
            </a:extLst>
          </p:cNvPr>
          <p:cNvCxnSpPr>
            <a:cxnSpLocks/>
            <a:stCxn id="1538" idx="2"/>
          </p:cNvCxnSpPr>
          <p:nvPr/>
        </p:nvCxnSpPr>
        <p:spPr>
          <a:xfrm>
            <a:off x="8249089" y="3555378"/>
            <a:ext cx="549197" cy="872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1" name="Straight Arrow Connector 1540">
            <a:extLst>
              <a:ext uri="{FF2B5EF4-FFF2-40B4-BE49-F238E27FC236}">
                <a16:creationId xmlns:a16="http://schemas.microsoft.com/office/drawing/2014/main" xmlns="" id="{5A4E43EC-5C30-6068-4129-054C547B53CB}"/>
              </a:ext>
            </a:extLst>
          </p:cNvPr>
          <p:cNvCxnSpPr>
            <a:cxnSpLocks/>
          </p:cNvCxnSpPr>
          <p:nvPr/>
        </p:nvCxnSpPr>
        <p:spPr>
          <a:xfrm flipH="1">
            <a:off x="7114003" y="3530649"/>
            <a:ext cx="360040" cy="499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5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167159" y="46135"/>
            <a:ext cx="7992888" cy="841958"/>
          </a:xfrm>
          <a:prstGeom prst="rect">
            <a:avLst/>
          </a:prstGeom>
        </p:spPr>
        <p:txBody>
          <a:bodyPr spcFirstLastPara="1" wrap="square" lIns="134372" tIns="134372" rIns="134372" bIns="134372" anchor="t" anchorCtr="0">
            <a:normAutofit fontScale="90000"/>
          </a:bodyPr>
          <a:lstStyle/>
          <a:p>
            <a:r>
              <a:rPr lang="en" dirty="0"/>
              <a:t>HPK AC-LGAD strip production</a:t>
            </a:r>
            <a:endParaRPr dirty="0"/>
          </a:p>
        </p:txBody>
      </p:sp>
      <p:pic>
        <p:nvPicPr>
          <p:cNvPr id="4" name="Picture 3" descr="A circular object with a barcode on it&#10;&#10;Description automatically generated">
            <a:extLst>
              <a:ext uri="{FF2B5EF4-FFF2-40B4-BE49-F238E27FC236}">
                <a16:creationId xmlns:a16="http://schemas.microsoft.com/office/drawing/2014/main" xmlns="" id="{E341B86E-075E-D4B9-59D0-3E06B3D5C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29997" r="17766" b="48095"/>
          <a:stretch/>
        </p:blipFill>
        <p:spPr>
          <a:xfrm>
            <a:off x="9283272" y="430798"/>
            <a:ext cx="3514340" cy="929078"/>
          </a:xfrm>
          <a:prstGeom prst="rect">
            <a:avLst/>
          </a:prstGeom>
        </p:spPr>
      </p:pic>
      <p:pic>
        <p:nvPicPr>
          <p:cNvPr id="7" name="Picture 6" descr="A close up of a solar panel&#10;&#10;Description automatically generated">
            <a:extLst>
              <a:ext uri="{FF2B5EF4-FFF2-40B4-BE49-F238E27FC236}">
                <a16:creationId xmlns:a16="http://schemas.microsoft.com/office/drawing/2014/main" xmlns="" id="{EA55FEDB-A723-A8ED-F337-DBD7530C8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662" r="27199" b="15669"/>
          <a:stretch/>
        </p:blipFill>
        <p:spPr>
          <a:xfrm rot="16200000">
            <a:off x="10024846" y="766430"/>
            <a:ext cx="2004981" cy="339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9E1062-0030-F3BC-2442-5BDC203174A2}"/>
              </a:ext>
            </a:extLst>
          </p:cNvPr>
          <p:cNvSpPr txBox="1"/>
          <p:nvPr/>
        </p:nvSpPr>
        <p:spPr>
          <a:xfrm>
            <a:off x="11705776" y="430798"/>
            <a:ext cx="119596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Half sensors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ECF78B-EB67-1D0C-E14D-1CD7A5D89BCB}"/>
              </a:ext>
            </a:extLst>
          </p:cNvPr>
          <p:cNvSpPr txBox="1"/>
          <p:nvPr/>
        </p:nvSpPr>
        <p:spPr>
          <a:xfrm>
            <a:off x="12140267" y="1423512"/>
            <a:ext cx="1165512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2CFC86-66A8-8642-AE39-40F0FAF6FD52}"/>
              </a:ext>
            </a:extLst>
          </p:cNvPr>
          <p:cNvSpPr txBox="1"/>
          <p:nvPr/>
        </p:nvSpPr>
        <p:spPr>
          <a:xfrm>
            <a:off x="11995324" y="3316055"/>
            <a:ext cx="145539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Double sensors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A2B5BD9-805E-4CFA-B542-16F3A04DBB36}" type="datetime1">
              <a:rPr lang="en-US" smtClean="0"/>
              <a:t>09-Oct-25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20</a:t>
            </a:fld>
            <a:endParaRPr lang="it-IT"/>
          </a:p>
        </p:txBody>
      </p:sp>
      <p:pic>
        <p:nvPicPr>
          <p:cNvPr id="20" name="Picture 19" descr="A screenshot of a document&#10;&#10;Description automatically generated">
            <a:extLst>
              <a:ext uri="{FF2B5EF4-FFF2-40B4-BE49-F238E27FC236}">
                <a16:creationId xmlns:a16="http://schemas.microsoft.com/office/drawing/2014/main" xmlns="" id="{B905E872-F3A6-705D-87C2-6AD6ACB0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13" b="51638"/>
          <a:stretch/>
        </p:blipFill>
        <p:spPr>
          <a:xfrm>
            <a:off x="9283272" y="3834997"/>
            <a:ext cx="2802111" cy="2829341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>
          <a:xfrm>
            <a:off x="181376" y="979059"/>
            <a:ext cx="8890474" cy="2358038"/>
          </a:xfrm>
          <a:prstGeom prst="rect">
            <a:avLst/>
          </a:prstGeom>
        </p:spPr>
        <p:txBody>
          <a:bodyPr vert="horz" lIns="100794" tIns="50397" rIns="100794" bIns="50397">
            <a:normAutofit lnSpcReduction="1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ePIC</a:t>
            </a:r>
            <a:r>
              <a:rPr lang="en-US" dirty="0"/>
              <a:t> full-size production of HPK strip AC-LGADs with devices up to 3.2x4.2 cm</a:t>
            </a:r>
          </a:p>
          <a:p>
            <a:pPr lvl="1"/>
            <a:r>
              <a:rPr lang="en-US" dirty="0"/>
              <a:t>Nominal size 3.2x2.2 cm with 1cm strip ‘segments’</a:t>
            </a:r>
          </a:p>
          <a:p>
            <a:pPr lvl="1"/>
            <a:r>
              <a:rPr lang="en-US" dirty="0"/>
              <a:t>Strip width: 40-50um, strip pitch 500, 750, 1000 um</a:t>
            </a:r>
          </a:p>
          <a:p>
            <a:r>
              <a:rPr lang="en-US" dirty="0"/>
              <a:t>8 wafers in hand, four 50um thick and four 30um thick</a:t>
            </a:r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0602" y="3896842"/>
            <a:ext cx="3799662" cy="2767496"/>
          </a:xfrm>
          <a:prstGeom prst="rect">
            <a:avLst/>
          </a:prstGeom>
        </p:spPr>
      </p:pic>
      <p:pic>
        <p:nvPicPr>
          <p:cNvPr id="5" name="Picture 4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xmlns="" id="{FFBD0687-064D-C6D1-E36E-D3B9B2DF4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563" y="2952978"/>
            <a:ext cx="3280513" cy="42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7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05" y="-1"/>
            <a:ext cx="12675776" cy="8982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</a:rPr>
              <a:t>AC-LGAD strip readout – FCFD 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(FNAL)</a:t>
            </a:r>
            <a:endParaRPr lang="en-US" sz="1764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2726FA-5F2B-41BF-86A1-013A1FA7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5" y="4248044"/>
            <a:ext cx="4105181" cy="2844484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55D1D7FB-D580-4C85-BBC9-9E818570D55E}"/>
              </a:ext>
            </a:extLst>
          </p:cNvPr>
          <p:cNvSpPr txBox="1">
            <a:spLocks/>
          </p:cNvSpPr>
          <p:nvPr/>
        </p:nvSpPr>
        <p:spPr>
          <a:xfrm>
            <a:off x="12623498" y="7202221"/>
            <a:ext cx="476736" cy="3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102"/>
              <a:pPr algn="ctr"/>
              <a:t>21</a:t>
            </a:fld>
            <a:endParaRPr lang="en-US" sz="1102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383183" y="1029471"/>
            <a:ext cx="8968023" cy="2892545"/>
          </a:xfrm>
          <a:prstGeom prst="rect">
            <a:avLst/>
          </a:prstGeom>
        </p:spPr>
        <p:txBody>
          <a:bodyPr/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509405" y="1029471"/>
            <a:ext cx="7002570" cy="281106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AC-LGAD strip readout developed at Fermilab</a:t>
            </a:r>
          </a:p>
          <a:p>
            <a:pPr lvl="1"/>
            <a:r>
              <a:rPr lang="en-US" dirty="0"/>
              <a:t>Can accept high input capacitance o(10pF)</a:t>
            </a:r>
          </a:p>
          <a:p>
            <a:pPr lvl="1"/>
            <a:r>
              <a:rPr lang="en-US" dirty="0"/>
              <a:t>Target Jitter &lt;10ps</a:t>
            </a:r>
          </a:p>
          <a:p>
            <a:r>
              <a:rPr lang="en-US" dirty="0"/>
              <a:t>FCFDv1 – 6 channel received Jan 2024.</a:t>
            </a:r>
          </a:p>
          <a:p>
            <a:pPr lvl="1"/>
            <a:r>
              <a:rPr lang="en-US" dirty="0"/>
              <a:t>Tested at FNAL in May/June 2024, AC &amp; DC-LGAD (1 mm):</a:t>
            </a:r>
          </a:p>
          <a:p>
            <a:r>
              <a:rPr lang="en-US" dirty="0"/>
              <a:t>DC-LGAD @ 50 </a:t>
            </a:r>
            <a:r>
              <a:rPr lang="en-US" dirty="0" err="1"/>
              <a:t>ps</a:t>
            </a:r>
            <a:r>
              <a:rPr lang="en-US" dirty="0"/>
              <a:t>; AC-LGAD @ 52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AC-LGAD should get ~35 </a:t>
            </a:r>
            <a:r>
              <a:rPr lang="en-US" dirty="0" err="1"/>
              <a:t>ps</a:t>
            </a:r>
            <a:r>
              <a:rPr lang="en-US" dirty="0"/>
              <a:t> with improved comparator.</a:t>
            </a:r>
          </a:p>
          <a:p>
            <a:r>
              <a:rPr lang="en-US" b="1" dirty="0"/>
              <a:t>FCFDv1.1 – TSMC May 2025; DESY tests in July 2025.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C25BCF-E024-C47E-1096-522B1DD2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51" y="4248044"/>
            <a:ext cx="3384376" cy="2511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913F38-20DF-78DF-2E46-FF17F983F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197" y="1115626"/>
            <a:ext cx="5233885" cy="2592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463DD1-EB4B-E1B7-0F95-C8AF0ADBD4B6}"/>
              </a:ext>
            </a:extLst>
          </p:cNvPr>
          <p:cNvSpPr txBox="1"/>
          <p:nvPr/>
        </p:nvSpPr>
        <p:spPr>
          <a:xfrm>
            <a:off x="5135711" y="4320055"/>
            <a:ext cx="4368942" cy="253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128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 strip readout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Constant Fraction Discriminator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Plus TDC, ADC, interfaces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:  &lt;15 pF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Dynamic Range: 5-40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764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Timing: 10-30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764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Links: ~Gbps, multiple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</p:spTree>
    <p:extLst>
      <p:ext uri="{BB962C8B-B14F-4D97-AF65-F5344CB8AC3E}">
        <p14:creationId xmlns:p14="http://schemas.microsoft.com/office/powerpoint/2010/main" val="203200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67159" y="168242"/>
            <a:ext cx="12384604" cy="830145"/>
          </a:xfrm>
        </p:spPr>
        <p:txBody>
          <a:bodyPr>
            <a:normAutofit/>
          </a:bodyPr>
          <a:lstStyle/>
          <a:p>
            <a:r>
              <a:rPr lang="en-US" dirty="0"/>
              <a:t>High Precision Clock Distribution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38895" y="1289781"/>
            <a:ext cx="8569224" cy="5345937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ppRDO</a:t>
            </a:r>
            <a:r>
              <a:rPr lang="en-US" dirty="0"/>
              <a:t> – pre-prototype Readout Board:</a:t>
            </a:r>
          </a:p>
          <a:p>
            <a:pPr lvl="1"/>
            <a:r>
              <a:rPr lang="en-US" dirty="0"/>
              <a:t>Generalized to allow readout from various ASICs – FMC connector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Artix</a:t>
            </a:r>
            <a:r>
              <a:rPr lang="en-US" dirty="0"/>
              <a:t>+ FPGA (low cost, CERN </a:t>
            </a:r>
            <a:r>
              <a:rPr lang="en-US" dirty="0" err="1"/>
              <a:t>TCLink</a:t>
            </a:r>
            <a:r>
              <a:rPr lang="en-US" dirty="0"/>
              <a:t> compatible)</a:t>
            </a:r>
          </a:p>
          <a:p>
            <a:pPr lvl="1"/>
            <a:r>
              <a:rPr lang="en-US" dirty="0"/>
              <a:t>Clock Jitter cleaner – 5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Clock recovery on Rx of SFP or direct clock on dedicated fiber</a:t>
            </a:r>
          </a:p>
          <a:p>
            <a:pPr lvl="1"/>
            <a:r>
              <a:rPr lang="en-US" dirty="0"/>
              <a:t>Establish procedures to readout </a:t>
            </a:r>
            <a:r>
              <a:rPr lang="en-US" dirty="0" err="1"/>
              <a:t>ePIC’s</a:t>
            </a:r>
            <a:r>
              <a:rPr lang="en-US" dirty="0"/>
              <a:t> ASICs prototype PCBs</a:t>
            </a:r>
          </a:p>
          <a:p>
            <a:pPr lvl="1"/>
            <a:r>
              <a:rPr lang="en-US" dirty="0"/>
              <a:t>Develop common streaming readout scheme with DAQ’s protocols</a:t>
            </a:r>
          </a:p>
          <a:p>
            <a:pPr lvl="1"/>
            <a:r>
              <a:rPr lang="en-US" dirty="0"/>
              <a:t>Platform for radiation tests (SEU measurement and handling)</a:t>
            </a:r>
          </a:p>
          <a:p>
            <a:pPr lvl="1"/>
            <a:endParaRPr lang="en-US" dirty="0"/>
          </a:p>
          <a:p>
            <a:r>
              <a:rPr lang="en-US" dirty="0"/>
              <a:t>Produced and tested 6 PCBs.</a:t>
            </a:r>
          </a:p>
          <a:p>
            <a:pPr lvl="1"/>
            <a:r>
              <a:rPr lang="en-US" dirty="0"/>
              <a:t>Jitter measured at 3 </a:t>
            </a:r>
            <a:r>
              <a:rPr lang="en-US" dirty="0" err="1"/>
              <a:t>ps</a:t>
            </a:r>
            <a:r>
              <a:rPr lang="en-US" dirty="0"/>
              <a:t> (Ref clock – FLX182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serializer</a:t>
            </a:r>
            <a:r>
              <a:rPr lang="en-US" dirty="0"/>
              <a:t> – </a:t>
            </a:r>
            <a:r>
              <a:rPr lang="en-US" dirty="0" err="1"/>
              <a:t>ppRDO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C8F606-5BE5-4036-ADE0-2965BCBE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590" y="998387"/>
            <a:ext cx="2117018" cy="2113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14332F-0A61-4E45-A60A-FB9A61E2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1" y="3212445"/>
            <a:ext cx="2567060" cy="3580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8F1B2E-013E-40D3-98BA-D3CBB9CEE9AF}"/>
              </a:ext>
            </a:extLst>
          </p:cNvPr>
          <p:cNvSpPr/>
          <p:nvPr/>
        </p:nvSpPr>
        <p:spPr>
          <a:xfrm>
            <a:off x="12017571" y="3451288"/>
            <a:ext cx="1271502" cy="66915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 err="1">
                <a:solidFill>
                  <a:prstClr val="black"/>
                </a:solidFill>
                <a:latin typeface="Calibri" panose="020F0502020204030204"/>
              </a:rPr>
              <a:t>ppRDO</a:t>
            </a:r>
            <a:endParaRPr lang="en-US" sz="1984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764" dirty="0">
                <a:solidFill>
                  <a:prstClr val="black"/>
                </a:solidFill>
                <a:latin typeface="Calibri" panose="020F0502020204030204"/>
              </a:rPr>
              <a:t>(ADCLK944)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2707C9-1DA0-4D6A-9E04-5CA89312AE88}"/>
              </a:ext>
            </a:extLst>
          </p:cNvPr>
          <p:cNvSpPr/>
          <p:nvPr/>
        </p:nvSpPr>
        <p:spPr>
          <a:xfrm>
            <a:off x="12150539" y="5316490"/>
            <a:ext cx="1117422" cy="66915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>
                <a:solidFill>
                  <a:prstClr val="black"/>
                </a:solidFill>
                <a:latin typeface="Calibri" panose="020F0502020204030204"/>
              </a:rPr>
              <a:t>Si5344H</a:t>
            </a:r>
          </a:p>
          <a:p>
            <a:r>
              <a:rPr lang="en-US" sz="1764" dirty="0">
                <a:solidFill>
                  <a:prstClr val="black"/>
                </a:solidFill>
                <a:latin typeface="Calibri" panose="020F0502020204030204"/>
              </a:rPr>
              <a:t>(ref Clock)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392DBA-52D7-4E5E-9A3C-E07ADAF90286}"/>
              </a:ext>
            </a:extLst>
          </p:cNvPr>
          <p:cNvSpPr/>
          <p:nvPr/>
        </p:nvSpPr>
        <p:spPr>
          <a:xfrm>
            <a:off x="9456191" y="6764339"/>
            <a:ext cx="933269" cy="39767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>
                <a:solidFill>
                  <a:prstClr val="black"/>
                </a:solidFill>
                <a:latin typeface="Calibri" panose="020F0502020204030204"/>
              </a:rPr>
              <a:t>FLX182</a:t>
            </a:r>
            <a:endParaRPr lang="en-US" sz="198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FB542CCA-17F3-48FF-84E8-E2F9A0C8AD1F}"/>
              </a:ext>
            </a:extLst>
          </p:cNvPr>
          <p:cNvSpPr txBox="1">
            <a:spLocks/>
          </p:cNvSpPr>
          <p:nvPr/>
        </p:nvSpPr>
        <p:spPr>
          <a:xfrm>
            <a:off x="12623498" y="7202221"/>
            <a:ext cx="476736" cy="3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102"/>
              <a:pPr algn="ctr"/>
              <a:t>22</a:t>
            </a:fld>
            <a:endParaRPr lang="en-US" sz="1102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38895" y="1289781"/>
            <a:ext cx="8660688" cy="5304153"/>
          </a:xfrm>
          <a:prstGeom prst="rect">
            <a:avLst/>
          </a:prstGeom>
        </p:spPr>
        <p:txBody>
          <a:bodyPr/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7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5E8A3D-AD6D-A792-0A94-95364AA3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図 396">
            <a:extLst>
              <a:ext uri="{FF2B5EF4-FFF2-40B4-BE49-F238E27FC236}">
                <a16:creationId xmlns:a16="http://schemas.microsoft.com/office/drawing/2014/main" xmlns="" id="{128059DD-9D05-08BE-8D08-489D4906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6" r="3217"/>
          <a:stretch>
            <a:fillRect/>
          </a:stretch>
        </p:blipFill>
        <p:spPr>
          <a:xfrm>
            <a:off x="10405119" y="1945820"/>
            <a:ext cx="2512818" cy="16422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05E9846-DDF3-8B2F-893B-54A35A1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7" y="302737"/>
            <a:ext cx="12552750" cy="866794"/>
          </a:xfrm>
        </p:spPr>
        <p:txBody>
          <a:bodyPr/>
          <a:lstStyle/>
          <a:p>
            <a:r>
              <a:rPr lang="en-US" altLang="ja-JP" dirty="0"/>
              <a:t>Barrel-</a:t>
            </a:r>
            <a:r>
              <a:rPr lang="en-US" altLang="ja-JP" b="1" dirty="0">
                <a:latin typeface="Avenir Next" panose="020B0503020202020204" pitchFamily="34" charset="0"/>
              </a:rPr>
              <a:t>TOF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xmlns="" id="{A5402F5E-3B1D-D339-E3E5-208F8BEA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06" y="4868891"/>
            <a:ext cx="12095481" cy="1812644"/>
          </a:xfrm>
        </p:spPr>
        <p:txBody>
          <a:bodyPr>
            <a:normAutofit fontScale="85000" lnSpcReduction="1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The </a:t>
            </a:r>
            <a:r>
              <a:rPr lang="en" altLang="ja-JP" dirty="0" err="1">
                <a:latin typeface="Avenir Next" panose="020B0503020202020204" pitchFamily="34" charset="0"/>
              </a:rPr>
              <a:t>ePIC</a:t>
            </a:r>
            <a:r>
              <a:rPr lang="en" altLang="ja-JP" dirty="0">
                <a:latin typeface="Avenir Next" panose="020B0503020202020204" pitchFamily="34" charset="0"/>
              </a:rPr>
              <a:t> AC-LGAD TOF is PID,</a:t>
            </a:r>
            <a:r>
              <a:rPr lang="en-US" altLang="ja-JP" dirty="0"/>
              <a:t> </a:t>
            </a:r>
            <a:r>
              <a:rPr lang="en" altLang="ja-JP" dirty="0">
                <a:latin typeface="Avenir Next" panose="020B0503020202020204" pitchFamily="34" charset="0"/>
              </a:rPr>
              <a:t>tracking and background rejection detector for mid-rapidity (BTOF: -1.33&lt;</a:t>
            </a:r>
            <a:r>
              <a:rPr lang="en-US" altLang="ja-JP" dirty="0">
                <a:latin typeface="Avenir Next" panose="020B0503020202020204" pitchFamily="34" charset="0"/>
              </a:rPr>
              <a:t>η&lt;1.74</a:t>
            </a:r>
            <a:r>
              <a:rPr lang="en" altLang="ja-JP" dirty="0">
                <a:latin typeface="Avenir Next" panose="020B0503020202020204" pitchFamily="34" charset="0"/>
              </a:rPr>
              <a:t>)</a:t>
            </a:r>
          </a:p>
          <a:p>
            <a:r>
              <a:rPr lang="en-US" altLang="ja-JP" dirty="0">
                <a:latin typeface="Avenir Next" panose="020B0503020202020204" pitchFamily="34" charset="0"/>
              </a:rPr>
              <a:t>Cylindrical shape is composed of 144 tilted staves (288 half-staves) 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latin typeface="Avenir Next" panose="020B0503020202020204" pitchFamily="34" charset="0"/>
              </a:rPr>
              <a:t>Strip-type AC-LGAD sensor is used to meet the requirement of ~35 ps and ~30 um timing and spatial resolution respectively</a:t>
            </a:r>
          </a:p>
        </p:txBody>
      </p:sp>
      <p:pic>
        <p:nvPicPr>
          <p:cNvPr id="22" name="図 2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xmlns="" id="{E18AE4FE-710E-C35F-5211-994E758F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87" t="22596" r="25973" b="20474"/>
          <a:stretch>
            <a:fillRect/>
          </a:stretch>
        </p:blipFill>
        <p:spPr>
          <a:xfrm>
            <a:off x="139185" y="1451226"/>
            <a:ext cx="4760294" cy="2921107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C80A47D7-77DA-C09E-7E35-FE28C5D3A771}"/>
              </a:ext>
            </a:extLst>
          </p:cNvPr>
          <p:cNvGrpSpPr/>
          <p:nvPr/>
        </p:nvGrpSpPr>
        <p:grpSpPr>
          <a:xfrm>
            <a:off x="5807222" y="1043533"/>
            <a:ext cx="3818028" cy="3700265"/>
            <a:chOff x="3841021" y="1716441"/>
            <a:chExt cx="3463646" cy="335681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xmlns="" id="{93DAD0B8-42A4-E4C8-3E4F-46D04354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xmlns="" id="{053EE09A-02BF-8093-FA9F-36A1883C3E17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53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46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xmlns="" id="{E1989836-02F1-E4CC-5534-FD7729921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xmlns="" id="{662D67D9-B8B0-7E82-BC5B-6D27C32008E5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xmlns="" id="{855A36FC-7295-F88B-D238-17FFE84B2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xmlns="" id="{3AB5E82B-512A-2F91-D456-8D04E84493B2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xmlns="" id="{F25CA3DE-B55F-999D-CF5A-11E7B07C516B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984" dirty="0">
                  <a:latin typeface="Avenir Next" panose="020B0503020202020204" pitchFamily="34" charset="0"/>
                </a:rPr>
                <a:t>-1.33&lt;</a:t>
              </a:r>
              <a:r>
                <a:rPr lang="en-US" altLang="ja-JP" sz="1984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sz="1984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sp>
        <p:nvSpPr>
          <p:cNvPr id="396" name="テキスト ボックス 395">
            <a:extLst>
              <a:ext uri="{FF2B5EF4-FFF2-40B4-BE49-F238E27FC236}">
                <a16:creationId xmlns:a16="http://schemas.microsoft.com/office/drawing/2014/main" xmlns="" id="{3B77F74D-7B7C-9735-134C-734201FBA7E0}"/>
              </a:ext>
            </a:extLst>
          </p:cNvPr>
          <p:cNvSpPr txBox="1"/>
          <p:nvPr/>
        </p:nvSpPr>
        <p:spPr>
          <a:xfrm>
            <a:off x="9729002" y="1111888"/>
            <a:ext cx="370445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46" b="1" dirty="0">
                <a:latin typeface="Avenir Next" panose="020B0503020202020204" pitchFamily="34" charset="0"/>
              </a:rPr>
              <a:t>144 x Staves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xmlns="" id="{741B9F58-0C59-B69D-65CB-F3828FE66A01}"/>
              </a:ext>
            </a:extLst>
          </p:cNvPr>
          <p:cNvCxnSpPr>
            <a:cxnSpLocks/>
          </p:cNvCxnSpPr>
          <p:nvPr/>
        </p:nvCxnSpPr>
        <p:spPr>
          <a:xfrm>
            <a:off x="4889409" y="1945820"/>
            <a:ext cx="992113" cy="15622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33601F5E-449E-0538-0F27-4D614ED7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AF7F6E-E36F-9309-36A6-9E2AADD45A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622"/>
          <a:stretch>
            <a:fillRect/>
          </a:stretch>
        </p:blipFill>
        <p:spPr>
          <a:xfrm>
            <a:off x="9151948" y="2173665"/>
            <a:ext cx="4067795" cy="2048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6ED345-2A94-249D-3FCB-70C8163FBE75}"/>
              </a:ext>
            </a:extLst>
          </p:cNvPr>
          <p:cNvSpPr txBox="1"/>
          <p:nvPr/>
        </p:nvSpPr>
        <p:spPr>
          <a:xfrm>
            <a:off x="7268570" y="508808"/>
            <a:ext cx="591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Staves mounted in ‘trays’ that can be removed for servicing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D1032A0-ABA8-981B-F606-A7A96A0E6052}"/>
              </a:ext>
            </a:extLst>
          </p:cNvPr>
          <p:cNvCxnSpPr>
            <a:cxnSpLocks/>
          </p:cNvCxnSpPr>
          <p:nvPr/>
        </p:nvCxnSpPr>
        <p:spPr>
          <a:xfrm flipH="1">
            <a:off x="8647957" y="878140"/>
            <a:ext cx="977293" cy="1223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2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A0B26B-DF12-4996-FF2D-E591E82A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xmlns="" id="{620C9A51-C116-C10C-99B1-40F7B35F50D6}"/>
              </a:ext>
            </a:extLst>
          </p:cNvPr>
          <p:cNvSpPr/>
          <p:nvPr/>
        </p:nvSpPr>
        <p:spPr>
          <a:xfrm>
            <a:off x="334120" y="590331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BC7608D-BD72-2807-1CDB-A7085124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Stave Assembling Steps</a:t>
            </a:r>
            <a:r>
              <a:rPr lang="en-US" altLang="ja-JP" dirty="0"/>
              <a:t> (Opt1)</a:t>
            </a:r>
            <a:r>
              <a:rPr kumimoji="1" lang="en-US" altLang="ja-JP" b="1" dirty="0">
                <a:latin typeface="Avenir Next" panose="020B0503020202020204" pitchFamily="34" charset="0"/>
              </a:rPr>
              <a:t> 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237" name="グループ化 1236">
            <a:extLst>
              <a:ext uri="{FF2B5EF4-FFF2-40B4-BE49-F238E27FC236}">
                <a16:creationId xmlns:a16="http://schemas.microsoft.com/office/drawing/2014/main" xmlns="" id="{3B335F39-CE65-39AD-AC94-34626CE443E5}"/>
              </a:ext>
            </a:extLst>
          </p:cNvPr>
          <p:cNvGrpSpPr/>
          <p:nvPr/>
        </p:nvGrpSpPr>
        <p:grpSpPr>
          <a:xfrm>
            <a:off x="4574089" y="2393903"/>
            <a:ext cx="3426301" cy="1465664"/>
            <a:chOff x="658097" y="2735341"/>
            <a:chExt cx="3108278" cy="1329624"/>
          </a:xfrm>
        </p:grpSpPr>
        <p:grpSp>
          <p:nvGrpSpPr>
            <p:cNvPr id="1170" name="グループ化 1169">
              <a:extLst>
                <a:ext uri="{FF2B5EF4-FFF2-40B4-BE49-F238E27FC236}">
                  <a16:creationId xmlns:a16="http://schemas.microsoft.com/office/drawing/2014/main" xmlns="" id="{7F05F5A3-4850-91B8-4532-E88FAD57763A}"/>
                </a:ext>
              </a:extLst>
            </p:cNvPr>
            <p:cNvGrpSpPr/>
            <p:nvPr/>
          </p:nvGrpSpPr>
          <p:grpSpPr>
            <a:xfrm>
              <a:off x="658097" y="3013546"/>
              <a:ext cx="3108278" cy="1051419"/>
              <a:chOff x="726295" y="3224105"/>
              <a:chExt cx="4257026" cy="1440000"/>
            </a:xfrm>
          </p:grpSpPr>
          <p:sp>
            <p:nvSpPr>
              <p:cNvPr id="1167" name="正方形/長方形 1166">
                <a:extLst>
                  <a:ext uri="{FF2B5EF4-FFF2-40B4-BE49-F238E27FC236}">
                    <a16:creationId xmlns:a16="http://schemas.microsoft.com/office/drawing/2014/main" xmlns="" id="{DEA763BB-BD59-150F-442C-5EA719C5FD10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9" name="正方形/長方形 1168">
                <a:extLst>
                  <a:ext uri="{FF2B5EF4-FFF2-40B4-BE49-F238E27FC236}">
                    <a16:creationId xmlns:a16="http://schemas.microsoft.com/office/drawing/2014/main" xmlns="" id="{CF60104A-9F51-AB6B-71A0-40613E69FA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174" name="グループ化 1173">
              <a:extLst>
                <a:ext uri="{FF2B5EF4-FFF2-40B4-BE49-F238E27FC236}">
                  <a16:creationId xmlns:a16="http://schemas.microsoft.com/office/drawing/2014/main" xmlns="" id="{5B19CE80-5994-DA69-3564-EF4FA398319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142" name="正方形/長方形 1141">
                <a:extLst>
                  <a:ext uri="{FF2B5EF4-FFF2-40B4-BE49-F238E27FC236}">
                    <a16:creationId xmlns:a16="http://schemas.microsoft.com/office/drawing/2014/main" xmlns="" id="{7BC6B13C-2A04-07F5-92BB-36087996C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4" name="正方形/長方形 1153">
                <a:extLst>
                  <a:ext uri="{FF2B5EF4-FFF2-40B4-BE49-F238E27FC236}">
                    <a16:creationId xmlns:a16="http://schemas.microsoft.com/office/drawing/2014/main" xmlns="" id="{368AA419-3475-9195-AE71-414C9BD4F5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5" name="正方形/長方形 1154">
                <a:extLst>
                  <a:ext uri="{FF2B5EF4-FFF2-40B4-BE49-F238E27FC236}">
                    <a16:creationId xmlns:a16="http://schemas.microsoft.com/office/drawing/2014/main" xmlns="" id="{942FAA28-1E17-B578-F539-A7FB9FC25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6" name="正方形/長方形 1155">
                <a:extLst>
                  <a:ext uri="{FF2B5EF4-FFF2-40B4-BE49-F238E27FC236}">
                    <a16:creationId xmlns:a16="http://schemas.microsoft.com/office/drawing/2014/main" xmlns="" id="{D5F084C6-8836-AA7A-0A36-1BD1BDB73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7" name="正方形/長方形 1156">
                <a:extLst>
                  <a:ext uri="{FF2B5EF4-FFF2-40B4-BE49-F238E27FC236}">
                    <a16:creationId xmlns:a16="http://schemas.microsoft.com/office/drawing/2014/main" xmlns="" id="{726C6F13-9D26-6C89-41CB-A217073CB4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8" name="正方形/長方形 1157">
                <a:extLst>
                  <a:ext uri="{FF2B5EF4-FFF2-40B4-BE49-F238E27FC236}">
                    <a16:creationId xmlns:a16="http://schemas.microsoft.com/office/drawing/2014/main" xmlns="" id="{10F922F4-969D-A2A1-5DFF-5C527C5910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9" name="正方形/長方形 1158">
                <a:extLst>
                  <a:ext uri="{FF2B5EF4-FFF2-40B4-BE49-F238E27FC236}">
                    <a16:creationId xmlns:a16="http://schemas.microsoft.com/office/drawing/2014/main" xmlns="" id="{2C64313F-A558-3728-93CF-BE6C2176D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0" name="正方形/長方形 1159">
                <a:extLst>
                  <a:ext uri="{FF2B5EF4-FFF2-40B4-BE49-F238E27FC236}">
                    <a16:creationId xmlns:a16="http://schemas.microsoft.com/office/drawing/2014/main" xmlns="" id="{E6DA1AD2-8EDB-9CF8-91B7-53A8FDBC21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1" name="正方形/長方形 1160">
                <a:extLst>
                  <a:ext uri="{FF2B5EF4-FFF2-40B4-BE49-F238E27FC236}">
                    <a16:creationId xmlns:a16="http://schemas.microsoft.com/office/drawing/2014/main" xmlns="" id="{96D139F9-939B-2520-86C5-C22478672A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2" name="正方形/長方形 1161">
                <a:extLst>
                  <a:ext uri="{FF2B5EF4-FFF2-40B4-BE49-F238E27FC236}">
                    <a16:creationId xmlns:a16="http://schemas.microsoft.com/office/drawing/2014/main" xmlns="" id="{C6AA289B-9504-09D5-9823-FECCACBF0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173" name="グループ化 1172">
              <a:extLst>
                <a:ext uri="{FF2B5EF4-FFF2-40B4-BE49-F238E27FC236}">
                  <a16:creationId xmlns:a16="http://schemas.microsoft.com/office/drawing/2014/main" xmlns="" id="{13666713-83BE-07CE-FE05-F41EA1B5BED3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143" name="正方形/長方形 1142">
                <a:extLst>
                  <a:ext uri="{FF2B5EF4-FFF2-40B4-BE49-F238E27FC236}">
                    <a16:creationId xmlns:a16="http://schemas.microsoft.com/office/drawing/2014/main" xmlns="" id="{A948C5FA-9F9C-0811-32F1-393E7684AF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4" name="正方形/長方形 1143">
                <a:extLst>
                  <a:ext uri="{FF2B5EF4-FFF2-40B4-BE49-F238E27FC236}">
                    <a16:creationId xmlns:a16="http://schemas.microsoft.com/office/drawing/2014/main" xmlns="" id="{1AEB88FA-BBD6-950E-99DA-3113456849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5" name="正方形/長方形 1144">
                <a:extLst>
                  <a:ext uri="{FF2B5EF4-FFF2-40B4-BE49-F238E27FC236}">
                    <a16:creationId xmlns:a16="http://schemas.microsoft.com/office/drawing/2014/main" xmlns="" id="{54A7A0B9-1160-C40D-1870-51E59F791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6" name="正方形/長方形 1145">
                <a:extLst>
                  <a:ext uri="{FF2B5EF4-FFF2-40B4-BE49-F238E27FC236}">
                    <a16:creationId xmlns:a16="http://schemas.microsoft.com/office/drawing/2014/main" xmlns="" id="{D0090615-6EF0-CD61-C8AC-41FBB367CE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7" name="正方形/長方形 1146">
                <a:extLst>
                  <a:ext uri="{FF2B5EF4-FFF2-40B4-BE49-F238E27FC236}">
                    <a16:creationId xmlns:a16="http://schemas.microsoft.com/office/drawing/2014/main" xmlns="" id="{D2BF465D-E6FA-5522-98DB-6C3D886003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8" name="正方形/長方形 1147">
                <a:extLst>
                  <a:ext uri="{FF2B5EF4-FFF2-40B4-BE49-F238E27FC236}">
                    <a16:creationId xmlns:a16="http://schemas.microsoft.com/office/drawing/2014/main" xmlns="" id="{199B748C-AAC7-80C5-F121-4D48873537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9" name="正方形/長方形 1148">
                <a:extLst>
                  <a:ext uri="{FF2B5EF4-FFF2-40B4-BE49-F238E27FC236}">
                    <a16:creationId xmlns:a16="http://schemas.microsoft.com/office/drawing/2014/main" xmlns="" id="{5AB0F61D-6EDE-FB22-C9D9-46EB7FE81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0" name="正方形/長方形 1149">
                <a:extLst>
                  <a:ext uri="{FF2B5EF4-FFF2-40B4-BE49-F238E27FC236}">
                    <a16:creationId xmlns:a16="http://schemas.microsoft.com/office/drawing/2014/main" xmlns="" id="{57154E16-DCC3-47A0-2701-2B91416883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1" name="正方形/長方形 1150">
                <a:extLst>
                  <a:ext uri="{FF2B5EF4-FFF2-40B4-BE49-F238E27FC236}">
                    <a16:creationId xmlns:a16="http://schemas.microsoft.com/office/drawing/2014/main" xmlns="" id="{A33E5EBA-007F-F8C1-D628-E09FD5E42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grpSp>
        <p:nvGrpSpPr>
          <p:cNvPr id="1236" name="グループ化 1235">
            <a:extLst>
              <a:ext uri="{FF2B5EF4-FFF2-40B4-BE49-F238E27FC236}">
                <a16:creationId xmlns:a16="http://schemas.microsoft.com/office/drawing/2014/main" xmlns="" id="{100EBBD7-7DD5-F65F-541B-A301D2CB5144}"/>
              </a:ext>
            </a:extLst>
          </p:cNvPr>
          <p:cNvGrpSpPr/>
          <p:nvPr/>
        </p:nvGrpSpPr>
        <p:grpSpPr>
          <a:xfrm>
            <a:off x="9111666" y="2328675"/>
            <a:ext cx="3426301" cy="1180808"/>
            <a:chOff x="4742471" y="3186942"/>
            <a:chExt cx="3108278" cy="1071208"/>
          </a:xfrm>
        </p:grpSpPr>
        <p:grpSp>
          <p:nvGrpSpPr>
            <p:cNvPr id="1208" name="グループ化 1207">
              <a:extLst>
                <a:ext uri="{FF2B5EF4-FFF2-40B4-BE49-F238E27FC236}">
                  <a16:creationId xmlns:a16="http://schemas.microsoft.com/office/drawing/2014/main" xmlns="" id="{87E59F35-4B35-F993-F822-6AB76DD3B0D6}"/>
                </a:ext>
              </a:extLst>
            </p:cNvPr>
            <p:cNvGrpSpPr/>
            <p:nvPr/>
          </p:nvGrpSpPr>
          <p:grpSpPr>
            <a:xfrm>
              <a:off x="4742471" y="3206731"/>
              <a:ext cx="3108278" cy="1051419"/>
              <a:chOff x="726295" y="3224105"/>
              <a:chExt cx="4257026" cy="1440000"/>
            </a:xfrm>
          </p:grpSpPr>
          <p:sp>
            <p:nvSpPr>
              <p:cNvPr id="1213" name="正方形/長方形 1212">
                <a:extLst>
                  <a:ext uri="{FF2B5EF4-FFF2-40B4-BE49-F238E27FC236}">
                    <a16:creationId xmlns:a16="http://schemas.microsoft.com/office/drawing/2014/main" xmlns="" id="{7AAF1E05-CE7A-F942-871F-C7AD0EDE2AC6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4" name="正方形/長方形 1213">
                <a:extLst>
                  <a:ext uri="{FF2B5EF4-FFF2-40B4-BE49-F238E27FC236}">
                    <a16:creationId xmlns:a16="http://schemas.microsoft.com/office/drawing/2014/main" xmlns="" id="{3E12494F-ACE9-E267-ABE7-041F3C383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215" name="グループ化 1214">
              <a:extLst>
                <a:ext uri="{FF2B5EF4-FFF2-40B4-BE49-F238E27FC236}">
                  <a16:creationId xmlns:a16="http://schemas.microsoft.com/office/drawing/2014/main" xmlns="" id="{79E9B5F6-2C31-05D5-B10F-5196EC4C6C90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1216" name="正方形/長方形 1215">
                <a:extLst>
                  <a:ext uri="{FF2B5EF4-FFF2-40B4-BE49-F238E27FC236}">
                    <a16:creationId xmlns:a16="http://schemas.microsoft.com/office/drawing/2014/main" xmlns="" id="{E6525338-F528-CCFA-2AD8-C01BBABED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7" name="正方形/長方形 1216">
                <a:extLst>
                  <a:ext uri="{FF2B5EF4-FFF2-40B4-BE49-F238E27FC236}">
                    <a16:creationId xmlns:a16="http://schemas.microsoft.com/office/drawing/2014/main" xmlns="" id="{66E057AA-CFFB-9C19-DCF9-0DD02A451A6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8" name="正方形/長方形 1217">
                <a:extLst>
                  <a:ext uri="{FF2B5EF4-FFF2-40B4-BE49-F238E27FC236}">
                    <a16:creationId xmlns:a16="http://schemas.microsoft.com/office/drawing/2014/main" xmlns="" id="{F74B4863-A941-BD52-0719-E6C4CE97F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9" name="正方形/長方形 1218">
                <a:extLst>
                  <a:ext uri="{FF2B5EF4-FFF2-40B4-BE49-F238E27FC236}">
                    <a16:creationId xmlns:a16="http://schemas.microsoft.com/office/drawing/2014/main" xmlns="" id="{2A724411-DF13-7AD1-9152-0B5B860433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0" name="正方形/長方形 1219">
                <a:extLst>
                  <a:ext uri="{FF2B5EF4-FFF2-40B4-BE49-F238E27FC236}">
                    <a16:creationId xmlns:a16="http://schemas.microsoft.com/office/drawing/2014/main" xmlns="" id="{EFD1AF4C-5747-229A-F6DF-5804F191A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1" name="正方形/長方形 1220">
                <a:extLst>
                  <a:ext uri="{FF2B5EF4-FFF2-40B4-BE49-F238E27FC236}">
                    <a16:creationId xmlns:a16="http://schemas.microsoft.com/office/drawing/2014/main" xmlns="" id="{9360577F-3A77-D581-4C9C-83DA44C37E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2" name="正方形/長方形 1221">
                <a:extLst>
                  <a:ext uri="{FF2B5EF4-FFF2-40B4-BE49-F238E27FC236}">
                    <a16:creationId xmlns:a16="http://schemas.microsoft.com/office/drawing/2014/main" xmlns="" id="{671A3539-4004-D61F-DA03-6238275A92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3" name="正方形/長方形 1222">
                <a:extLst>
                  <a:ext uri="{FF2B5EF4-FFF2-40B4-BE49-F238E27FC236}">
                    <a16:creationId xmlns:a16="http://schemas.microsoft.com/office/drawing/2014/main" xmlns="" id="{4D2B93ED-83C4-6D79-03D3-157EFCFA4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4" name="正方形/長方形 1223">
                <a:extLst>
                  <a:ext uri="{FF2B5EF4-FFF2-40B4-BE49-F238E27FC236}">
                    <a16:creationId xmlns:a16="http://schemas.microsoft.com/office/drawing/2014/main" xmlns="" id="{E3287F17-768F-08A8-A633-B2D5A67D65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5" name="正方形/長方形 1224">
                <a:extLst>
                  <a:ext uri="{FF2B5EF4-FFF2-40B4-BE49-F238E27FC236}">
                    <a16:creationId xmlns:a16="http://schemas.microsoft.com/office/drawing/2014/main" xmlns="" id="{51D6DBE4-4D11-ED66-A79A-619310991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xmlns="" id="{C7971A83-5F2C-BEBB-97C1-A13A5694B387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1227" name="正方形/長方形 1226">
                <a:extLst>
                  <a:ext uri="{FF2B5EF4-FFF2-40B4-BE49-F238E27FC236}">
                    <a16:creationId xmlns:a16="http://schemas.microsoft.com/office/drawing/2014/main" xmlns="" id="{86ABA641-8576-2A31-BE0D-5C5DF7544F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8" name="正方形/長方形 1227">
                <a:extLst>
                  <a:ext uri="{FF2B5EF4-FFF2-40B4-BE49-F238E27FC236}">
                    <a16:creationId xmlns:a16="http://schemas.microsoft.com/office/drawing/2014/main" xmlns="" id="{BBCDA0C8-1EC2-C20C-0AA6-DD45AD32E8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9" name="正方形/長方形 1228">
                <a:extLst>
                  <a:ext uri="{FF2B5EF4-FFF2-40B4-BE49-F238E27FC236}">
                    <a16:creationId xmlns:a16="http://schemas.microsoft.com/office/drawing/2014/main" xmlns="" id="{334716B4-6ED3-E768-EDC0-EBDE12FA0D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0" name="正方形/長方形 1229">
                <a:extLst>
                  <a:ext uri="{FF2B5EF4-FFF2-40B4-BE49-F238E27FC236}">
                    <a16:creationId xmlns:a16="http://schemas.microsoft.com/office/drawing/2014/main" xmlns="" id="{8EED9515-5F38-266E-F701-CC06E3C59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1" name="正方形/長方形 1230">
                <a:extLst>
                  <a:ext uri="{FF2B5EF4-FFF2-40B4-BE49-F238E27FC236}">
                    <a16:creationId xmlns:a16="http://schemas.microsoft.com/office/drawing/2014/main" xmlns="" id="{AE475D34-6387-490E-9D93-A704FF062C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2" name="正方形/長方形 1231">
                <a:extLst>
                  <a:ext uri="{FF2B5EF4-FFF2-40B4-BE49-F238E27FC236}">
                    <a16:creationId xmlns:a16="http://schemas.microsoft.com/office/drawing/2014/main" xmlns="" id="{97473FB4-5243-FDB7-46BB-79C54602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3" name="正方形/長方形 1232">
                <a:extLst>
                  <a:ext uri="{FF2B5EF4-FFF2-40B4-BE49-F238E27FC236}">
                    <a16:creationId xmlns:a16="http://schemas.microsoft.com/office/drawing/2014/main" xmlns="" id="{61EDF310-7A36-564A-AE5A-0C9A8EA45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4" name="正方形/長方形 1233">
                <a:extLst>
                  <a:ext uri="{FF2B5EF4-FFF2-40B4-BE49-F238E27FC236}">
                    <a16:creationId xmlns:a16="http://schemas.microsoft.com/office/drawing/2014/main" xmlns="" id="{94DFDC43-AD97-7B29-8A2C-7AB8435F7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5" name="正方形/長方形 1234">
                <a:extLst>
                  <a:ext uri="{FF2B5EF4-FFF2-40B4-BE49-F238E27FC236}">
                    <a16:creationId xmlns:a16="http://schemas.microsoft.com/office/drawing/2014/main" xmlns="" id="{7DE2D576-5156-3531-8E36-90719926D4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grpSp>
        <p:nvGrpSpPr>
          <p:cNvPr id="1239" name="グループ化 1238">
            <a:extLst>
              <a:ext uri="{FF2B5EF4-FFF2-40B4-BE49-F238E27FC236}">
                <a16:creationId xmlns:a16="http://schemas.microsoft.com/office/drawing/2014/main" xmlns="" id="{097438CA-9F93-F0AF-A421-9670182A24C4}"/>
              </a:ext>
            </a:extLst>
          </p:cNvPr>
          <p:cNvGrpSpPr/>
          <p:nvPr/>
        </p:nvGrpSpPr>
        <p:grpSpPr>
          <a:xfrm>
            <a:off x="347063" y="3811760"/>
            <a:ext cx="3426301" cy="1158995"/>
            <a:chOff x="726295" y="3224105"/>
            <a:chExt cx="4257026" cy="1440000"/>
          </a:xfrm>
        </p:grpSpPr>
        <p:sp>
          <p:nvSpPr>
            <p:cNvPr id="1261" name="正方形/長方形 1260">
              <a:extLst>
                <a:ext uri="{FF2B5EF4-FFF2-40B4-BE49-F238E27FC236}">
                  <a16:creationId xmlns:a16="http://schemas.microsoft.com/office/drawing/2014/main" xmlns="" id="{9C23F4DE-7EA5-DFD8-B0FF-D760D9A80D05}"/>
                </a:ext>
              </a:extLst>
            </p:cNvPr>
            <p:cNvSpPr/>
            <p:nvPr/>
          </p:nvSpPr>
          <p:spPr>
            <a:xfrm>
              <a:off x="861322" y="3224105"/>
              <a:ext cx="4121999" cy="1440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62" name="正方形/長方形 1261">
              <a:extLst>
                <a:ext uri="{FF2B5EF4-FFF2-40B4-BE49-F238E27FC236}">
                  <a16:creationId xmlns:a16="http://schemas.microsoft.com/office/drawing/2014/main" xmlns="" id="{ABCDDB93-4CDE-A1CA-0E3A-C3D6435C8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95" y="3463363"/>
              <a:ext cx="4107860" cy="77408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1251" name="正方形/長方形 1250">
            <a:extLst>
              <a:ext uri="{FF2B5EF4-FFF2-40B4-BE49-F238E27FC236}">
                <a16:creationId xmlns:a16="http://schemas.microsoft.com/office/drawing/2014/main" xmlns="" id="{13224E09-34B5-B9D9-A183-776DBDFA696C}"/>
              </a:ext>
            </a:extLst>
          </p:cNvPr>
          <p:cNvSpPr>
            <a:spLocks noChangeAspect="1"/>
          </p:cNvSpPr>
          <p:nvPr/>
        </p:nvSpPr>
        <p:spPr>
          <a:xfrm>
            <a:off x="326732" y="3100983"/>
            <a:ext cx="3294427" cy="620802"/>
          </a:xfrm>
          <a:prstGeom prst="rect">
            <a:avLst/>
          </a:prstGeom>
          <a:solidFill>
            <a:srgbClr val="00B05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grpSp>
        <p:nvGrpSpPr>
          <p:cNvPr id="1241" name="グループ化 1240">
            <a:extLst>
              <a:ext uri="{FF2B5EF4-FFF2-40B4-BE49-F238E27FC236}">
                <a16:creationId xmlns:a16="http://schemas.microsoft.com/office/drawing/2014/main" xmlns="" id="{9BA26975-DF1F-594E-C85B-FA74C4D28C4C}"/>
              </a:ext>
            </a:extLst>
          </p:cNvPr>
          <p:cNvGrpSpPr/>
          <p:nvPr/>
        </p:nvGrpSpPr>
        <p:grpSpPr>
          <a:xfrm>
            <a:off x="445203" y="1918895"/>
            <a:ext cx="2989855" cy="1043835"/>
            <a:chOff x="797335" y="2865040"/>
            <a:chExt cx="2712342" cy="946948"/>
          </a:xfrm>
        </p:grpSpPr>
        <p:sp>
          <p:nvSpPr>
            <p:cNvPr id="1242" name="正方形/長方形 1241">
              <a:extLst>
                <a:ext uri="{FF2B5EF4-FFF2-40B4-BE49-F238E27FC236}">
                  <a16:creationId xmlns:a16="http://schemas.microsoft.com/office/drawing/2014/main" xmlns="" id="{CCC16783-71AB-4D13-9156-04B5B2DEBCE2}"/>
                </a:ext>
              </a:extLst>
            </p:cNvPr>
            <p:cNvSpPr>
              <a:spLocks/>
            </p:cNvSpPr>
            <p:nvPr/>
          </p:nvSpPr>
          <p:spPr>
            <a:xfrm>
              <a:off x="3329950" y="2865040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3" name="正方形/長方形 1242">
              <a:extLst>
                <a:ext uri="{FF2B5EF4-FFF2-40B4-BE49-F238E27FC236}">
                  <a16:creationId xmlns:a16="http://schemas.microsoft.com/office/drawing/2014/main" xmlns="" id="{ACE7E1CF-1097-CC7C-58FB-06B26B3BA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5591" y="2943896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4" name="正方形/長方形 1243">
              <a:extLst>
                <a:ext uri="{FF2B5EF4-FFF2-40B4-BE49-F238E27FC236}">
                  <a16:creationId xmlns:a16="http://schemas.microsoft.com/office/drawing/2014/main" xmlns="" id="{8295AD7B-011E-BFF3-43F7-4BE292EEE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0721" y="3054211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5" name="正方形/長方形 1244">
              <a:extLst>
                <a:ext uri="{FF2B5EF4-FFF2-40B4-BE49-F238E27FC236}">
                  <a16:creationId xmlns:a16="http://schemas.microsoft.com/office/drawing/2014/main" xmlns="" id="{C9C59000-1A4A-239F-F276-F0DA55C80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222" y="3165638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6" name="正方形/長方形 1245">
              <a:extLst>
                <a:ext uri="{FF2B5EF4-FFF2-40B4-BE49-F238E27FC236}">
                  <a16:creationId xmlns:a16="http://schemas.microsoft.com/office/drawing/2014/main" xmlns="" id="{2380848D-FC55-DCEA-B278-25C8E79D23DE}"/>
                </a:ext>
              </a:extLst>
            </p:cNvPr>
            <p:cNvSpPr>
              <a:spLocks/>
            </p:cNvSpPr>
            <p:nvPr/>
          </p:nvSpPr>
          <p:spPr>
            <a:xfrm>
              <a:off x="797335" y="3248808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7" name="正方形/長方形 1246">
              <a:extLst>
                <a:ext uri="{FF2B5EF4-FFF2-40B4-BE49-F238E27FC236}">
                  <a16:creationId xmlns:a16="http://schemas.microsoft.com/office/drawing/2014/main" xmlns="" id="{93FC6A74-CDD9-673A-32E3-7EA3BDA10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513" y="298548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8" name="正方形/長方形 1247">
              <a:extLst>
                <a:ext uri="{FF2B5EF4-FFF2-40B4-BE49-F238E27FC236}">
                  <a16:creationId xmlns:a16="http://schemas.microsoft.com/office/drawing/2014/main" xmlns="" id="{13ABEF58-4671-0AAC-3B68-C8C6A174B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0327" y="308826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9" name="正方形/長方形 1248">
              <a:extLst>
                <a:ext uri="{FF2B5EF4-FFF2-40B4-BE49-F238E27FC236}">
                  <a16:creationId xmlns:a16="http://schemas.microsoft.com/office/drawing/2014/main" xmlns="" id="{EE1EEE89-4B32-68BE-4DD4-682FFE75C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39" y="319943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50" name="正方形/長方形 1249">
              <a:extLst>
                <a:ext uri="{FF2B5EF4-FFF2-40B4-BE49-F238E27FC236}">
                  <a16:creationId xmlns:a16="http://schemas.microsoft.com/office/drawing/2014/main" xmlns="" id="{B3F2A802-AA26-AE8A-87F3-F451EBC5F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972" y="328430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1263" name="テキスト ボックス 1262">
            <a:extLst>
              <a:ext uri="{FF2B5EF4-FFF2-40B4-BE49-F238E27FC236}">
                <a16:creationId xmlns:a16="http://schemas.microsoft.com/office/drawing/2014/main" xmlns="" id="{BAD49A8A-38C7-1B5A-AB31-B9050E27F49E}"/>
              </a:ext>
            </a:extLst>
          </p:cNvPr>
          <p:cNvSpPr txBox="1"/>
          <p:nvPr/>
        </p:nvSpPr>
        <p:spPr>
          <a:xfrm>
            <a:off x="326590" y="1793589"/>
            <a:ext cx="194073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Sensor + ASIC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4" name="テキスト ボックス 1263">
            <a:extLst>
              <a:ext uri="{FF2B5EF4-FFF2-40B4-BE49-F238E27FC236}">
                <a16:creationId xmlns:a16="http://schemas.microsoft.com/office/drawing/2014/main" xmlns="" id="{07336CAC-1C9C-D376-C4C3-42DA9C45872B}"/>
              </a:ext>
            </a:extLst>
          </p:cNvPr>
          <p:cNvSpPr txBox="1"/>
          <p:nvPr/>
        </p:nvSpPr>
        <p:spPr>
          <a:xfrm>
            <a:off x="467752" y="2879388"/>
            <a:ext cx="156606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Interposer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5" name="テキスト ボックス 1264">
            <a:extLst>
              <a:ext uri="{FF2B5EF4-FFF2-40B4-BE49-F238E27FC236}">
                <a16:creationId xmlns:a16="http://schemas.microsoft.com/office/drawing/2014/main" xmlns="" id="{89ED659A-56B2-10BC-5F4A-7A4F4608A176}"/>
              </a:ext>
            </a:extLst>
          </p:cNvPr>
          <p:cNvSpPr txBox="1"/>
          <p:nvPr/>
        </p:nvSpPr>
        <p:spPr>
          <a:xfrm>
            <a:off x="532290" y="3765559"/>
            <a:ext cx="83653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FPC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6" name="テキスト ボックス 1265">
            <a:extLst>
              <a:ext uri="{FF2B5EF4-FFF2-40B4-BE49-F238E27FC236}">
                <a16:creationId xmlns:a16="http://schemas.microsoft.com/office/drawing/2014/main" xmlns="" id="{315E8B71-437F-FD4F-DEF9-48AC797EA47A}"/>
              </a:ext>
            </a:extLst>
          </p:cNvPr>
          <p:cNvSpPr txBox="1"/>
          <p:nvPr/>
        </p:nvSpPr>
        <p:spPr>
          <a:xfrm>
            <a:off x="4314857" y="2372881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Glue dispenser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7" name="右中かっこ 1266">
            <a:extLst>
              <a:ext uri="{FF2B5EF4-FFF2-40B4-BE49-F238E27FC236}">
                <a16:creationId xmlns:a16="http://schemas.microsoft.com/office/drawing/2014/main" xmlns="" id="{07D723DC-E548-EDE8-DD4D-39C5AD4A3C60}"/>
              </a:ext>
            </a:extLst>
          </p:cNvPr>
          <p:cNvSpPr/>
          <p:nvPr/>
        </p:nvSpPr>
        <p:spPr>
          <a:xfrm>
            <a:off x="3924992" y="2017177"/>
            <a:ext cx="440159" cy="2406834"/>
          </a:xfrm>
          <a:prstGeom prst="rightBrace">
            <a:avLst>
              <a:gd name="adj1" fmla="val 8333"/>
              <a:gd name="adj2" fmla="val 506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cxnSp>
        <p:nvCxnSpPr>
          <p:cNvPr id="1269" name="直線矢印コネクタ 1268">
            <a:extLst>
              <a:ext uri="{FF2B5EF4-FFF2-40B4-BE49-F238E27FC236}">
                <a16:creationId xmlns:a16="http://schemas.microsoft.com/office/drawing/2014/main" xmlns="" id="{48A2B686-8B4F-D3BE-C917-E81A203AC9FF}"/>
              </a:ext>
            </a:extLst>
          </p:cNvPr>
          <p:cNvCxnSpPr/>
          <p:nvPr/>
        </p:nvCxnSpPr>
        <p:spPr>
          <a:xfrm>
            <a:off x="8220785" y="2980682"/>
            <a:ext cx="6780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0" name="テキスト ボックス 1269">
            <a:extLst>
              <a:ext uri="{FF2B5EF4-FFF2-40B4-BE49-F238E27FC236}">
                <a16:creationId xmlns:a16="http://schemas.microsoft.com/office/drawing/2014/main" xmlns="" id="{EEA4D3EC-726E-971B-0A50-7D2F22EFD020}"/>
              </a:ext>
            </a:extLst>
          </p:cNvPr>
          <p:cNvSpPr txBox="1"/>
          <p:nvPr/>
        </p:nvSpPr>
        <p:spPr>
          <a:xfrm>
            <a:off x="8604769" y="2464169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Wire bonding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xmlns="" id="{BFFE828D-ABA4-49BA-5F11-4DE06B417114}"/>
              </a:ext>
            </a:extLst>
          </p:cNvPr>
          <p:cNvGrpSpPr/>
          <p:nvPr/>
        </p:nvGrpSpPr>
        <p:grpSpPr>
          <a:xfrm>
            <a:off x="857377" y="4730276"/>
            <a:ext cx="12067031" cy="2161459"/>
            <a:chOff x="1203716" y="4052458"/>
            <a:chExt cx="10946992" cy="1960836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xmlns="" id="{0231364E-6C02-708B-D995-798E94D8A6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1" y="4052458"/>
              <a:ext cx="1545567" cy="522811"/>
              <a:chOff x="4742471" y="3166535"/>
              <a:chExt cx="3108278" cy="1051419"/>
            </a:xfrm>
          </p:grpSpPr>
          <p:grpSp>
            <p:nvGrpSpPr>
              <p:cNvPr id="1272" name="グループ化 1271">
                <a:extLst>
                  <a:ext uri="{FF2B5EF4-FFF2-40B4-BE49-F238E27FC236}">
                    <a16:creationId xmlns:a16="http://schemas.microsoft.com/office/drawing/2014/main" xmlns="" id="{EEBF5BD1-1546-9908-120E-6BACED5CA8EA}"/>
                  </a:ext>
                </a:extLst>
              </p:cNvPr>
              <p:cNvGrpSpPr/>
              <p:nvPr/>
            </p:nvGrpSpPr>
            <p:grpSpPr>
              <a:xfrm>
                <a:off x="4742471" y="3166535"/>
                <a:ext cx="3108278" cy="1051419"/>
                <a:chOff x="726295" y="3169054"/>
                <a:chExt cx="4257026" cy="1440000"/>
              </a:xfrm>
            </p:grpSpPr>
            <p:sp>
              <p:nvSpPr>
                <p:cNvPr id="1294" name="正方形/長方形 1293">
                  <a:extLst>
                    <a:ext uri="{FF2B5EF4-FFF2-40B4-BE49-F238E27FC236}">
                      <a16:creationId xmlns:a16="http://schemas.microsoft.com/office/drawing/2014/main" xmlns="" id="{8B57F92B-7A32-3196-C928-BF9A3B35B3A1}"/>
                    </a:ext>
                  </a:extLst>
                </p:cNvPr>
                <p:cNvSpPr/>
                <p:nvPr/>
              </p:nvSpPr>
              <p:spPr>
                <a:xfrm>
                  <a:off x="861321" y="3169054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5" name="正方形/長方形 1294">
                  <a:extLst>
                    <a:ext uri="{FF2B5EF4-FFF2-40B4-BE49-F238E27FC236}">
                      <a16:creationId xmlns:a16="http://schemas.microsoft.com/office/drawing/2014/main" xmlns="" id="{13C251AC-7C8B-A517-44E6-C30741BF06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xmlns="" id="{147BF4B6-D275-DB33-1916-C4B79C89D8F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xmlns="" id="{01156FB5-3F17-11A8-5101-5284C7B736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xmlns="" id="{A27ED287-C622-C462-7BB3-4A5E1FE3E1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xmlns="" id="{9491C24D-934E-05F4-C3BC-6ACE6134ED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xmlns="" id="{8D710A47-9AF8-4C6D-C945-54264BDC25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xmlns="" id="{AB675EC9-F694-0824-17C8-1609655F16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xmlns="" id="{F174FBD0-05FC-373D-9393-E8CCAB8738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xmlns="" id="{015928DF-5F4A-E4FB-F919-8C68A78AC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xmlns="" id="{2C80A04F-A907-FBAB-C476-694086D96E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xmlns="" id="{712D03AA-50E2-A096-26D6-E2084342BF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xmlns="" id="{EC92E3D7-B6A6-18DD-FA2A-5FED641304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xmlns="" id="{A6DE988E-AE7C-F951-1251-16726248175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xmlns="" id="{B9BA5A41-AB9B-E611-16B8-3D70426EA5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xmlns="" id="{17FAEE4B-3AF2-E288-874C-5ADEBF0032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xmlns="" id="{0C20D4B3-09B9-4F3F-1A09-1739131136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xmlns="" id="{3425D689-4F78-1E49-8915-74EF980396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xmlns="" id="{4DD0D368-42D5-C8C0-D7E6-45F78EF80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xmlns="" id="{6449E33A-E65B-0BB2-80DF-BDF1480F4F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xmlns="" id="{FE49FF55-5E06-A42C-B534-0C40ADBF79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xmlns="" id="{B73F748D-FD43-3CBC-CE15-F6009F1B41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xmlns="" id="{997369BD-597B-D6F2-FB94-D5914883BB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xmlns="" id="{5DBDC553-8A0D-8FF9-FA93-99BE5AD82A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4" y="4261330"/>
              <a:ext cx="1545567" cy="522811"/>
              <a:chOff x="4742471" y="3186523"/>
              <a:chExt cx="3108278" cy="1051419"/>
            </a:xfrm>
          </p:grpSpPr>
          <p:grpSp>
            <p:nvGrpSpPr>
              <p:cNvPr id="1322" name="グループ化 1321">
                <a:extLst>
                  <a:ext uri="{FF2B5EF4-FFF2-40B4-BE49-F238E27FC236}">
                    <a16:creationId xmlns:a16="http://schemas.microsoft.com/office/drawing/2014/main" xmlns="" id="{9939C5A7-7F1F-F9B2-EB7C-3B2B2E96AF1F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44" name="正方形/長方形 1343">
                  <a:extLst>
                    <a:ext uri="{FF2B5EF4-FFF2-40B4-BE49-F238E27FC236}">
                      <a16:creationId xmlns:a16="http://schemas.microsoft.com/office/drawing/2014/main" xmlns="" id="{DCB14712-D797-8716-48BA-BCA14938A985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5" name="正方形/長方形 1344">
                  <a:extLst>
                    <a:ext uri="{FF2B5EF4-FFF2-40B4-BE49-F238E27FC236}">
                      <a16:creationId xmlns:a16="http://schemas.microsoft.com/office/drawing/2014/main" xmlns="" id="{9EB8C87F-F411-3AF8-22A0-4EF09026CD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xmlns="" id="{BE957BA2-FDB3-92D3-484E-4A1442FF13F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xmlns="" id="{8F8F2667-B6A5-D665-FB93-925FB2D923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xmlns="" id="{A4C88DC4-3FDF-0B84-EBE0-F81A087DB2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xmlns="" id="{68583C77-89EA-5FF9-5917-7D52E6CC0E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xmlns="" id="{1B5D25D6-457B-F2D2-A953-4C8C78547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xmlns="" id="{0496598D-CC26-45D6-EBC7-6BFEE6A968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xmlns="" id="{B9C26C1B-9715-476C-A99D-C9E0631ECE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xmlns="" id="{70A389FC-0FFD-F412-DDAF-303A9FE60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xmlns="" id="{04608F12-8899-E671-E97C-B89C22A124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xmlns="" id="{125BBFA0-2F3A-9EFD-A436-F21872D690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xmlns="" id="{C8CD4ACD-6ED9-D1D6-3055-A77B42BAC5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xmlns="" id="{709E2F76-F037-975B-B519-F79B9D7E963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xmlns="" id="{7D01387D-6E21-E530-62C9-17C556B93D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xmlns="" id="{A013656E-8B6D-E394-145D-FDDCD86B43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xmlns="" id="{44A67C48-2B0C-72C0-3D18-56DF950EF1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xmlns="" id="{21034CFC-E7F8-4C4A-3D57-1A7EEC17F2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xmlns="" id="{3BE7AEA6-A364-B53E-6636-026F41E60B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xmlns="" id="{4580DE81-95E7-752E-4C09-88303E1CCF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xmlns="" id="{4AEEB95A-E63C-24D3-795D-1452172894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xmlns="" id="{8AD988BD-0283-E4DD-17E7-8C6500389D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xmlns="" id="{721CC376-AC61-02E7-C758-F82BA74672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xmlns="" id="{226A62BB-181B-AD0F-C2E4-A219FAC6D2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0" y="4465887"/>
              <a:ext cx="1545567" cy="522811"/>
              <a:chOff x="4742471" y="3186523"/>
              <a:chExt cx="3108278" cy="1051419"/>
            </a:xfrm>
          </p:grpSpPr>
          <p:grpSp>
            <p:nvGrpSpPr>
              <p:cNvPr id="1347" name="グループ化 1346">
                <a:extLst>
                  <a:ext uri="{FF2B5EF4-FFF2-40B4-BE49-F238E27FC236}">
                    <a16:creationId xmlns:a16="http://schemas.microsoft.com/office/drawing/2014/main" xmlns="" id="{7494852B-26F6-148E-9324-A09E0E8CC61E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69" name="正方形/長方形 1368">
                  <a:extLst>
                    <a:ext uri="{FF2B5EF4-FFF2-40B4-BE49-F238E27FC236}">
                      <a16:creationId xmlns:a16="http://schemas.microsoft.com/office/drawing/2014/main" xmlns="" id="{CE631D3F-5B6D-A9C3-E59F-56622AE3A1F7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0" name="正方形/長方形 1369">
                  <a:extLst>
                    <a:ext uri="{FF2B5EF4-FFF2-40B4-BE49-F238E27FC236}">
                      <a16:creationId xmlns:a16="http://schemas.microsoft.com/office/drawing/2014/main" xmlns="" id="{9CF497C2-5A0F-2941-C42D-28FF545F1F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xmlns="" id="{8BF382C6-41A8-8034-EBD6-56E2BC151AC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xmlns="" id="{8A200B2A-15D4-06BE-5B98-657E0079EC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xmlns="" id="{0E901954-434F-5AB8-BCAF-72643AAA59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xmlns="" id="{32110CD1-7A2C-578A-C485-8C62A92FB3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xmlns="" id="{2BAE3CE9-86B0-51A7-E2AF-138A0989DD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xmlns="" id="{04916371-80A7-8F2A-A4F8-C3958A824F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xmlns="" id="{C2B9CB86-E1CD-B439-82AC-27E5CCBA6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xmlns="" id="{86E35FBE-D325-1A9C-BCF5-F4CFD4E61E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xmlns="" id="{F98EA08F-0313-0178-3858-B4B7E76CA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xmlns="" id="{00B2EDFE-78E8-4E9D-9912-2DFA6915B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xmlns="" id="{E559A50A-76BD-3C0E-B7B8-FBD811494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xmlns="" id="{80AA6AD8-3B43-059D-A144-18389E67FB2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xmlns="" id="{4D247206-B983-256C-602F-F501A3427A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xmlns="" id="{77B58BB2-30D3-2663-B69B-96796EBACD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xmlns="" id="{D3B546F6-85B7-8764-B4FD-321FC106EF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xmlns="" id="{777B6B37-9ED6-C768-C4DB-617C1EF8E6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xmlns="" id="{1B9A3AB5-624F-AC49-5EC7-A903CF0B7E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xmlns="" id="{9D26CA7F-6AD2-185E-B404-0507BFF15A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xmlns="" id="{185172BE-DCFF-ED5C-D2D4-6DE8605CFA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xmlns="" id="{21CD2F8A-D2E9-A8EA-8FB4-EB2CAA660C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xmlns="" id="{BD5ECEE3-CB63-2A53-77C8-910D300EAA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xmlns="" id="{BBBD6851-5347-392A-05F1-D6126D6D7B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6" y="4668110"/>
              <a:ext cx="1545567" cy="532651"/>
              <a:chOff x="4742471" y="3186942"/>
              <a:chExt cx="3108278" cy="1071208"/>
            </a:xfrm>
          </p:grpSpPr>
          <p:grpSp>
            <p:nvGrpSpPr>
              <p:cNvPr id="1372" name="グループ化 1371">
                <a:extLst>
                  <a:ext uri="{FF2B5EF4-FFF2-40B4-BE49-F238E27FC236}">
                    <a16:creationId xmlns:a16="http://schemas.microsoft.com/office/drawing/2014/main" xmlns="" id="{F92EC986-067C-4DC5-0241-73E5F10D6EB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394" name="正方形/長方形 1393">
                  <a:extLst>
                    <a:ext uri="{FF2B5EF4-FFF2-40B4-BE49-F238E27FC236}">
                      <a16:creationId xmlns:a16="http://schemas.microsoft.com/office/drawing/2014/main" xmlns="" id="{B82A46EF-4FF9-4105-AC8B-8D5A9D4A3303}"/>
                    </a:ext>
                  </a:extLst>
                </p:cNvPr>
                <p:cNvSpPr/>
                <p:nvPr/>
              </p:nvSpPr>
              <p:spPr>
                <a:xfrm>
                  <a:off x="861321" y="3224105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5" name="正方形/長方形 1394">
                  <a:extLst>
                    <a:ext uri="{FF2B5EF4-FFF2-40B4-BE49-F238E27FC236}">
                      <a16:creationId xmlns:a16="http://schemas.microsoft.com/office/drawing/2014/main" xmlns="" id="{C9A6B9F8-FCF4-EE6C-1911-8DA64B83B5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xmlns="" id="{2FE0000D-C401-7982-294E-D95ADFC4DF1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xmlns="" id="{A2B2BA66-A746-E9B7-DE81-7075DE3BBE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xmlns="" id="{46C2DA21-381D-5850-9F04-D4B5042057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xmlns="" id="{660E781F-1108-CAAA-73BB-396C9F34B1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xmlns="" id="{F8C230E3-20FC-ED98-390B-E4EC800ABA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xmlns="" id="{C831C611-48DF-387D-205A-D47FBED07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xmlns="" id="{779859FB-2FA1-A0F4-1215-58529EE567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xmlns="" id="{FF09E205-86DB-27D2-FB27-2669360BCB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xmlns="" id="{D604ABBC-7405-18E9-B302-B2F8F60D62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xmlns="" id="{610EE3F9-778E-A743-9F40-5FF95602FB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xmlns="" id="{7C331719-B00F-0D54-6EC0-C1978253C7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xmlns="" id="{6FBDE77A-CF9E-3CEF-BB8D-7800E6E19D1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xmlns="" id="{1CF7AD1D-7EA3-D7B3-FF89-BB611EAB4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xmlns="" id="{70F685A5-5D93-A1EE-8DB3-51EE39899E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xmlns="" id="{704FC64C-7527-E12B-D096-EF1636D136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xmlns="" id="{EB4E78BB-E525-C07E-7DEF-4E654D14C6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xmlns="" id="{1B2F3862-50CD-EA64-D938-8FACACD374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xmlns="" id="{824F6F1D-650C-3E53-52D1-FF3130A338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xmlns="" id="{07D113C1-354D-CE1F-36F0-367DC4AB7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xmlns="" id="{1A044E6E-C71C-67BC-4F86-2C490D0B0B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xmlns="" id="{6BA67E0E-B639-5572-9762-F1ED644740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xmlns="" id="{BE2FC154-1CC5-D291-9650-E4A7A86D31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8" y="4870763"/>
              <a:ext cx="1545567" cy="532760"/>
              <a:chOff x="4742471" y="3186942"/>
              <a:chExt cx="3108278" cy="1071428"/>
            </a:xfrm>
          </p:grpSpPr>
          <p:grpSp>
            <p:nvGrpSpPr>
              <p:cNvPr id="1524" name="グループ化 1523">
                <a:extLst>
                  <a:ext uri="{FF2B5EF4-FFF2-40B4-BE49-F238E27FC236}">
                    <a16:creationId xmlns:a16="http://schemas.microsoft.com/office/drawing/2014/main" xmlns="" id="{99A874FE-8CD0-E6B7-1D16-52FE581567DA}"/>
                  </a:ext>
                </a:extLst>
              </p:cNvPr>
              <p:cNvGrpSpPr/>
              <p:nvPr/>
            </p:nvGrpSpPr>
            <p:grpSpPr>
              <a:xfrm>
                <a:off x="4742471" y="3206951"/>
                <a:ext cx="3108278" cy="1051419"/>
                <a:chOff x="726295" y="3224406"/>
                <a:chExt cx="4257026" cy="1440000"/>
              </a:xfrm>
            </p:grpSpPr>
            <p:sp>
              <p:nvSpPr>
                <p:cNvPr id="1546" name="正方形/長方形 1545">
                  <a:extLst>
                    <a:ext uri="{FF2B5EF4-FFF2-40B4-BE49-F238E27FC236}">
                      <a16:creationId xmlns:a16="http://schemas.microsoft.com/office/drawing/2014/main" xmlns="" id="{28F62893-E502-E1F7-840C-F0B23B854E51}"/>
                    </a:ext>
                  </a:extLst>
                </p:cNvPr>
                <p:cNvSpPr/>
                <p:nvPr/>
              </p:nvSpPr>
              <p:spPr>
                <a:xfrm>
                  <a:off x="861321" y="3224406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7" name="正方形/長方形 1546">
                  <a:extLst>
                    <a:ext uri="{FF2B5EF4-FFF2-40B4-BE49-F238E27FC236}">
                      <a16:creationId xmlns:a16="http://schemas.microsoft.com/office/drawing/2014/main" xmlns="" id="{E29B7798-F8E2-E522-CB6D-046C0CA256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xmlns="" id="{9C7B35D1-0F80-9D7C-AC33-8BC533ADD69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xmlns="" id="{A46849C6-49B8-8BA9-E7D1-F59E854889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xmlns="" id="{B1123203-D48B-C40E-8F91-79197A6766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xmlns="" id="{1AC597F7-C56A-BB02-9524-638EF946D3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xmlns="" id="{FCF8B1FB-ED7A-115B-BACD-A868F4CC8E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xmlns="" id="{38C15AAD-E61F-57D4-5A7D-58F6AF348C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xmlns="" id="{EFC2C5EC-ADB6-CD64-255C-BF341CE7F3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xmlns="" id="{E5B0F150-C206-8841-BE34-4A206183E6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xmlns="" id="{5E490C58-E69D-CAD2-2DF4-33C200487C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xmlns="" id="{E31D2ED0-B90E-48D2-70C3-1C2AD82C9C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xmlns="" id="{DF6B45E9-04BA-C172-70E5-1C3D106C80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xmlns="" id="{5343C9CC-3D69-6E69-C15B-5E36146317C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xmlns="" id="{E062CF6E-28E7-179A-0887-09F1408A0F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xmlns="" id="{FBCFB751-DFDD-EDA2-774B-4A75600918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xmlns="" id="{925910DE-7D0B-974E-2A4E-ADE00DA397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xmlns="" id="{374FF5BF-1850-67A5-0304-EC2A7D6077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xmlns="" id="{97A41F98-901C-F69E-FE3D-ED8D55644D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xmlns="" id="{AC80AF92-AF04-8F16-821D-381AC24DED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xmlns="" id="{5594E418-B209-BC5B-0E46-F1C509660A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xmlns="" id="{E86A4950-AB87-7B67-4078-642D3FFA5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xmlns="" id="{03D31365-CDBA-1EE7-4D07-F0E1B8B1E7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xmlns="" id="{F5C12961-D103-79D7-3A48-2CD8645F70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2" y="5074072"/>
              <a:ext cx="1545567" cy="532651"/>
              <a:chOff x="4742471" y="3186942"/>
              <a:chExt cx="3108278" cy="1071208"/>
            </a:xfrm>
          </p:grpSpPr>
          <p:grpSp>
            <p:nvGrpSpPr>
              <p:cNvPr id="1500" name="グループ化 1499">
                <a:extLst>
                  <a:ext uri="{FF2B5EF4-FFF2-40B4-BE49-F238E27FC236}">
                    <a16:creationId xmlns:a16="http://schemas.microsoft.com/office/drawing/2014/main" xmlns="" id="{BD8CAE74-2DCA-8F21-DE90-DE4D51CCF298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522" name="正方形/長方形 1521">
                  <a:extLst>
                    <a:ext uri="{FF2B5EF4-FFF2-40B4-BE49-F238E27FC236}">
                      <a16:creationId xmlns:a16="http://schemas.microsoft.com/office/drawing/2014/main" xmlns="" id="{44FCBD35-8A4C-5550-B3F9-DEE1AF95DAE2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3" name="正方形/長方形 1522">
                  <a:extLst>
                    <a:ext uri="{FF2B5EF4-FFF2-40B4-BE49-F238E27FC236}">
                      <a16:creationId xmlns:a16="http://schemas.microsoft.com/office/drawing/2014/main" xmlns="" id="{69B873B3-324E-5571-EF41-B28D6B50E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xmlns="" id="{5346D2DF-2532-5E43-7E49-92552F27DA8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xmlns="" id="{2B307B11-7366-BF16-2311-1229E32159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xmlns="" id="{11C458EE-A413-F5FC-46FB-F00D4AC7FF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xmlns="" id="{15CBB007-9D1D-FBED-7025-F5F1156FDA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xmlns="" id="{93F72101-9FEC-E73B-B399-116ABC1F7F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xmlns="" id="{0012BA48-2B0D-81F4-1E34-D5F1051DE1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xmlns="" id="{1055AA02-8DE9-0598-A77A-D888124DF4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xmlns="" id="{80B3E7DB-5C3A-5AD0-068F-FFC4406AB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xmlns="" id="{CD902A10-83C5-AF1D-64BA-C3DA1E8AD8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xmlns="" id="{7B90325A-05C4-D3D1-2251-421CE1A5C7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xmlns="" id="{26BA3835-7A88-14E6-9736-BDEA310160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xmlns="" id="{08B8E105-1F5F-1086-9C76-BC5EAD3F828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xmlns="" id="{AFD5A41D-3479-1922-E180-AD2699E6E7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xmlns="" id="{A3C91CB4-2399-6880-7C59-5BE7B10F45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xmlns="" id="{02ECCBF1-C095-CF8C-A4EE-A76B497149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xmlns="" id="{08B450F6-3FF0-C54E-2646-F47C9DB59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xmlns="" id="{86CD7B6C-B6BB-2B2F-E045-E4A3DEC7E7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xmlns="" id="{0D528E54-3F75-1D97-D96C-0E911369AE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xmlns="" id="{61D31F44-A862-D3A4-657C-171E614B6F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xmlns="" id="{B02E3916-B77D-3D4C-078E-21FC66AB0A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xmlns="" id="{F58101BF-8181-BE9E-895D-D78699D8F9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xmlns="" id="{D0EE9B01-F50A-099A-72B6-B73F7AF44A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29"/>
              <a:ext cx="1545567" cy="532651"/>
              <a:chOff x="4742471" y="3186942"/>
              <a:chExt cx="3108278" cy="1071208"/>
            </a:xfrm>
          </p:grpSpPr>
          <p:grpSp>
            <p:nvGrpSpPr>
              <p:cNvPr id="1476" name="グループ化 1475">
                <a:extLst>
                  <a:ext uri="{FF2B5EF4-FFF2-40B4-BE49-F238E27FC236}">
                    <a16:creationId xmlns:a16="http://schemas.microsoft.com/office/drawing/2014/main" xmlns="" id="{4CFF7B9F-CAA6-78BB-223E-641860658C2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98" name="正方形/長方形 1497">
                  <a:extLst>
                    <a:ext uri="{FF2B5EF4-FFF2-40B4-BE49-F238E27FC236}">
                      <a16:creationId xmlns:a16="http://schemas.microsoft.com/office/drawing/2014/main" xmlns="" id="{D898B3F1-6F3B-7759-1781-A11CA647B916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9" name="正方形/長方形 1498">
                  <a:extLst>
                    <a:ext uri="{FF2B5EF4-FFF2-40B4-BE49-F238E27FC236}">
                      <a16:creationId xmlns:a16="http://schemas.microsoft.com/office/drawing/2014/main" xmlns="" id="{EAF31476-8860-FDDC-8055-295075BF69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xmlns="" id="{19A35D22-C349-A220-A440-4C3C2C83E48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xmlns="" id="{0705233E-2EA1-7C2D-4BFD-B0AF6F7E2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xmlns="" id="{F3F9B0FF-DD42-F1AD-A773-9ED3ED9749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xmlns="" id="{3F4B6964-B517-B4E9-1506-86D76FF2E9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xmlns="" id="{59582CF9-F41B-4001-9B33-ECBF5EEA7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xmlns="" id="{CD35648B-FF0F-FDED-E60B-F8E6E49DBF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xmlns="" id="{F54EB5A2-9507-3075-DAFA-13D8185BBC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xmlns="" id="{25621A95-79D2-5736-0EB9-E75CEB6040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xmlns="" id="{85AF5926-30D4-1216-908F-6C5D8648C6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xmlns="" id="{7481584C-AE20-1F7E-BB92-67ABC7AB2F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xmlns="" id="{094138D9-DBCF-99B2-6599-72B16072C5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xmlns="" id="{E2A4D96E-85C1-3E15-3230-B88A7CB1C73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xmlns="" id="{54CCE129-BEDB-1494-3D4A-490B279F0F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xmlns="" id="{400B939F-4D8B-41A9-D326-53BB6BC64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xmlns="" id="{C3698929-052A-DF39-7EF2-A6019ED089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xmlns="" id="{389E8642-529E-5F8D-8F13-89257CF5D7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xmlns="" id="{92EC9958-EF9F-DDFE-B451-A8B50888FA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xmlns="" id="{21C7B367-FC5C-C43D-C1E8-D9EE289195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xmlns="" id="{D9003AC5-6CC7-2A77-432A-4E1E90CE3C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xmlns="" id="{34E8EBB3-FFEA-D118-B37E-4E20E30A74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xmlns="" id="{A99CEB8F-E0E7-5F9C-991C-1F9D2FB39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xmlns="" id="{0A82E4BF-FCB5-7A70-8E8B-F839E1886D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545567" cy="532651"/>
              <a:chOff x="4742471" y="3186942"/>
              <a:chExt cx="3108278" cy="1071208"/>
            </a:xfrm>
          </p:grpSpPr>
          <p:grpSp>
            <p:nvGrpSpPr>
              <p:cNvPr id="1452" name="グループ化 1451">
                <a:extLst>
                  <a:ext uri="{FF2B5EF4-FFF2-40B4-BE49-F238E27FC236}">
                    <a16:creationId xmlns:a16="http://schemas.microsoft.com/office/drawing/2014/main" xmlns="" id="{FF29E7EF-04E9-D49B-E4D3-411E556DED15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74" name="正方形/長方形 1473">
                  <a:extLst>
                    <a:ext uri="{FF2B5EF4-FFF2-40B4-BE49-F238E27FC236}">
                      <a16:creationId xmlns:a16="http://schemas.microsoft.com/office/drawing/2014/main" xmlns="" id="{B1454CCA-C3BC-1C9C-34A7-2D8532EBB675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5" name="正方形/長方形 1474">
                  <a:extLst>
                    <a:ext uri="{FF2B5EF4-FFF2-40B4-BE49-F238E27FC236}">
                      <a16:creationId xmlns:a16="http://schemas.microsoft.com/office/drawing/2014/main" xmlns="" id="{A1128676-10EC-6522-ABE4-9682EB16DC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xmlns="" id="{2D7036FE-FC28-43AA-705B-6FE77E97C1A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xmlns="" id="{5761CB22-2FA1-B37A-8B00-DBCF585768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xmlns="" id="{7EE799D5-E606-22A9-9976-06ADE017F4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xmlns="" id="{50EC3EA8-4E03-5617-806E-76CEEFC1BA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xmlns="" id="{5E0DB03D-1B35-9681-1B52-518DE9B640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xmlns="" id="{1D4D4ABB-1653-EC80-748C-437CFFBDB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xmlns="" id="{8F243E6A-1DE8-B319-C251-F5CC1A4970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xmlns="" id="{FC2BD7C1-7172-5DA6-74CE-4BD2111AC5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xmlns="" id="{DAE00056-D537-45D8-8671-087B0026CF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xmlns="" id="{4DDF40D3-6C49-9776-1EB1-099B71F5AA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xmlns="" id="{F898303F-037E-FD25-038A-804D6595A1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xmlns="" id="{F104165F-CAA0-BE65-617A-79B2A094453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xmlns="" id="{1F359BD9-9C33-BA30-5B8C-276152AA27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xmlns="" id="{FB234E1B-978A-97A2-25C4-A9F8107C7B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xmlns="" id="{63C29141-FECB-3929-4B6C-4EEF790CCE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xmlns="" id="{EB34074E-A518-EE9E-A4A2-CB76A984BE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xmlns="" id="{76665502-EC2D-1061-2380-5EB66795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xmlns="" id="{048A77EA-FAC5-BC91-3805-4C021B9CB0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xmlns="" id="{718A013A-17CA-6B57-34A3-A75ED44318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xmlns="" id="{AABB44EB-604B-557D-B6F8-42E52AD8C7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xmlns="" id="{9B2BA5CE-D519-5A67-A862-79CA74F77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555" name="テキスト ボックス 1554">
            <a:extLst>
              <a:ext uri="{FF2B5EF4-FFF2-40B4-BE49-F238E27FC236}">
                <a16:creationId xmlns:a16="http://schemas.microsoft.com/office/drawing/2014/main" xmlns="" id="{0F095D14-3F82-37B9-D6C3-E93DD73667EE}"/>
              </a:ext>
            </a:extLst>
          </p:cNvPr>
          <p:cNvSpPr txBox="1"/>
          <p:nvPr/>
        </p:nvSpPr>
        <p:spPr>
          <a:xfrm>
            <a:off x="104336" y="4987179"/>
            <a:ext cx="454512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84" dirty="0">
                <a:latin typeface="Avenir Next" panose="020B0503020202020204" pitchFamily="34" charset="0"/>
              </a:rPr>
              <a:t>Module-to-Module bonding machine</a:t>
            </a:r>
            <a:endParaRPr kumimoji="1" lang="ja-JP" altLang="en-US" sz="1984" dirty="0">
              <a:latin typeface="Avenir Next" panose="020B0503020202020204" pitchFamily="34" charset="0"/>
            </a:endParaRPr>
          </a:p>
        </p:txBody>
      </p:sp>
      <p:sp>
        <p:nvSpPr>
          <p:cNvPr id="1556" name="テキスト ボックス 1555">
            <a:extLst>
              <a:ext uri="{FF2B5EF4-FFF2-40B4-BE49-F238E27FC236}">
                <a16:creationId xmlns:a16="http://schemas.microsoft.com/office/drawing/2014/main" xmlns="" id="{72228492-3B3E-5229-CAA0-03CDA1D1D604}"/>
              </a:ext>
            </a:extLst>
          </p:cNvPr>
          <p:cNvSpPr txBox="1"/>
          <p:nvPr/>
        </p:nvSpPr>
        <p:spPr>
          <a:xfrm>
            <a:off x="6387570" y="4137333"/>
            <a:ext cx="403965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Support structure (Carbon fiber)</a:t>
            </a:r>
            <a:endParaRPr kumimoji="1" lang="ja-JP" altLang="en-US" sz="1984" dirty="0">
              <a:latin typeface="Avenir Next" panose="020B0503020202020204" pitchFamily="34" charset="0"/>
            </a:endParaRPr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xmlns="" id="{F5984180-EADA-E71E-DD75-16F387009286}"/>
              </a:ext>
            </a:extLst>
          </p:cNvPr>
          <p:cNvSpPr/>
          <p:nvPr/>
        </p:nvSpPr>
        <p:spPr>
          <a:xfrm>
            <a:off x="206644" y="1745251"/>
            <a:ext cx="12798927" cy="3139712"/>
          </a:xfrm>
          <a:custGeom>
            <a:avLst/>
            <a:gdLst>
              <a:gd name="connsiteX0" fmla="*/ 0 w 11610954"/>
              <a:gd name="connsiteY0" fmla="*/ 0 h 2848290"/>
              <a:gd name="connsiteX1" fmla="*/ 3981410 w 11610954"/>
              <a:gd name="connsiteY1" fmla="*/ 0 h 2848290"/>
              <a:gd name="connsiteX2" fmla="*/ 3981410 w 11610954"/>
              <a:gd name="connsiteY2" fmla="*/ 740 h 2848290"/>
              <a:gd name="connsiteX3" fmla="*/ 11610954 w 11610954"/>
              <a:gd name="connsiteY3" fmla="*/ 740 h 2848290"/>
              <a:gd name="connsiteX4" fmla="*/ 11610954 w 11610954"/>
              <a:gd name="connsiteY4" fmla="*/ 1922999 h 2848290"/>
              <a:gd name="connsiteX5" fmla="*/ 3981410 w 11610954"/>
              <a:gd name="connsiteY5" fmla="*/ 1922999 h 2848290"/>
              <a:gd name="connsiteX6" fmla="*/ 3981410 w 11610954"/>
              <a:gd name="connsiteY6" fmla="*/ 2848290 h 2848290"/>
              <a:gd name="connsiteX7" fmla="*/ 0 w 11610954"/>
              <a:gd name="connsiteY7" fmla="*/ 2848290 h 284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0954" h="2848290">
                <a:moveTo>
                  <a:pt x="0" y="0"/>
                </a:moveTo>
                <a:lnTo>
                  <a:pt x="3981410" y="0"/>
                </a:lnTo>
                <a:lnTo>
                  <a:pt x="3981410" y="740"/>
                </a:lnTo>
                <a:lnTo>
                  <a:pt x="11610954" y="740"/>
                </a:lnTo>
                <a:lnTo>
                  <a:pt x="11610954" y="1922999"/>
                </a:lnTo>
                <a:lnTo>
                  <a:pt x="3981410" y="1922999"/>
                </a:lnTo>
                <a:lnTo>
                  <a:pt x="3981410" y="2848290"/>
                </a:lnTo>
                <a:lnTo>
                  <a:pt x="0" y="284829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984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B42FE1B-DE91-F45E-51F4-230C563B4ABC}"/>
              </a:ext>
            </a:extLst>
          </p:cNvPr>
          <p:cNvSpPr txBox="1"/>
          <p:nvPr/>
        </p:nvSpPr>
        <p:spPr>
          <a:xfrm>
            <a:off x="7818137" y="1778151"/>
            <a:ext cx="5176435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527" b="1" dirty="0">
                <a:latin typeface="Avenir Next" panose="020B0503020202020204" pitchFamily="34" charset="0"/>
              </a:rPr>
              <a:t>Module Assembly </a:t>
            </a:r>
            <a:r>
              <a:rPr lang="en-US" altLang="ja-JP" sz="3527" b="1" dirty="0">
                <a:latin typeface="Avenir Next" panose="020B0503020202020204" pitchFamily="34" charset="0"/>
              </a:rPr>
              <a:t>S</a:t>
            </a:r>
            <a:r>
              <a:rPr kumimoji="1" lang="en-US" altLang="ja-JP" sz="3527" b="1" dirty="0">
                <a:latin typeface="Avenir Next" panose="020B0503020202020204" pitchFamily="34" charset="0"/>
              </a:rPr>
              <a:t>ite</a:t>
            </a:r>
            <a:endParaRPr kumimoji="1" lang="ja-JP" altLang="en-US" sz="3527" b="1">
              <a:latin typeface="Avenir Next" panose="020B0503020202020204" pitchFamily="34" charset="0"/>
            </a:endParaRPr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xmlns="" id="{AF55541A-8C23-B49F-3712-AC22B94C8BB9}"/>
              </a:ext>
            </a:extLst>
          </p:cNvPr>
          <p:cNvSpPr/>
          <p:nvPr/>
        </p:nvSpPr>
        <p:spPr>
          <a:xfrm>
            <a:off x="206644" y="4114171"/>
            <a:ext cx="13128795" cy="3336609"/>
          </a:xfrm>
          <a:custGeom>
            <a:avLst/>
            <a:gdLst>
              <a:gd name="connsiteX0" fmla="*/ 5573830 w 11910205"/>
              <a:gd name="connsiteY0" fmla="*/ 0 h 3026911"/>
              <a:gd name="connsiteX1" fmla="*/ 11910205 w 11910205"/>
              <a:gd name="connsiteY1" fmla="*/ 0 h 3026911"/>
              <a:gd name="connsiteX2" fmla="*/ 11910205 w 11910205"/>
              <a:gd name="connsiteY2" fmla="*/ 2368897 h 3026911"/>
              <a:gd name="connsiteX3" fmla="*/ 11906375 w 11910205"/>
              <a:gd name="connsiteY3" fmla="*/ 2368897 h 3026911"/>
              <a:gd name="connsiteX4" fmla="*/ 11906375 w 11910205"/>
              <a:gd name="connsiteY4" fmla="*/ 3026911 h 3026911"/>
              <a:gd name="connsiteX5" fmla="*/ 0 w 11910205"/>
              <a:gd name="connsiteY5" fmla="*/ 3026911 h 3026911"/>
              <a:gd name="connsiteX6" fmla="*/ 0 w 11910205"/>
              <a:gd name="connsiteY6" fmla="*/ 777078 h 3026911"/>
              <a:gd name="connsiteX7" fmla="*/ 5573830 w 11910205"/>
              <a:gd name="connsiteY7" fmla="*/ 777078 h 302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10205" h="3026911">
                <a:moveTo>
                  <a:pt x="5573830" y="0"/>
                </a:moveTo>
                <a:lnTo>
                  <a:pt x="11910205" y="0"/>
                </a:lnTo>
                <a:lnTo>
                  <a:pt x="11910205" y="2368897"/>
                </a:lnTo>
                <a:lnTo>
                  <a:pt x="11906375" y="2368897"/>
                </a:lnTo>
                <a:lnTo>
                  <a:pt x="11906375" y="3026911"/>
                </a:lnTo>
                <a:lnTo>
                  <a:pt x="0" y="3026911"/>
                </a:lnTo>
                <a:lnTo>
                  <a:pt x="0" y="777078"/>
                </a:lnTo>
                <a:lnTo>
                  <a:pt x="5573830" y="777078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984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A6512649-45A5-AFB5-7D35-9296416736FA}"/>
              </a:ext>
            </a:extLst>
          </p:cNvPr>
          <p:cNvSpPr txBox="1"/>
          <p:nvPr/>
        </p:nvSpPr>
        <p:spPr>
          <a:xfrm>
            <a:off x="7517497" y="6827946"/>
            <a:ext cx="5817942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527" b="1" dirty="0">
                <a:latin typeface="Avenir Next" panose="020B0503020202020204" pitchFamily="34" charset="0"/>
              </a:rPr>
              <a:t>Final</a:t>
            </a:r>
            <a:r>
              <a:rPr kumimoji="1" lang="ja-JP" altLang="en-US" sz="3527" b="1">
                <a:latin typeface="Avenir Next" panose="020B0503020202020204" pitchFamily="34" charset="0"/>
              </a:rPr>
              <a:t> </a:t>
            </a:r>
            <a:r>
              <a:rPr kumimoji="1" lang="en-US" altLang="ja-JP" sz="3527" b="1" dirty="0">
                <a:latin typeface="Avenir Next" panose="020B0503020202020204" pitchFamily="34" charset="0"/>
              </a:rPr>
              <a:t>Construction Site</a:t>
            </a:r>
            <a:endParaRPr kumimoji="1" lang="ja-JP" altLang="en-US" sz="3527" b="1">
              <a:latin typeface="Avenir Next" panose="020B0503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BA96C69-665F-1AA5-5D13-96707175A86D}"/>
              </a:ext>
            </a:extLst>
          </p:cNvPr>
          <p:cNvSpPr txBox="1"/>
          <p:nvPr/>
        </p:nvSpPr>
        <p:spPr>
          <a:xfrm>
            <a:off x="2218026" y="6987437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Glue dispenser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61040B6E-5AFC-7D1A-FA45-6C126EE7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E17E43D-9EA3-96B2-1AE6-D52A0908F095}"/>
              </a:ext>
            </a:extLst>
          </p:cNvPr>
          <p:cNvCxnSpPr>
            <a:cxnSpLocks/>
          </p:cNvCxnSpPr>
          <p:nvPr/>
        </p:nvCxnSpPr>
        <p:spPr>
          <a:xfrm flipV="1">
            <a:off x="1031255" y="5259963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70CEDE3-F2CB-FD3B-759B-21F09307A68D}"/>
              </a:ext>
            </a:extLst>
          </p:cNvPr>
          <p:cNvCxnSpPr>
            <a:cxnSpLocks/>
          </p:cNvCxnSpPr>
          <p:nvPr/>
        </p:nvCxnSpPr>
        <p:spPr>
          <a:xfrm flipV="1">
            <a:off x="1127747" y="5318396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CC296C-545A-84FC-5C03-3536EEA1F6DE}"/>
              </a:ext>
            </a:extLst>
          </p:cNvPr>
          <p:cNvSpPr txBox="1"/>
          <p:nvPr/>
        </p:nvSpPr>
        <p:spPr>
          <a:xfrm>
            <a:off x="10067978" y="6212697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74E57FA-96E9-745C-BEA6-399FC13AC5C3}"/>
              </a:ext>
            </a:extLst>
          </p:cNvPr>
          <p:cNvCxnSpPr/>
          <p:nvPr/>
        </p:nvCxnSpPr>
        <p:spPr>
          <a:xfrm flipH="1" flipV="1">
            <a:off x="12352546" y="5401910"/>
            <a:ext cx="86743" cy="818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2EA2EFE-DAE0-B0A3-17E2-4E5A4DBB0AF9}"/>
              </a:ext>
            </a:extLst>
          </p:cNvPr>
          <p:cNvSpPr/>
          <p:nvPr/>
        </p:nvSpPr>
        <p:spPr>
          <a:xfrm>
            <a:off x="1001933" y="6956648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23B9E60-5EE3-229F-0500-3B62D0537016}"/>
              </a:ext>
            </a:extLst>
          </p:cNvPr>
          <p:cNvCxnSpPr>
            <a:cxnSpLocks/>
          </p:cNvCxnSpPr>
          <p:nvPr/>
        </p:nvCxnSpPr>
        <p:spPr>
          <a:xfrm flipV="1">
            <a:off x="12621280" y="5102665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E182F71-CC96-FD82-8FF3-51149160D9C7}"/>
              </a:ext>
            </a:extLst>
          </p:cNvPr>
          <p:cNvCxnSpPr/>
          <p:nvPr/>
        </p:nvCxnSpPr>
        <p:spPr>
          <a:xfrm flipH="1">
            <a:off x="12641376" y="5215798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134">
            <a:extLst>
              <a:ext uri="{FF2B5EF4-FFF2-40B4-BE49-F238E27FC236}">
                <a16:creationId xmlns:a16="http://schemas.microsoft.com/office/drawing/2014/main" xmlns="" id="{0B3C2DF4-6ED6-80B4-E6CE-00FD823F0364}"/>
              </a:ext>
            </a:extLst>
          </p:cNvPr>
          <p:cNvGrpSpPr/>
          <p:nvPr/>
        </p:nvGrpSpPr>
        <p:grpSpPr>
          <a:xfrm>
            <a:off x="301564" y="4923473"/>
            <a:ext cx="12010464" cy="642604"/>
            <a:chOff x="487765" y="3948899"/>
            <a:chExt cx="12010464" cy="642604"/>
          </a:xfrm>
        </p:grpSpPr>
        <p:sp>
          <p:nvSpPr>
            <p:cNvPr id="20" name="正方形/長方形 1549">
              <a:extLst>
                <a:ext uri="{FF2B5EF4-FFF2-40B4-BE49-F238E27FC236}">
                  <a16:creationId xmlns:a16="http://schemas.microsoft.com/office/drawing/2014/main" xmlns="" id="{34E06851-3AE9-F849-A41B-823276E8E550}"/>
                </a:ext>
              </a:extLst>
            </p:cNvPr>
            <p:cNvSpPr/>
            <p:nvPr/>
          </p:nvSpPr>
          <p:spPr>
            <a:xfrm>
              <a:off x="499076" y="4069503"/>
              <a:ext cx="11980800" cy="52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Top"/>
              <a:lightRig rig="threePt" dir="t"/>
            </a:scene3d>
            <a:sp3d extrusionH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1260">
              <a:extLst>
                <a:ext uri="{FF2B5EF4-FFF2-40B4-BE49-F238E27FC236}">
                  <a16:creationId xmlns:a16="http://schemas.microsoft.com/office/drawing/2014/main" xmlns="" id="{08A55C2A-FFA7-7394-7045-9C1034B5468F}"/>
                </a:ext>
              </a:extLst>
            </p:cNvPr>
            <p:cNvSpPr/>
            <p:nvPr/>
          </p:nvSpPr>
          <p:spPr>
            <a:xfrm>
              <a:off x="487765" y="3948899"/>
              <a:ext cx="12010464" cy="516455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52" name="直線矢印コネクタ 1551">
            <a:extLst>
              <a:ext uri="{FF2B5EF4-FFF2-40B4-BE49-F238E27FC236}">
                <a16:creationId xmlns:a16="http://schemas.microsoft.com/office/drawing/2014/main" xmlns="" id="{06BEECDE-0AFB-D425-F731-F9DA759C39E2}"/>
              </a:ext>
            </a:extLst>
          </p:cNvPr>
          <p:cNvCxnSpPr>
            <a:cxnSpLocks/>
          </p:cNvCxnSpPr>
          <p:nvPr/>
        </p:nvCxnSpPr>
        <p:spPr>
          <a:xfrm>
            <a:off x="12280859" y="3017432"/>
            <a:ext cx="0" cy="1691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xmlns="" id="{197FA911-B5A0-5F5F-F4B4-079AD5E30B82}"/>
              </a:ext>
            </a:extLst>
          </p:cNvPr>
          <p:cNvSpPr txBox="1"/>
          <p:nvPr/>
        </p:nvSpPr>
        <p:spPr>
          <a:xfrm>
            <a:off x="5817763" y="467015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xmlns="" id="{0B09D153-3AB7-404B-A422-781694F19DB7}"/>
              </a:ext>
            </a:extLst>
          </p:cNvPr>
          <p:cNvSpPr txBox="1"/>
          <p:nvPr/>
        </p:nvSpPr>
        <p:spPr>
          <a:xfrm>
            <a:off x="6202375" y="64775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Front/Back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24" name="直線矢印コネクタ 1551">
            <a:extLst>
              <a:ext uri="{FF2B5EF4-FFF2-40B4-BE49-F238E27FC236}">
                <a16:creationId xmlns:a16="http://schemas.microsoft.com/office/drawing/2014/main" xmlns="" id="{98B3AD64-ACB9-A7F1-49A7-FA6631933283}"/>
              </a:ext>
            </a:extLst>
          </p:cNvPr>
          <p:cNvCxnSpPr>
            <a:cxnSpLocks/>
          </p:cNvCxnSpPr>
          <p:nvPr/>
        </p:nvCxnSpPr>
        <p:spPr>
          <a:xfrm flipV="1">
            <a:off x="7517497" y="5656249"/>
            <a:ext cx="786566" cy="821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1551">
            <a:extLst>
              <a:ext uri="{FF2B5EF4-FFF2-40B4-BE49-F238E27FC236}">
                <a16:creationId xmlns:a16="http://schemas.microsoft.com/office/drawing/2014/main" xmlns="" id="{87CDABD2-1F41-59F1-AF8B-C4B873CC0818}"/>
              </a:ext>
            </a:extLst>
          </p:cNvPr>
          <p:cNvCxnSpPr>
            <a:cxnSpLocks/>
          </p:cNvCxnSpPr>
          <p:nvPr/>
        </p:nvCxnSpPr>
        <p:spPr>
          <a:xfrm flipV="1">
            <a:off x="8086916" y="6038443"/>
            <a:ext cx="732736" cy="601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1551">
            <a:extLst>
              <a:ext uri="{FF2B5EF4-FFF2-40B4-BE49-F238E27FC236}">
                <a16:creationId xmlns:a16="http://schemas.microsoft.com/office/drawing/2014/main" xmlns="" id="{557F80B0-83DB-2706-D2B1-912154349FC5}"/>
              </a:ext>
            </a:extLst>
          </p:cNvPr>
          <p:cNvCxnSpPr>
            <a:cxnSpLocks/>
          </p:cNvCxnSpPr>
          <p:nvPr/>
        </p:nvCxnSpPr>
        <p:spPr>
          <a:xfrm>
            <a:off x="8383243" y="4504831"/>
            <a:ext cx="515592" cy="4540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85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84278B-4114-E5C2-18B5-251BE601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6" name="正方形/長方形 9825">
            <a:extLst>
              <a:ext uri="{FF2B5EF4-FFF2-40B4-BE49-F238E27FC236}">
                <a16:creationId xmlns:a16="http://schemas.microsoft.com/office/drawing/2014/main" xmlns="" id="{4C9CF67C-2619-41D8-9957-2EA54504EC06}"/>
              </a:ext>
            </a:extLst>
          </p:cNvPr>
          <p:cNvSpPr/>
          <p:nvPr/>
        </p:nvSpPr>
        <p:spPr>
          <a:xfrm>
            <a:off x="3505916" y="1882912"/>
            <a:ext cx="9756884" cy="844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112FF6E-A337-044C-1CC1-F3352732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5" y="402483"/>
            <a:ext cx="12136659" cy="1036856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Data Transmission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8311" name="グループ化 8310">
            <a:extLst>
              <a:ext uri="{FF2B5EF4-FFF2-40B4-BE49-F238E27FC236}">
                <a16:creationId xmlns:a16="http://schemas.microsoft.com/office/drawing/2014/main" xmlns="" id="{DF43963E-4956-F4BC-5BFD-665FC5FED75A}"/>
              </a:ext>
            </a:extLst>
          </p:cNvPr>
          <p:cNvGrpSpPr/>
          <p:nvPr/>
        </p:nvGrpSpPr>
        <p:grpSpPr>
          <a:xfrm flipV="1">
            <a:off x="3506948" y="1887571"/>
            <a:ext cx="9607054" cy="419911"/>
            <a:chOff x="1542468" y="3429000"/>
            <a:chExt cx="10516993" cy="462792"/>
          </a:xfrm>
        </p:grpSpPr>
        <p:grpSp>
          <p:nvGrpSpPr>
            <p:cNvPr id="8312" name="グループ化 8311">
              <a:extLst>
                <a:ext uri="{FF2B5EF4-FFF2-40B4-BE49-F238E27FC236}">
                  <a16:creationId xmlns:a16="http://schemas.microsoft.com/office/drawing/2014/main" xmlns="" id="{33FA6589-7002-DC8E-479A-104527CA688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9070" name="グループ化 9069">
                <a:extLst>
                  <a:ext uri="{FF2B5EF4-FFF2-40B4-BE49-F238E27FC236}">
                    <a16:creationId xmlns:a16="http://schemas.microsoft.com/office/drawing/2014/main" xmlns="" id="{209D8B89-759B-0967-E2F5-69DFDEB0E66E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638" name="正方形/長方形 9637">
                  <a:extLst>
                    <a:ext uri="{FF2B5EF4-FFF2-40B4-BE49-F238E27FC236}">
                      <a16:creationId xmlns:a16="http://schemas.microsoft.com/office/drawing/2014/main" xmlns="" id="{61EFB8E4-A2F2-7942-7ABC-C6AE4CD68B86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639" name="グループ化 9638">
                  <a:extLst>
                    <a:ext uri="{FF2B5EF4-FFF2-40B4-BE49-F238E27FC236}">
                      <a16:creationId xmlns:a16="http://schemas.microsoft.com/office/drawing/2014/main" xmlns="" id="{3FC71697-045E-5CC8-5552-FE1F861BE0B7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668" name="グループ化 9667">
                    <a:extLst>
                      <a:ext uri="{FF2B5EF4-FFF2-40B4-BE49-F238E27FC236}">
                        <a16:creationId xmlns:a16="http://schemas.microsoft.com/office/drawing/2014/main" xmlns="" id="{A4FBD11C-5E13-63FF-73FA-E0E21F55F0E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808" name="正方形/長方形 9807">
                      <a:extLst>
                        <a:ext uri="{FF2B5EF4-FFF2-40B4-BE49-F238E27FC236}">
                          <a16:creationId xmlns:a16="http://schemas.microsoft.com/office/drawing/2014/main" xmlns="" id="{EE96227F-B2B4-8398-7AE4-CE1F406F9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09" name="グループ化 9808">
                      <a:extLst>
                        <a:ext uri="{FF2B5EF4-FFF2-40B4-BE49-F238E27FC236}">
                          <a16:creationId xmlns:a16="http://schemas.microsoft.com/office/drawing/2014/main" xmlns="" id="{54274A37-03AA-2BBE-9B56-991A2349B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24" name="正方形/長方形 9823">
                        <a:extLst>
                          <a:ext uri="{FF2B5EF4-FFF2-40B4-BE49-F238E27FC236}">
                            <a16:creationId xmlns:a16="http://schemas.microsoft.com/office/drawing/2014/main" xmlns="" id="{9206D8A8-D91A-EBCE-BF93-75482D841C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25" name="正方形/長方形 9824">
                        <a:extLst>
                          <a:ext uri="{FF2B5EF4-FFF2-40B4-BE49-F238E27FC236}">
                            <a16:creationId xmlns:a16="http://schemas.microsoft.com/office/drawing/2014/main" xmlns="" id="{438897EC-922F-E9B2-5F76-F15D97E7D82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810" name="グループ化 9809">
                      <a:extLst>
                        <a:ext uri="{FF2B5EF4-FFF2-40B4-BE49-F238E27FC236}">
                          <a16:creationId xmlns:a16="http://schemas.microsoft.com/office/drawing/2014/main" xmlns="" id="{8C3F4D78-534D-B4ED-8530-6EA9EC131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820" name="正方形/長方形 9819">
                        <a:extLst>
                          <a:ext uri="{FF2B5EF4-FFF2-40B4-BE49-F238E27FC236}">
                            <a16:creationId xmlns:a16="http://schemas.microsoft.com/office/drawing/2014/main" xmlns="" id="{5EC0D727-BA0B-0627-7636-6FB03CDCC91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821" name="グループ化 9820">
                        <a:extLst>
                          <a:ext uri="{FF2B5EF4-FFF2-40B4-BE49-F238E27FC236}">
                            <a16:creationId xmlns:a16="http://schemas.microsoft.com/office/drawing/2014/main" xmlns="" id="{CF690B31-372A-DE63-D743-BA4E993378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822" name="正方形/長方形 9821">
                          <a:extLst>
                            <a:ext uri="{FF2B5EF4-FFF2-40B4-BE49-F238E27FC236}">
                              <a16:creationId xmlns:a16="http://schemas.microsoft.com/office/drawing/2014/main" xmlns="" id="{B162B8E7-286A-92BD-39EC-27C1B6843F0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823" name="正方形/長方形 9822">
                          <a:extLst>
                            <a:ext uri="{FF2B5EF4-FFF2-40B4-BE49-F238E27FC236}">
                              <a16:creationId xmlns:a16="http://schemas.microsoft.com/office/drawing/2014/main" xmlns="" id="{756712D6-0885-995B-38E6-D33708486B3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811" name="正方形/長方形 9810">
                      <a:extLst>
                        <a:ext uri="{FF2B5EF4-FFF2-40B4-BE49-F238E27FC236}">
                          <a16:creationId xmlns:a16="http://schemas.microsoft.com/office/drawing/2014/main" xmlns="" id="{7FBF9EF3-153E-7D9E-5C27-2EB5BFA0E8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12" name="グループ化 9811">
                      <a:extLst>
                        <a:ext uri="{FF2B5EF4-FFF2-40B4-BE49-F238E27FC236}">
                          <a16:creationId xmlns:a16="http://schemas.microsoft.com/office/drawing/2014/main" xmlns="" id="{25689B65-7CF7-9B82-5AC9-8ECE599DE6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8" name="正方形/長方形 9817">
                        <a:extLst>
                          <a:ext uri="{FF2B5EF4-FFF2-40B4-BE49-F238E27FC236}">
                            <a16:creationId xmlns:a16="http://schemas.microsoft.com/office/drawing/2014/main" xmlns="" id="{515FCCB9-0302-09B5-7B09-12FC013DEE4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19" name="正方形/長方形 9818">
                        <a:extLst>
                          <a:ext uri="{FF2B5EF4-FFF2-40B4-BE49-F238E27FC236}">
                            <a16:creationId xmlns:a16="http://schemas.microsoft.com/office/drawing/2014/main" xmlns="" id="{B5F2EA20-F363-6E88-B486-A1BEAC24B1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813" name="正方形/長方形 9812">
                      <a:extLst>
                        <a:ext uri="{FF2B5EF4-FFF2-40B4-BE49-F238E27FC236}">
                          <a16:creationId xmlns:a16="http://schemas.microsoft.com/office/drawing/2014/main" xmlns="" id="{51F2AF6C-5CCF-99D2-A77B-89D8987EE3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14" name="グループ化 9813">
                      <a:extLst>
                        <a:ext uri="{FF2B5EF4-FFF2-40B4-BE49-F238E27FC236}">
                          <a16:creationId xmlns:a16="http://schemas.microsoft.com/office/drawing/2014/main" xmlns="" id="{054ACD26-E737-9855-FD5F-A1AA536BA2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6" name="正方形/長方形 9815">
                        <a:extLst>
                          <a:ext uri="{FF2B5EF4-FFF2-40B4-BE49-F238E27FC236}">
                            <a16:creationId xmlns:a16="http://schemas.microsoft.com/office/drawing/2014/main" xmlns="" id="{8E357127-1BDE-CC1E-0466-48C9EF73497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17" name="正方形/長方形 9816">
                        <a:extLst>
                          <a:ext uri="{FF2B5EF4-FFF2-40B4-BE49-F238E27FC236}">
                            <a16:creationId xmlns:a16="http://schemas.microsoft.com/office/drawing/2014/main" xmlns="" id="{234392D3-A91D-FD1C-97DA-FA250A91610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815" name="正方形/長方形 9814">
                      <a:extLst>
                        <a:ext uri="{FF2B5EF4-FFF2-40B4-BE49-F238E27FC236}">
                          <a16:creationId xmlns:a16="http://schemas.microsoft.com/office/drawing/2014/main" xmlns="" id="{3D72C60A-0703-C0B3-3FD0-A63C52FFA1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669" name="グループ化 9668">
                    <a:extLst>
                      <a:ext uri="{FF2B5EF4-FFF2-40B4-BE49-F238E27FC236}">
                        <a16:creationId xmlns:a16="http://schemas.microsoft.com/office/drawing/2014/main" xmlns="" id="{40F05A63-F140-B939-9DCA-442F6F867176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74" name="グループ化 9773">
                      <a:extLst>
                        <a:ext uri="{FF2B5EF4-FFF2-40B4-BE49-F238E27FC236}">
                          <a16:creationId xmlns:a16="http://schemas.microsoft.com/office/drawing/2014/main" xmlns="" id="{10018A06-FB24-103E-9EF6-E6542DB11A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92" name="直線コネクタ 9791">
                        <a:extLst>
                          <a:ext uri="{FF2B5EF4-FFF2-40B4-BE49-F238E27FC236}">
                            <a16:creationId xmlns:a16="http://schemas.microsoft.com/office/drawing/2014/main" xmlns="" id="{A96AA51A-9393-DA78-D916-7C53304035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3" name="直線コネクタ 9792">
                        <a:extLst>
                          <a:ext uri="{FF2B5EF4-FFF2-40B4-BE49-F238E27FC236}">
                            <a16:creationId xmlns:a16="http://schemas.microsoft.com/office/drawing/2014/main" xmlns="" id="{305205A8-774F-7875-27AE-D6DA84B1D4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4" name="直線コネクタ 9793">
                        <a:extLst>
                          <a:ext uri="{FF2B5EF4-FFF2-40B4-BE49-F238E27FC236}">
                            <a16:creationId xmlns:a16="http://schemas.microsoft.com/office/drawing/2014/main" xmlns="" id="{0A6537DF-9645-0FFB-B3C8-8C46AEA76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5" name="直線コネクタ 9794">
                        <a:extLst>
                          <a:ext uri="{FF2B5EF4-FFF2-40B4-BE49-F238E27FC236}">
                            <a16:creationId xmlns:a16="http://schemas.microsoft.com/office/drawing/2014/main" xmlns="" id="{54CDBD6E-0965-7F8E-8346-855AE8B691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6" name="直線コネクタ 9795">
                        <a:extLst>
                          <a:ext uri="{FF2B5EF4-FFF2-40B4-BE49-F238E27FC236}">
                            <a16:creationId xmlns:a16="http://schemas.microsoft.com/office/drawing/2014/main" xmlns="" id="{184F07B3-3D4B-7306-65D3-90C69E4093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7" name="直線コネクタ 9796">
                        <a:extLst>
                          <a:ext uri="{FF2B5EF4-FFF2-40B4-BE49-F238E27FC236}">
                            <a16:creationId xmlns:a16="http://schemas.microsoft.com/office/drawing/2014/main" xmlns="" id="{949B2C91-1030-A13F-C0DA-76F076D665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8" name="直線コネクタ 9797">
                        <a:extLst>
                          <a:ext uri="{FF2B5EF4-FFF2-40B4-BE49-F238E27FC236}">
                            <a16:creationId xmlns:a16="http://schemas.microsoft.com/office/drawing/2014/main" xmlns="" id="{B7DC5B08-5AB1-EFE4-23AE-B75BF29299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9" name="直線コネクタ 9798">
                        <a:extLst>
                          <a:ext uri="{FF2B5EF4-FFF2-40B4-BE49-F238E27FC236}">
                            <a16:creationId xmlns:a16="http://schemas.microsoft.com/office/drawing/2014/main" xmlns="" id="{690C64D8-1EE8-9A90-C472-797DCCA7D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0" name="直線コネクタ 9799">
                        <a:extLst>
                          <a:ext uri="{FF2B5EF4-FFF2-40B4-BE49-F238E27FC236}">
                            <a16:creationId xmlns:a16="http://schemas.microsoft.com/office/drawing/2014/main" xmlns="" id="{B202989D-AADD-AD58-EDCF-0016E8687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1" name="直線コネクタ 9800">
                        <a:extLst>
                          <a:ext uri="{FF2B5EF4-FFF2-40B4-BE49-F238E27FC236}">
                            <a16:creationId xmlns:a16="http://schemas.microsoft.com/office/drawing/2014/main" xmlns="" id="{B79E64B1-79F8-F4A7-9B1D-75FAF6FC8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2" name="直線コネクタ 9801">
                        <a:extLst>
                          <a:ext uri="{FF2B5EF4-FFF2-40B4-BE49-F238E27FC236}">
                            <a16:creationId xmlns:a16="http://schemas.microsoft.com/office/drawing/2014/main" xmlns="" id="{C9FB765F-5A76-C6E0-9415-7AC33FAD7E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3" name="直線コネクタ 9802">
                        <a:extLst>
                          <a:ext uri="{FF2B5EF4-FFF2-40B4-BE49-F238E27FC236}">
                            <a16:creationId xmlns:a16="http://schemas.microsoft.com/office/drawing/2014/main" xmlns="" id="{641F95D0-D9F7-7770-7F3F-FFDC99AF2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4" name="直線コネクタ 9803">
                        <a:extLst>
                          <a:ext uri="{FF2B5EF4-FFF2-40B4-BE49-F238E27FC236}">
                            <a16:creationId xmlns:a16="http://schemas.microsoft.com/office/drawing/2014/main" xmlns="" id="{A5E6A80D-EB95-6FF3-9F8B-1B8081E571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5" name="直線コネクタ 9804">
                        <a:extLst>
                          <a:ext uri="{FF2B5EF4-FFF2-40B4-BE49-F238E27FC236}">
                            <a16:creationId xmlns:a16="http://schemas.microsoft.com/office/drawing/2014/main" xmlns="" id="{1093AD87-C268-B271-A34E-9679E12D85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6" name="直線コネクタ 9805">
                        <a:extLst>
                          <a:ext uri="{FF2B5EF4-FFF2-40B4-BE49-F238E27FC236}">
                            <a16:creationId xmlns:a16="http://schemas.microsoft.com/office/drawing/2014/main" xmlns="" id="{F81A068A-AB9F-5B13-E88A-FD18F477DF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7" name="直線コネクタ 9806">
                        <a:extLst>
                          <a:ext uri="{FF2B5EF4-FFF2-40B4-BE49-F238E27FC236}">
                            <a16:creationId xmlns:a16="http://schemas.microsoft.com/office/drawing/2014/main" xmlns="" id="{6FE63688-4E91-EF2E-77A4-5E5789E7D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75" name="グループ化 9774">
                      <a:extLst>
                        <a:ext uri="{FF2B5EF4-FFF2-40B4-BE49-F238E27FC236}">
                          <a16:creationId xmlns:a16="http://schemas.microsoft.com/office/drawing/2014/main" xmlns="" id="{E919A774-1816-15A6-5F6D-75425B7A27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76" name="直線コネクタ 9775">
                        <a:extLst>
                          <a:ext uri="{FF2B5EF4-FFF2-40B4-BE49-F238E27FC236}">
                            <a16:creationId xmlns:a16="http://schemas.microsoft.com/office/drawing/2014/main" xmlns="" id="{4A6BA467-FEA0-D705-35AB-E601F659E4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7" name="直線コネクタ 9776">
                        <a:extLst>
                          <a:ext uri="{FF2B5EF4-FFF2-40B4-BE49-F238E27FC236}">
                            <a16:creationId xmlns:a16="http://schemas.microsoft.com/office/drawing/2014/main" xmlns="" id="{5D06DDDB-D520-E445-33B8-F49191B5BC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8" name="直線コネクタ 9777">
                        <a:extLst>
                          <a:ext uri="{FF2B5EF4-FFF2-40B4-BE49-F238E27FC236}">
                            <a16:creationId xmlns:a16="http://schemas.microsoft.com/office/drawing/2014/main" xmlns="" id="{0A34B916-30C0-38F4-DC1B-E79138321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9" name="直線コネクタ 9778">
                        <a:extLst>
                          <a:ext uri="{FF2B5EF4-FFF2-40B4-BE49-F238E27FC236}">
                            <a16:creationId xmlns:a16="http://schemas.microsoft.com/office/drawing/2014/main" xmlns="" id="{C5ADC022-3989-64B8-8F7F-21A9DE7350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0" name="直線コネクタ 9779">
                        <a:extLst>
                          <a:ext uri="{FF2B5EF4-FFF2-40B4-BE49-F238E27FC236}">
                            <a16:creationId xmlns:a16="http://schemas.microsoft.com/office/drawing/2014/main" xmlns="" id="{1DBE4E67-8C7D-C4A1-3981-06EDDAF0F3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1" name="直線コネクタ 9780">
                        <a:extLst>
                          <a:ext uri="{FF2B5EF4-FFF2-40B4-BE49-F238E27FC236}">
                            <a16:creationId xmlns:a16="http://schemas.microsoft.com/office/drawing/2014/main" xmlns="" id="{8006FBCF-B9CB-4DCE-C372-17C4B7D97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2" name="直線コネクタ 9781">
                        <a:extLst>
                          <a:ext uri="{FF2B5EF4-FFF2-40B4-BE49-F238E27FC236}">
                            <a16:creationId xmlns:a16="http://schemas.microsoft.com/office/drawing/2014/main" xmlns="" id="{B7206685-0D80-7871-B69F-3B2A7A846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3" name="直線コネクタ 9782">
                        <a:extLst>
                          <a:ext uri="{FF2B5EF4-FFF2-40B4-BE49-F238E27FC236}">
                            <a16:creationId xmlns:a16="http://schemas.microsoft.com/office/drawing/2014/main" xmlns="" id="{3F910D98-AD4B-1B0D-7CD9-26A4B7F7D9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4" name="直線コネクタ 9783">
                        <a:extLst>
                          <a:ext uri="{FF2B5EF4-FFF2-40B4-BE49-F238E27FC236}">
                            <a16:creationId xmlns:a16="http://schemas.microsoft.com/office/drawing/2014/main" xmlns="" id="{3AB110BD-28D4-BF8A-FEA3-2AC00C67FC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5" name="直線コネクタ 9784">
                        <a:extLst>
                          <a:ext uri="{FF2B5EF4-FFF2-40B4-BE49-F238E27FC236}">
                            <a16:creationId xmlns:a16="http://schemas.microsoft.com/office/drawing/2014/main" xmlns="" id="{8556AA4A-01E3-88F4-CFEF-EB02DD6C1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6" name="直線コネクタ 9785">
                        <a:extLst>
                          <a:ext uri="{FF2B5EF4-FFF2-40B4-BE49-F238E27FC236}">
                            <a16:creationId xmlns:a16="http://schemas.microsoft.com/office/drawing/2014/main" xmlns="" id="{96EB6A20-DC61-DE66-73D6-8B81C21E4A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7" name="直線コネクタ 9786">
                        <a:extLst>
                          <a:ext uri="{FF2B5EF4-FFF2-40B4-BE49-F238E27FC236}">
                            <a16:creationId xmlns:a16="http://schemas.microsoft.com/office/drawing/2014/main" xmlns="" id="{C50866D9-73A0-DB6A-4134-89725679EE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8" name="直線コネクタ 9787">
                        <a:extLst>
                          <a:ext uri="{FF2B5EF4-FFF2-40B4-BE49-F238E27FC236}">
                            <a16:creationId xmlns:a16="http://schemas.microsoft.com/office/drawing/2014/main" xmlns="" id="{06EC743F-0954-C133-5C31-A0A442C7DC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9" name="直線コネクタ 9788">
                        <a:extLst>
                          <a:ext uri="{FF2B5EF4-FFF2-40B4-BE49-F238E27FC236}">
                            <a16:creationId xmlns:a16="http://schemas.microsoft.com/office/drawing/2014/main" xmlns="" id="{708A526C-F612-9A69-76AF-3E059A7896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0" name="直線コネクタ 9789">
                        <a:extLst>
                          <a:ext uri="{FF2B5EF4-FFF2-40B4-BE49-F238E27FC236}">
                            <a16:creationId xmlns:a16="http://schemas.microsoft.com/office/drawing/2014/main" xmlns="" id="{0E7DFAE8-E88E-A8E1-DA4B-6E52D50CC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1" name="直線コネクタ 9790">
                        <a:extLst>
                          <a:ext uri="{FF2B5EF4-FFF2-40B4-BE49-F238E27FC236}">
                            <a16:creationId xmlns:a16="http://schemas.microsoft.com/office/drawing/2014/main" xmlns="" id="{B0F850FB-BF4D-AA91-2D55-C5B15A6DC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0" name="グループ化 9669">
                    <a:extLst>
                      <a:ext uri="{FF2B5EF4-FFF2-40B4-BE49-F238E27FC236}">
                        <a16:creationId xmlns:a16="http://schemas.microsoft.com/office/drawing/2014/main" xmlns="" id="{7F8E51E7-4300-A1F1-065C-B571F110C36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40" name="グループ化 9739">
                      <a:extLst>
                        <a:ext uri="{FF2B5EF4-FFF2-40B4-BE49-F238E27FC236}">
                          <a16:creationId xmlns:a16="http://schemas.microsoft.com/office/drawing/2014/main" xmlns="" id="{32F3750F-4815-ECF1-FD9A-B70BAAE2F7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58" name="直線コネクタ 9757">
                        <a:extLst>
                          <a:ext uri="{FF2B5EF4-FFF2-40B4-BE49-F238E27FC236}">
                            <a16:creationId xmlns:a16="http://schemas.microsoft.com/office/drawing/2014/main" xmlns="" id="{3A383A44-533E-C82E-F686-7D6ABCDE1F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9" name="直線コネクタ 9758">
                        <a:extLst>
                          <a:ext uri="{FF2B5EF4-FFF2-40B4-BE49-F238E27FC236}">
                            <a16:creationId xmlns:a16="http://schemas.microsoft.com/office/drawing/2014/main" xmlns="" id="{3153D417-85CC-56D2-72C6-33AF105744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0" name="直線コネクタ 9759">
                        <a:extLst>
                          <a:ext uri="{FF2B5EF4-FFF2-40B4-BE49-F238E27FC236}">
                            <a16:creationId xmlns:a16="http://schemas.microsoft.com/office/drawing/2014/main" xmlns="" id="{054EB199-39E5-8C2D-9580-26E830A55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1" name="直線コネクタ 9760">
                        <a:extLst>
                          <a:ext uri="{FF2B5EF4-FFF2-40B4-BE49-F238E27FC236}">
                            <a16:creationId xmlns:a16="http://schemas.microsoft.com/office/drawing/2014/main" xmlns="" id="{459CF108-B1F4-BD62-A987-AD75D092F0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2" name="直線コネクタ 9761">
                        <a:extLst>
                          <a:ext uri="{FF2B5EF4-FFF2-40B4-BE49-F238E27FC236}">
                            <a16:creationId xmlns:a16="http://schemas.microsoft.com/office/drawing/2014/main" xmlns="" id="{D9D09A1D-4DCF-5234-D354-AE52E8CE15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3" name="直線コネクタ 9762">
                        <a:extLst>
                          <a:ext uri="{FF2B5EF4-FFF2-40B4-BE49-F238E27FC236}">
                            <a16:creationId xmlns:a16="http://schemas.microsoft.com/office/drawing/2014/main" xmlns="" id="{391021F5-0D25-DF4F-CB73-958C989F9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4" name="直線コネクタ 9763">
                        <a:extLst>
                          <a:ext uri="{FF2B5EF4-FFF2-40B4-BE49-F238E27FC236}">
                            <a16:creationId xmlns:a16="http://schemas.microsoft.com/office/drawing/2014/main" xmlns="" id="{54EFBDB8-EF5E-ECD3-64AE-16ADD7A4E3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5" name="直線コネクタ 9764">
                        <a:extLst>
                          <a:ext uri="{FF2B5EF4-FFF2-40B4-BE49-F238E27FC236}">
                            <a16:creationId xmlns:a16="http://schemas.microsoft.com/office/drawing/2014/main" xmlns="" id="{EB9EA6B1-217C-A66A-8BF7-5F52CEDFDD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6" name="直線コネクタ 9765">
                        <a:extLst>
                          <a:ext uri="{FF2B5EF4-FFF2-40B4-BE49-F238E27FC236}">
                            <a16:creationId xmlns:a16="http://schemas.microsoft.com/office/drawing/2014/main" xmlns="" id="{1B81CFAE-3267-69C4-8002-AD5A65A483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7" name="直線コネクタ 9766">
                        <a:extLst>
                          <a:ext uri="{FF2B5EF4-FFF2-40B4-BE49-F238E27FC236}">
                            <a16:creationId xmlns:a16="http://schemas.microsoft.com/office/drawing/2014/main" xmlns="" id="{B2EA56B1-E044-AA3F-BE81-6F00FBD6C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8" name="直線コネクタ 9767">
                        <a:extLst>
                          <a:ext uri="{FF2B5EF4-FFF2-40B4-BE49-F238E27FC236}">
                            <a16:creationId xmlns:a16="http://schemas.microsoft.com/office/drawing/2014/main" xmlns="" id="{A5304C41-FA9D-DF29-CDBD-11DE182B2D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9" name="直線コネクタ 9768">
                        <a:extLst>
                          <a:ext uri="{FF2B5EF4-FFF2-40B4-BE49-F238E27FC236}">
                            <a16:creationId xmlns:a16="http://schemas.microsoft.com/office/drawing/2014/main" xmlns="" id="{A17D25A7-9A26-765F-CC7A-D3B3C084F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0" name="直線コネクタ 9769">
                        <a:extLst>
                          <a:ext uri="{FF2B5EF4-FFF2-40B4-BE49-F238E27FC236}">
                            <a16:creationId xmlns:a16="http://schemas.microsoft.com/office/drawing/2014/main" xmlns="" id="{BBD351DB-7499-C31C-32AA-553391D695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1" name="直線コネクタ 9770">
                        <a:extLst>
                          <a:ext uri="{FF2B5EF4-FFF2-40B4-BE49-F238E27FC236}">
                            <a16:creationId xmlns:a16="http://schemas.microsoft.com/office/drawing/2014/main" xmlns="" id="{CFB978A3-EB2E-47DD-870A-AF83928A4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2" name="直線コネクタ 9771">
                        <a:extLst>
                          <a:ext uri="{FF2B5EF4-FFF2-40B4-BE49-F238E27FC236}">
                            <a16:creationId xmlns:a16="http://schemas.microsoft.com/office/drawing/2014/main" xmlns="" id="{3E4DA61A-857C-6C25-39A0-BDEEFF7D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3" name="直線コネクタ 9772">
                        <a:extLst>
                          <a:ext uri="{FF2B5EF4-FFF2-40B4-BE49-F238E27FC236}">
                            <a16:creationId xmlns:a16="http://schemas.microsoft.com/office/drawing/2014/main" xmlns="" id="{505A5612-6442-C329-E401-89C2B5DA04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41" name="グループ化 9740">
                      <a:extLst>
                        <a:ext uri="{FF2B5EF4-FFF2-40B4-BE49-F238E27FC236}">
                          <a16:creationId xmlns:a16="http://schemas.microsoft.com/office/drawing/2014/main" xmlns="" id="{D3F0ACD7-7330-FD0A-07B2-0B6D28BEA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42" name="直線コネクタ 9741">
                        <a:extLst>
                          <a:ext uri="{FF2B5EF4-FFF2-40B4-BE49-F238E27FC236}">
                            <a16:creationId xmlns:a16="http://schemas.microsoft.com/office/drawing/2014/main" xmlns="" id="{23C3BAC2-CB8D-56B3-5460-3CE354B131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3" name="直線コネクタ 9742">
                        <a:extLst>
                          <a:ext uri="{FF2B5EF4-FFF2-40B4-BE49-F238E27FC236}">
                            <a16:creationId xmlns:a16="http://schemas.microsoft.com/office/drawing/2014/main" xmlns="" id="{C236B01F-8487-A8F4-1B78-9F25A2E8D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4" name="直線コネクタ 9743">
                        <a:extLst>
                          <a:ext uri="{FF2B5EF4-FFF2-40B4-BE49-F238E27FC236}">
                            <a16:creationId xmlns:a16="http://schemas.microsoft.com/office/drawing/2014/main" xmlns="" id="{77D61D49-AAFD-DEA1-77AC-D7A76E8DA5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5" name="直線コネクタ 9744">
                        <a:extLst>
                          <a:ext uri="{FF2B5EF4-FFF2-40B4-BE49-F238E27FC236}">
                            <a16:creationId xmlns:a16="http://schemas.microsoft.com/office/drawing/2014/main" xmlns="" id="{A3474189-5821-7794-99D4-F62080CC16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6" name="直線コネクタ 9745">
                        <a:extLst>
                          <a:ext uri="{FF2B5EF4-FFF2-40B4-BE49-F238E27FC236}">
                            <a16:creationId xmlns:a16="http://schemas.microsoft.com/office/drawing/2014/main" xmlns="" id="{ACCF405F-50CC-3C17-9436-04CDFA3924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7" name="直線コネクタ 9746">
                        <a:extLst>
                          <a:ext uri="{FF2B5EF4-FFF2-40B4-BE49-F238E27FC236}">
                            <a16:creationId xmlns:a16="http://schemas.microsoft.com/office/drawing/2014/main" xmlns="" id="{F48EBCE8-7FB5-ABAE-BAD3-432633967E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8" name="直線コネクタ 9747">
                        <a:extLst>
                          <a:ext uri="{FF2B5EF4-FFF2-40B4-BE49-F238E27FC236}">
                            <a16:creationId xmlns:a16="http://schemas.microsoft.com/office/drawing/2014/main" xmlns="" id="{303D3566-B016-72A1-21F6-110742C779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9" name="直線コネクタ 9748">
                        <a:extLst>
                          <a:ext uri="{FF2B5EF4-FFF2-40B4-BE49-F238E27FC236}">
                            <a16:creationId xmlns:a16="http://schemas.microsoft.com/office/drawing/2014/main" xmlns="" id="{E3DCAD72-2843-0D57-35A0-32449CCA6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0" name="直線コネクタ 9749">
                        <a:extLst>
                          <a:ext uri="{FF2B5EF4-FFF2-40B4-BE49-F238E27FC236}">
                            <a16:creationId xmlns:a16="http://schemas.microsoft.com/office/drawing/2014/main" xmlns="" id="{340BE833-7754-73B8-C5C1-4883D16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1" name="直線コネクタ 9750">
                        <a:extLst>
                          <a:ext uri="{FF2B5EF4-FFF2-40B4-BE49-F238E27FC236}">
                            <a16:creationId xmlns:a16="http://schemas.microsoft.com/office/drawing/2014/main" xmlns="" id="{B74EF150-3EF9-1121-84D2-CD123311E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2" name="直線コネクタ 9751">
                        <a:extLst>
                          <a:ext uri="{FF2B5EF4-FFF2-40B4-BE49-F238E27FC236}">
                            <a16:creationId xmlns:a16="http://schemas.microsoft.com/office/drawing/2014/main" xmlns="" id="{B1B5CB23-FA26-A057-8DBC-D836A5934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3" name="直線コネクタ 9752">
                        <a:extLst>
                          <a:ext uri="{FF2B5EF4-FFF2-40B4-BE49-F238E27FC236}">
                            <a16:creationId xmlns:a16="http://schemas.microsoft.com/office/drawing/2014/main" xmlns="" id="{C50D1B56-7CCD-38BD-6B3E-BABAC93F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4" name="直線コネクタ 9753">
                        <a:extLst>
                          <a:ext uri="{FF2B5EF4-FFF2-40B4-BE49-F238E27FC236}">
                            <a16:creationId xmlns:a16="http://schemas.microsoft.com/office/drawing/2014/main" xmlns="" id="{3A16CE0F-C992-D582-35E4-5ED443ACD8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5" name="直線コネクタ 9754">
                        <a:extLst>
                          <a:ext uri="{FF2B5EF4-FFF2-40B4-BE49-F238E27FC236}">
                            <a16:creationId xmlns:a16="http://schemas.microsoft.com/office/drawing/2014/main" xmlns="" id="{834B1FE9-84AD-1F48-9D60-3B84DA5D6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6" name="直線コネクタ 9755">
                        <a:extLst>
                          <a:ext uri="{FF2B5EF4-FFF2-40B4-BE49-F238E27FC236}">
                            <a16:creationId xmlns:a16="http://schemas.microsoft.com/office/drawing/2014/main" xmlns="" id="{7CAE99A4-8CAD-6CED-A92A-4DBBAF92D8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7" name="直線コネクタ 9756">
                        <a:extLst>
                          <a:ext uri="{FF2B5EF4-FFF2-40B4-BE49-F238E27FC236}">
                            <a16:creationId xmlns:a16="http://schemas.microsoft.com/office/drawing/2014/main" xmlns="" id="{64DC1F4B-FB1A-F098-448E-F7520CD4A5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1" name="グループ化 9670">
                    <a:extLst>
                      <a:ext uri="{FF2B5EF4-FFF2-40B4-BE49-F238E27FC236}">
                        <a16:creationId xmlns:a16="http://schemas.microsoft.com/office/drawing/2014/main" xmlns="" id="{0445006F-67F3-8CF7-AED8-439C31919EA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06" name="グループ化 9705">
                      <a:extLst>
                        <a:ext uri="{FF2B5EF4-FFF2-40B4-BE49-F238E27FC236}">
                          <a16:creationId xmlns:a16="http://schemas.microsoft.com/office/drawing/2014/main" xmlns="" id="{B5768F3C-DC35-4A6E-17C8-1CB1D861C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24" name="直線コネクタ 9723">
                        <a:extLst>
                          <a:ext uri="{FF2B5EF4-FFF2-40B4-BE49-F238E27FC236}">
                            <a16:creationId xmlns:a16="http://schemas.microsoft.com/office/drawing/2014/main" xmlns="" id="{0B1974BD-8511-2324-EBF1-51D79AF774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5" name="直線コネクタ 9724">
                        <a:extLst>
                          <a:ext uri="{FF2B5EF4-FFF2-40B4-BE49-F238E27FC236}">
                            <a16:creationId xmlns:a16="http://schemas.microsoft.com/office/drawing/2014/main" xmlns="" id="{16641A58-927C-CC78-35A0-475F9CC78E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6" name="直線コネクタ 9725">
                        <a:extLst>
                          <a:ext uri="{FF2B5EF4-FFF2-40B4-BE49-F238E27FC236}">
                            <a16:creationId xmlns:a16="http://schemas.microsoft.com/office/drawing/2014/main" xmlns="" id="{C04FDAAE-6120-F360-EE95-1F34ECE750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7" name="直線コネクタ 9726">
                        <a:extLst>
                          <a:ext uri="{FF2B5EF4-FFF2-40B4-BE49-F238E27FC236}">
                            <a16:creationId xmlns:a16="http://schemas.microsoft.com/office/drawing/2014/main" xmlns="" id="{E2641032-8280-9E81-4912-68956317FC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8" name="直線コネクタ 9727">
                        <a:extLst>
                          <a:ext uri="{FF2B5EF4-FFF2-40B4-BE49-F238E27FC236}">
                            <a16:creationId xmlns:a16="http://schemas.microsoft.com/office/drawing/2014/main" xmlns="" id="{0561E515-185A-8950-5DA5-1C7792B600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9" name="直線コネクタ 9728">
                        <a:extLst>
                          <a:ext uri="{FF2B5EF4-FFF2-40B4-BE49-F238E27FC236}">
                            <a16:creationId xmlns:a16="http://schemas.microsoft.com/office/drawing/2014/main" xmlns="" id="{6D9557E2-795E-F13E-6937-27851BA50C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0" name="直線コネクタ 9729">
                        <a:extLst>
                          <a:ext uri="{FF2B5EF4-FFF2-40B4-BE49-F238E27FC236}">
                            <a16:creationId xmlns:a16="http://schemas.microsoft.com/office/drawing/2014/main" xmlns="" id="{180FAA2C-E561-1EDB-CFC2-080053DE08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1" name="直線コネクタ 9730">
                        <a:extLst>
                          <a:ext uri="{FF2B5EF4-FFF2-40B4-BE49-F238E27FC236}">
                            <a16:creationId xmlns:a16="http://schemas.microsoft.com/office/drawing/2014/main" xmlns="" id="{A15E85D1-B22E-E16F-74B7-C9785C20B7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2" name="直線コネクタ 9731">
                        <a:extLst>
                          <a:ext uri="{FF2B5EF4-FFF2-40B4-BE49-F238E27FC236}">
                            <a16:creationId xmlns:a16="http://schemas.microsoft.com/office/drawing/2014/main" xmlns="" id="{3322990E-F2AA-B080-BA92-6954B76703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3" name="直線コネクタ 9732">
                        <a:extLst>
                          <a:ext uri="{FF2B5EF4-FFF2-40B4-BE49-F238E27FC236}">
                            <a16:creationId xmlns:a16="http://schemas.microsoft.com/office/drawing/2014/main" xmlns="" id="{53D027C6-5FC3-BBE1-3650-7E02DEECF0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4" name="直線コネクタ 9733">
                        <a:extLst>
                          <a:ext uri="{FF2B5EF4-FFF2-40B4-BE49-F238E27FC236}">
                            <a16:creationId xmlns:a16="http://schemas.microsoft.com/office/drawing/2014/main" xmlns="" id="{372CB6BB-599D-9E39-713A-7A646BD41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5" name="直線コネクタ 9734">
                        <a:extLst>
                          <a:ext uri="{FF2B5EF4-FFF2-40B4-BE49-F238E27FC236}">
                            <a16:creationId xmlns:a16="http://schemas.microsoft.com/office/drawing/2014/main" xmlns="" id="{6BB10649-9B20-FE7C-B705-71E544CA6A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6" name="直線コネクタ 9735">
                        <a:extLst>
                          <a:ext uri="{FF2B5EF4-FFF2-40B4-BE49-F238E27FC236}">
                            <a16:creationId xmlns:a16="http://schemas.microsoft.com/office/drawing/2014/main" xmlns="" id="{C8F6A7F2-7C66-D8DB-1464-C8AD06F3B5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7" name="直線コネクタ 9736">
                        <a:extLst>
                          <a:ext uri="{FF2B5EF4-FFF2-40B4-BE49-F238E27FC236}">
                            <a16:creationId xmlns:a16="http://schemas.microsoft.com/office/drawing/2014/main" xmlns="" id="{98FC2DF6-FDD2-CF7E-6DF7-D1C7D64A4C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8" name="直線コネクタ 9737">
                        <a:extLst>
                          <a:ext uri="{FF2B5EF4-FFF2-40B4-BE49-F238E27FC236}">
                            <a16:creationId xmlns:a16="http://schemas.microsoft.com/office/drawing/2014/main" xmlns="" id="{32CE714A-E521-380C-37D2-C987B4E009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9" name="直線コネクタ 9738">
                        <a:extLst>
                          <a:ext uri="{FF2B5EF4-FFF2-40B4-BE49-F238E27FC236}">
                            <a16:creationId xmlns:a16="http://schemas.microsoft.com/office/drawing/2014/main" xmlns="" id="{257EAE93-A8CA-A04D-52CB-9AE407A721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07" name="グループ化 9706">
                      <a:extLst>
                        <a:ext uri="{FF2B5EF4-FFF2-40B4-BE49-F238E27FC236}">
                          <a16:creationId xmlns:a16="http://schemas.microsoft.com/office/drawing/2014/main" xmlns="" id="{E1CB42A2-7C5D-A31D-1222-963F20EB77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08" name="直線コネクタ 9707">
                        <a:extLst>
                          <a:ext uri="{FF2B5EF4-FFF2-40B4-BE49-F238E27FC236}">
                            <a16:creationId xmlns:a16="http://schemas.microsoft.com/office/drawing/2014/main" xmlns="" id="{F84D66E8-D094-1860-243C-D802C86CF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09" name="直線コネクタ 9708">
                        <a:extLst>
                          <a:ext uri="{FF2B5EF4-FFF2-40B4-BE49-F238E27FC236}">
                            <a16:creationId xmlns:a16="http://schemas.microsoft.com/office/drawing/2014/main" xmlns="" id="{8974D354-046F-0A13-0E5B-6F0325CB1D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0" name="直線コネクタ 9709">
                        <a:extLst>
                          <a:ext uri="{FF2B5EF4-FFF2-40B4-BE49-F238E27FC236}">
                            <a16:creationId xmlns:a16="http://schemas.microsoft.com/office/drawing/2014/main" xmlns="" id="{1EE279C9-4B3B-B936-3EAF-E9F8CB608D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1" name="直線コネクタ 9710">
                        <a:extLst>
                          <a:ext uri="{FF2B5EF4-FFF2-40B4-BE49-F238E27FC236}">
                            <a16:creationId xmlns:a16="http://schemas.microsoft.com/office/drawing/2014/main" xmlns="" id="{D33814AF-1C06-08BD-430F-1C436722E7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2" name="直線コネクタ 9711">
                        <a:extLst>
                          <a:ext uri="{FF2B5EF4-FFF2-40B4-BE49-F238E27FC236}">
                            <a16:creationId xmlns:a16="http://schemas.microsoft.com/office/drawing/2014/main" xmlns="" id="{43A6F77A-EB7E-2642-DF02-924565993A6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3" name="直線コネクタ 9712">
                        <a:extLst>
                          <a:ext uri="{FF2B5EF4-FFF2-40B4-BE49-F238E27FC236}">
                            <a16:creationId xmlns:a16="http://schemas.microsoft.com/office/drawing/2014/main" xmlns="" id="{FE83FAB5-57C1-2747-29BF-728CDAE9A7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4" name="直線コネクタ 9713">
                        <a:extLst>
                          <a:ext uri="{FF2B5EF4-FFF2-40B4-BE49-F238E27FC236}">
                            <a16:creationId xmlns:a16="http://schemas.microsoft.com/office/drawing/2014/main" xmlns="" id="{58C99E08-7EDC-918B-41A3-0518FA93FE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5" name="直線コネクタ 9714">
                        <a:extLst>
                          <a:ext uri="{FF2B5EF4-FFF2-40B4-BE49-F238E27FC236}">
                            <a16:creationId xmlns:a16="http://schemas.microsoft.com/office/drawing/2014/main" xmlns="" id="{1E2BFC1B-B018-B1D2-EF54-AA4C1BA7E9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6" name="直線コネクタ 9715">
                        <a:extLst>
                          <a:ext uri="{FF2B5EF4-FFF2-40B4-BE49-F238E27FC236}">
                            <a16:creationId xmlns:a16="http://schemas.microsoft.com/office/drawing/2014/main" xmlns="" id="{8BBBED8D-0706-FB46-795D-AF2E3F3F1A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7" name="直線コネクタ 9716">
                        <a:extLst>
                          <a:ext uri="{FF2B5EF4-FFF2-40B4-BE49-F238E27FC236}">
                            <a16:creationId xmlns:a16="http://schemas.microsoft.com/office/drawing/2014/main" xmlns="" id="{6EE25A5F-4A5E-90AC-0017-D8E5E2B036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8" name="直線コネクタ 9717">
                        <a:extLst>
                          <a:ext uri="{FF2B5EF4-FFF2-40B4-BE49-F238E27FC236}">
                            <a16:creationId xmlns:a16="http://schemas.microsoft.com/office/drawing/2014/main" xmlns="" id="{95136435-58D5-12D1-EBF5-C0C5CDFCCF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9" name="直線コネクタ 9718">
                        <a:extLst>
                          <a:ext uri="{FF2B5EF4-FFF2-40B4-BE49-F238E27FC236}">
                            <a16:creationId xmlns:a16="http://schemas.microsoft.com/office/drawing/2014/main" xmlns="" id="{AE358FC2-7BCC-C0CC-1F95-A39D2271D3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0" name="直線コネクタ 9719">
                        <a:extLst>
                          <a:ext uri="{FF2B5EF4-FFF2-40B4-BE49-F238E27FC236}">
                            <a16:creationId xmlns:a16="http://schemas.microsoft.com/office/drawing/2014/main" xmlns="" id="{E37F6C91-D166-47A0-060D-9D7A2BCB46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1" name="直線コネクタ 9720">
                        <a:extLst>
                          <a:ext uri="{FF2B5EF4-FFF2-40B4-BE49-F238E27FC236}">
                            <a16:creationId xmlns:a16="http://schemas.microsoft.com/office/drawing/2014/main" xmlns="" id="{8D978969-69BE-DDA7-6A45-34531B8DA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2" name="直線コネクタ 9721">
                        <a:extLst>
                          <a:ext uri="{FF2B5EF4-FFF2-40B4-BE49-F238E27FC236}">
                            <a16:creationId xmlns:a16="http://schemas.microsoft.com/office/drawing/2014/main" xmlns="" id="{E75BF28B-15AC-B436-3865-B471026BD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3" name="直線コネクタ 9722">
                        <a:extLst>
                          <a:ext uri="{FF2B5EF4-FFF2-40B4-BE49-F238E27FC236}">
                            <a16:creationId xmlns:a16="http://schemas.microsoft.com/office/drawing/2014/main" xmlns="" id="{ABABB7CD-D4E8-7653-F325-FA85C2826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2" name="グループ化 9671">
                    <a:extLst>
                      <a:ext uri="{FF2B5EF4-FFF2-40B4-BE49-F238E27FC236}">
                        <a16:creationId xmlns:a16="http://schemas.microsoft.com/office/drawing/2014/main" xmlns="" id="{0F191CE7-C857-E15C-E492-CF5F66A70B50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90" name="直線コネクタ 9689">
                      <a:extLst>
                        <a:ext uri="{FF2B5EF4-FFF2-40B4-BE49-F238E27FC236}">
                          <a16:creationId xmlns:a16="http://schemas.microsoft.com/office/drawing/2014/main" xmlns="" id="{42A66A34-5468-FCCF-D5B0-F0384EBF98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1" name="直線コネクタ 9690">
                      <a:extLst>
                        <a:ext uri="{FF2B5EF4-FFF2-40B4-BE49-F238E27FC236}">
                          <a16:creationId xmlns:a16="http://schemas.microsoft.com/office/drawing/2014/main" xmlns="" id="{6CE13F4A-2766-9670-4580-5346AC9386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2" name="直線コネクタ 9691">
                      <a:extLst>
                        <a:ext uri="{FF2B5EF4-FFF2-40B4-BE49-F238E27FC236}">
                          <a16:creationId xmlns:a16="http://schemas.microsoft.com/office/drawing/2014/main" xmlns="" id="{D8582C3A-7BAE-77F6-DBCC-811EDB7709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3" name="直線コネクタ 9692">
                      <a:extLst>
                        <a:ext uri="{FF2B5EF4-FFF2-40B4-BE49-F238E27FC236}">
                          <a16:creationId xmlns:a16="http://schemas.microsoft.com/office/drawing/2014/main" xmlns="" id="{448F41EE-1E69-BD72-CE6C-F507E5DAA3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4" name="直線コネクタ 9693">
                      <a:extLst>
                        <a:ext uri="{FF2B5EF4-FFF2-40B4-BE49-F238E27FC236}">
                          <a16:creationId xmlns:a16="http://schemas.microsoft.com/office/drawing/2014/main" xmlns="" id="{96504A98-55A0-293B-9596-3895CF6B9B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5" name="直線コネクタ 9694">
                      <a:extLst>
                        <a:ext uri="{FF2B5EF4-FFF2-40B4-BE49-F238E27FC236}">
                          <a16:creationId xmlns:a16="http://schemas.microsoft.com/office/drawing/2014/main" xmlns="" id="{BF5C277F-FE15-798F-C734-776CBF356D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6" name="直線コネクタ 9695">
                      <a:extLst>
                        <a:ext uri="{FF2B5EF4-FFF2-40B4-BE49-F238E27FC236}">
                          <a16:creationId xmlns:a16="http://schemas.microsoft.com/office/drawing/2014/main" xmlns="" id="{B5988258-4050-AC0D-E0F1-8A940EEF18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7" name="直線コネクタ 9696">
                      <a:extLst>
                        <a:ext uri="{FF2B5EF4-FFF2-40B4-BE49-F238E27FC236}">
                          <a16:creationId xmlns:a16="http://schemas.microsoft.com/office/drawing/2014/main" xmlns="" id="{D7FF9DC1-A275-B1D8-8BD5-498BA40C74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8" name="直線コネクタ 9697">
                      <a:extLst>
                        <a:ext uri="{FF2B5EF4-FFF2-40B4-BE49-F238E27FC236}">
                          <a16:creationId xmlns:a16="http://schemas.microsoft.com/office/drawing/2014/main" xmlns="" id="{888CA23E-C0CF-27E3-1355-D8EEF45F3C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9" name="直線コネクタ 9698">
                      <a:extLst>
                        <a:ext uri="{FF2B5EF4-FFF2-40B4-BE49-F238E27FC236}">
                          <a16:creationId xmlns:a16="http://schemas.microsoft.com/office/drawing/2014/main" xmlns="" id="{52D223BB-71B2-276D-1B2E-FFB8170D27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0" name="直線コネクタ 9699">
                      <a:extLst>
                        <a:ext uri="{FF2B5EF4-FFF2-40B4-BE49-F238E27FC236}">
                          <a16:creationId xmlns:a16="http://schemas.microsoft.com/office/drawing/2014/main" xmlns="" id="{DBBE8FEA-24FB-C168-7B64-130228D0E8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1" name="直線コネクタ 9700">
                      <a:extLst>
                        <a:ext uri="{FF2B5EF4-FFF2-40B4-BE49-F238E27FC236}">
                          <a16:creationId xmlns:a16="http://schemas.microsoft.com/office/drawing/2014/main" xmlns="" id="{83F45E72-1D59-C4F3-718E-141A59887E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2" name="直線コネクタ 9701">
                      <a:extLst>
                        <a:ext uri="{FF2B5EF4-FFF2-40B4-BE49-F238E27FC236}">
                          <a16:creationId xmlns:a16="http://schemas.microsoft.com/office/drawing/2014/main" xmlns="" id="{1A50C1E6-4C72-08EC-02B9-285D31DDED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3" name="直線コネクタ 9702">
                      <a:extLst>
                        <a:ext uri="{FF2B5EF4-FFF2-40B4-BE49-F238E27FC236}">
                          <a16:creationId xmlns:a16="http://schemas.microsoft.com/office/drawing/2014/main" xmlns="" id="{13A436EC-5981-A9AC-3A16-68096261C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4" name="直線コネクタ 9703">
                      <a:extLst>
                        <a:ext uri="{FF2B5EF4-FFF2-40B4-BE49-F238E27FC236}">
                          <a16:creationId xmlns:a16="http://schemas.microsoft.com/office/drawing/2014/main" xmlns="" id="{07FDD508-EF78-989B-631B-578B124944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5" name="直線コネクタ 9704">
                      <a:extLst>
                        <a:ext uri="{FF2B5EF4-FFF2-40B4-BE49-F238E27FC236}">
                          <a16:creationId xmlns:a16="http://schemas.microsoft.com/office/drawing/2014/main" xmlns="" id="{9F716371-94AB-041E-B1AC-686A466E0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73" name="グループ化 9672">
                    <a:extLst>
                      <a:ext uri="{FF2B5EF4-FFF2-40B4-BE49-F238E27FC236}">
                        <a16:creationId xmlns:a16="http://schemas.microsoft.com/office/drawing/2014/main" xmlns="" id="{CC523335-2086-6B0E-8040-648C38453E3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74" name="直線コネクタ 9673">
                      <a:extLst>
                        <a:ext uri="{FF2B5EF4-FFF2-40B4-BE49-F238E27FC236}">
                          <a16:creationId xmlns:a16="http://schemas.microsoft.com/office/drawing/2014/main" xmlns="" id="{F9DA78AC-9B46-916D-13DA-D8E3589BA2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5" name="直線コネクタ 9674">
                      <a:extLst>
                        <a:ext uri="{FF2B5EF4-FFF2-40B4-BE49-F238E27FC236}">
                          <a16:creationId xmlns:a16="http://schemas.microsoft.com/office/drawing/2014/main" xmlns="" id="{D8571243-3BF0-2D11-DD0B-63384F223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6" name="直線コネクタ 9675">
                      <a:extLst>
                        <a:ext uri="{FF2B5EF4-FFF2-40B4-BE49-F238E27FC236}">
                          <a16:creationId xmlns:a16="http://schemas.microsoft.com/office/drawing/2014/main" xmlns="" id="{953201C9-C1D3-FA9B-F72E-86CCA4026E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7" name="直線コネクタ 9676">
                      <a:extLst>
                        <a:ext uri="{FF2B5EF4-FFF2-40B4-BE49-F238E27FC236}">
                          <a16:creationId xmlns:a16="http://schemas.microsoft.com/office/drawing/2014/main" xmlns="" id="{E732C1D6-328A-8D64-ED6B-4F65B94462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8" name="直線コネクタ 9677">
                      <a:extLst>
                        <a:ext uri="{FF2B5EF4-FFF2-40B4-BE49-F238E27FC236}">
                          <a16:creationId xmlns:a16="http://schemas.microsoft.com/office/drawing/2014/main" xmlns="" id="{D7B04D0F-7DC2-A30A-5A90-8BE352928E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9" name="直線コネクタ 9678">
                      <a:extLst>
                        <a:ext uri="{FF2B5EF4-FFF2-40B4-BE49-F238E27FC236}">
                          <a16:creationId xmlns:a16="http://schemas.microsoft.com/office/drawing/2014/main" xmlns="" id="{D455FE2E-0843-8809-52AA-E30D5BF80D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0" name="直線コネクタ 9679">
                      <a:extLst>
                        <a:ext uri="{FF2B5EF4-FFF2-40B4-BE49-F238E27FC236}">
                          <a16:creationId xmlns:a16="http://schemas.microsoft.com/office/drawing/2014/main" xmlns="" id="{3E7A605A-50EE-E486-B997-7C520A1C2C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1" name="直線コネクタ 9680">
                      <a:extLst>
                        <a:ext uri="{FF2B5EF4-FFF2-40B4-BE49-F238E27FC236}">
                          <a16:creationId xmlns:a16="http://schemas.microsoft.com/office/drawing/2014/main" xmlns="" id="{FC684499-473E-1347-0D69-9650BE82E4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2" name="直線コネクタ 9681">
                      <a:extLst>
                        <a:ext uri="{FF2B5EF4-FFF2-40B4-BE49-F238E27FC236}">
                          <a16:creationId xmlns:a16="http://schemas.microsoft.com/office/drawing/2014/main" xmlns="" id="{6A1F01FA-C9B3-CE63-78AD-DDD08F46F2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3" name="直線コネクタ 9682">
                      <a:extLst>
                        <a:ext uri="{FF2B5EF4-FFF2-40B4-BE49-F238E27FC236}">
                          <a16:creationId xmlns:a16="http://schemas.microsoft.com/office/drawing/2014/main" xmlns="" id="{5F0F9A48-6B24-DAE3-6CEF-091CEB0C47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4" name="直線コネクタ 9683">
                      <a:extLst>
                        <a:ext uri="{FF2B5EF4-FFF2-40B4-BE49-F238E27FC236}">
                          <a16:creationId xmlns:a16="http://schemas.microsoft.com/office/drawing/2014/main" xmlns="" id="{B177A4AE-43F1-04EB-0DAB-55E331544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5" name="直線コネクタ 9684">
                      <a:extLst>
                        <a:ext uri="{FF2B5EF4-FFF2-40B4-BE49-F238E27FC236}">
                          <a16:creationId xmlns:a16="http://schemas.microsoft.com/office/drawing/2014/main" xmlns="" id="{9C38349A-C5D1-FD6E-B5A9-23A8567C4D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6" name="直線コネクタ 9685">
                      <a:extLst>
                        <a:ext uri="{FF2B5EF4-FFF2-40B4-BE49-F238E27FC236}">
                          <a16:creationId xmlns:a16="http://schemas.microsoft.com/office/drawing/2014/main" xmlns="" id="{599D707B-87A6-AB04-0FED-6552242CBD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7" name="直線コネクタ 9686">
                      <a:extLst>
                        <a:ext uri="{FF2B5EF4-FFF2-40B4-BE49-F238E27FC236}">
                          <a16:creationId xmlns:a16="http://schemas.microsoft.com/office/drawing/2014/main" xmlns="" id="{251BD2FD-2D51-BC02-9743-6AE85D568D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8" name="直線コネクタ 9687">
                      <a:extLst>
                        <a:ext uri="{FF2B5EF4-FFF2-40B4-BE49-F238E27FC236}">
                          <a16:creationId xmlns:a16="http://schemas.microsoft.com/office/drawing/2014/main" xmlns="" id="{E5454034-20E8-2D63-82C3-671065AC0D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9" name="直線コネクタ 9688">
                      <a:extLst>
                        <a:ext uri="{FF2B5EF4-FFF2-40B4-BE49-F238E27FC236}">
                          <a16:creationId xmlns:a16="http://schemas.microsoft.com/office/drawing/2014/main" xmlns="" id="{AB5C2754-4DF2-FC70-14C6-9BCB2D2C96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40" name="グループ化 9639">
                  <a:extLst>
                    <a:ext uri="{FF2B5EF4-FFF2-40B4-BE49-F238E27FC236}">
                      <a16:creationId xmlns:a16="http://schemas.microsoft.com/office/drawing/2014/main" xmlns="" id="{67B9AF5C-D013-C87D-0089-EA29394B45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62" name="直線コネクタ 9661">
                    <a:extLst>
                      <a:ext uri="{FF2B5EF4-FFF2-40B4-BE49-F238E27FC236}">
                        <a16:creationId xmlns:a16="http://schemas.microsoft.com/office/drawing/2014/main" xmlns="" id="{315E2E18-5F6F-30C4-D363-BB8BCB4F8B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3" name="直線コネクタ 9662">
                    <a:extLst>
                      <a:ext uri="{FF2B5EF4-FFF2-40B4-BE49-F238E27FC236}">
                        <a16:creationId xmlns:a16="http://schemas.microsoft.com/office/drawing/2014/main" xmlns="" id="{3CD90465-022F-EF79-5950-250AD45163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4" name="直線コネクタ 9663">
                    <a:extLst>
                      <a:ext uri="{FF2B5EF4-FFF2-40B4-BE49-F238E27FC236}">
                        <a16:creationId xmlns:a16="http://schemas.microsoft.com/office/drawing/2014/main" xmlns="" id="{54F5AEBA-3543-7997-9D71-2D1C015D6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5" name="直線コネクタ 9664">
                    <a:extLst>
                      <a:ext uri="{FF2B5EF4-FFF2-40B4-BE49-F238E27FC236}">
                        <a16:creationId xmlns:a16="http://schemas.microsoft.com/office/drawing/2014/main" xmlns="" id="{4509FF41-7C0F-B5A0-42A2-C032E4A396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6" name="直線コネクタ 9665">
                    <a:extLst>
                      <a:ext uri="{FF2B5EF4-FFF2-40B4-BE49-F238E27FC236}">
                        <a16:creationId xmlns:a16="http://schemas.microsoft.com/office/drawing/2014/main" xmlns="" id="{253CCC12-ECE0-5C8E-6AE5-40F2086F87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7" name="直線コネクタ 9666">
                    <a:extLst>
                      <a:ext uri="{FF2B5EF4-FFF2-40B4-BE49-F238E27FC236}">
                        <a16:creationId xmlns:a16="http://schemas.microsoft.com/office/drawing/2014/main" xmlns="" id="{1764CBE7-3EB5-E548-4745-FD4F89CAC0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1" name="グループ化 9640">
                  <a:extLst>
                    <a:ext uri="{FF2B5EF4-FFF2-40B4-BE49-F238E27FC236}">
                      <a16:creationId xmlns:a16="http://schemas.microsoft.com/office/drawing/2014/main" xmlns="" id="{61EABBBD-5042-6C6B-F78F-9E081CEC325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6" name="直線コネクタ 9655">
                    <a:extLst>
                      <a:ext uri="{FF2B5EF4-FFF2-40B4-BE49-F238E27FC236}">
                        <a16:creationId xmlns:a16="http://schemas.microsoft.com/office/drawing/2014/main" xmlns="" id="{C0692C69-EF5A-6D64-1BE4-17CC03E4D7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7" name="直線コネクタ 9656">
                    <a:extLst>
                      <a:ext uri="{FF2B5EF4-FFF2-40B4-BE49-F238E27FC236}">
                        <a16:creationId xmlns:a16="http://schemas.microsoft.com/office/drawing/2014/main" xmlns="" id="{BFBF2279-66C3-9DAB-8FBC-8D13389AC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8" name="直線コネクタ 9657">
                    <a:extLst>
                      <a:ext uri="{FF2B5EF4-FFF2-40B4-BE49-F238E27FC236}">
                        <a16:creationId xmlns:a16="http://schemas.microsoft.com/office/drawing/2014/main" xmlns="" id="{D6E765B2-8BB5-CDDE-4AB1-7FC81D8945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9" name="直線コネクタ 9658">
                    <a:extLst>
                      <a:ext uri="{FF2B5EF4-FFF2-40B4-BE49-F238E27FC236}">
                        <a16:creationId xmlns:a16="http://schemas.microsoft.com/office/drawing/2014/main" xmlns="" id="{E633B4E6-C131-2C2A-775D-901833B73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0" name="直線コネクタ 9659">
                    <a:extLst>
                      <a:ext uri="{FF2B5EF4-FFF2-40B4-BE49-F238E27FC236}">
                        <a16:creationId xmlns:a16="http://schemas.microsoft.com/office/drawing/2014/main" xmlns="" id="{428A68FD-E73D-B536-8AC1-B94CD06A5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1" name="直線コネクタ 9660">
                    <a:extLst>
                      <a:ext uri="{FF2B5EF4-FFF2-40B4-BE49-F238E27FC236}">
                        <a16:creationId xmlns:a16="http://schemas.microsoft.com/office/drawing/2014/main" xmlns="" id="{01A4F20F-37F1-B786-041F-619CC2E093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2" name="グループ化 9641">
                  <a:extLst>
                    <a:ext uri="{FF2B5EF4-FFF2-40B4-BE49-F238E27FC236}">
                      <a16:creationId xmlns:a16="http://schemas.microsoft.com/office/drawing/2014/main" xmlns="" id="{8EF0A132-0C87-393D-CD65-A09D754837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0" name="直線コネクタ 9649">
                    <a:extLst>
                      <a:ext uri="{FF2B5EF4-FFF2-40B4-BE49-F238E27FC236}">
                        <a16:creationId xmlns:a16="http://schemas.microsoft.com/office/drawing/2014/main" xmlns="" id="{60B0B15F-4091-D420-99A6-AD7A21826C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1" name="直線コネクタ 9650">
                    <a:extLst>
                      <a:ext uri="{FF2B5EF4-FFF2-40B4-BE49-F238E27FC236}">
                        <a16:creationId xmlns:a16="http://schemas.microsoft.com/office/drawing/2014/main" xmlns="" id="{4097487B-803D-A68B-141A-C476ADC1A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2" name="直線コネクタ 9651">
                    <a:extLst>
                      <a:ext uri="{FF2B5EF4-FFF2-40B4-BE49-F238E27FC236}">
                        <a16:creationId xmlns:a16="http://schemas.microsoft.com/office/drawing/2014/main" xmlns="" id="{E43A1507-A53F-94FD-6F78-45ACFF153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3" name="直線コネクタ 9652">
                    <a:extLst>
                      <a:ext uri="{FF2B5EF4-FFF2-40B4-BE49-F238E27FC236}">
                        <a16:creationId xmlns:a16="http://schemas.microsoft.com/office/drawing/2014/main" xmlns="" id="{135F1BC4-1453-4952-D76B-C6D0E2E574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4" name="直線コネクタ 9653">
                    <a:extLst>
                      <a:ext uri="{FF2B5EF4-FFF2-40B4-BE49-F238E27FC236}">
                        <a16:creationId xmlns:a16="http://schemas.microsoft.com/office/drawing/2014/main" xmlns="" id="{86848FF1-BFBA-6F2D-5733-CE138CC062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5" name="直線コネクタ 9654">
                    <a:extLst>
                      <a:ext uri="{FF2B5EF4-FFF2-40B4-BE49-F238E27FC236}">
                        <a16:creationId xmlns:a16="http://schemas.microsoft.com/office/drawing/2014/main" xmlns="" id="{4E808170-595B-BD7F-1F07-79E83073C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3" name="グループ化 9642">
                  <a:extLst>
                    <a:ext uri="{FF2B5EF4-FFF2-40B4-BE49-F238E27FC236}">
                      <a16:creationId xmlns:a16="http://schemas.microsoft.com/office/drawing/2014/main" xmlns="" id="{B7ECD768-3DF7-B696-845F-F8112A74A1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44" name="直線コネクタ 9643">
                    <a:extLst>
                      <a:ext uri="{FF2B5EF4-FFF2-40B4-BE49-F238E27FC236}">
                        <a16:creationId xmlns:a16="http://schemas.microsoft.com/office/drawing/2014/main" xmlns="" id="{2CF90CE1-38C1-77EA-A4F9-74FE16261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5" name="直線コネクタ 9644">
                    <a:extLst>
                      <a:ext uri="{FF2B5EF4-FFF2-40B4-BE49-F238E27FC236}">
                        <a16:creationId xmlns:a16="http://schemas.microsoft.com/office/drawing/2014/main" xmlns="" id="{3A2B02ED-90F8-39F8-A42E-89B73F807F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6" name="直線コネクタ 9645">
                    <a:extLst>
                      <a:ext uri="{FF2B5EF4-FFF2-40B4-BE49-F238E27FC236}">
                        <a16:creationId xmlns:a16="http://schemas.microsoft.com/office/drawing/2014/main" xmlns="" id="{2066CFEF-CEF3-8FF8-C791-FA6F2DB9B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7" name="直線コネクタ 9646">
                    <a:extLst>
                      <a:ext uri="{FF2B5EF4-FFF2-40B4-BE49-F238E27FC236}">
                        <a16:creationId xmlns:a16="http://schemas.microsoft.com/office/drawing/2014/main" xmlns="" id="{7FCBC2CD-0D06-5295-76F2-32F97704D4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8" name="直線コネクタ 9647">
                    <a:extLst>
                      <a:ext uri="{FF2B5EF4-FFF2-40B4-BE49-F238E27FC236}">
                        <a16:creationId xmlns:a16="http://schemas.microsoft.com/office/drawing/2014/main" xmlns="" id="{C558ED95-B5E4-4B32-A18D-60773164C7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9" name="直線コネクタ 9648">
                    <a:extLst>
                      <a:ext uri="{FF2B5EF4-FFF2-40B4-BE49-F238E27FC236}">
                        <a16:creationId xmlns:a16="http://schemas.microsoft.com/office/drawing/2014/main" xmlns="" id="{97307C51-5FD0-7DD2-851A-621CA4C76C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1" name="グループ化 9070">
                <a:extLst>
                  <a:ext uri="{FF2B5EF4-FFF2-40B4-BE49-F238E27FC236}">
                    <a16:creationId xmlns:a16="http://schemas.microsoft.com/office/drawing/2014/main" xmlns="" id="{5C839274-2086-9006-C54D-EEBC7DAB7F35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450" name="正方形/長方形 9449">
                  <a:extLst>
                    <a:ext uri="{FF2B5EF4-FFF2-40B4-BE49-F238E27FC236}">
                      <a16:creationId xmlns:a16="http://schemas.microsoft.com/office/drawing/2014/main" xmlns="" id="{63E4C0F8-E2E1-C843-DE06-8190749E9BF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451" name="グループ化 9450">
                  <a:extLst>
                    <a:ext uri="{FF2B5EF4-FFF2-40B4-BE49-F238E27FC236}">
                      <a16:creationId xmlns:a16="http://schemas.microsoft.com/office/drawing/2014/main" xmlns="" id="{4BB794D9-F699-F53C-9FD4-1B0D975ABE3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480" name="グループ化 9479">
                    <a:extLst>
                      <a:ext uri="{FF2B5EF4-FFF2-40B4-BE49-F238E27FC236}">
                        <a16:creationId xmlns:a16="http://schemas.microsoft.com/office/drawing/2014/main" xmlns="" id="{90C65306-45FD-2F91-98C6-1EDE318911A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620" name="正方形/長方形 9619">
                      <a:extLst>
                        <a:ext uri="{FF2B5EF4-FFF2-40B4-BE49-F238E27FC236}">
                          <a16:creationId xmlns:a16="http://schemas.microsoft.com/office/drawing/2014/main" xmlns="" id="{00056DC7-12D7-93EE-E6D4-67CABFA37D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1" name="グループ化 9620">
                      <a:extLst>
                        <a:ext uri="{FF2B5EF4-FFF2-40B4-BE49-F238E27FC236}">
                          <a16:creationId xmlns:a16="http://schemas.microsoft.com/office/drawing/2014/main" xmlns="" id="{20737107-61F4-96B8-0ADD-0EA43CC73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6" name="正方形/長方形 9635">
                        <a:extLst>
                          <a:ext uri="{FF2B5EF4-FFF2-40B4-BE49-F238E27FC236}">
                            <a16:creationId xmlns:a16="http://schemas.microsoft.com/office/drawing/2014/main" xmlns="" id="{7BEF6235-978B-CF60-AC6F-5947B97BFA0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37" name="正方形/長方形 9636">
                        <a:extLst>
                          <a:ext uri="{FF2B5EF4-FFF2-40B4-BE49-F238E27FC236}">
                            <a16:creationId xmlns:a16="http://schemas.microsoft.com/office/drawing/2014/main" xmlns="" id="{E1AAC791-1A33-9891-A632-EEC3665A3EE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622" name="グループ化 9621">
                      <a:extLst>
                        <a:ext uri="{FF2B5EF4-FFF2-40B4-BE49-F238E27FC236}">
                          <a16:creationId xmlns:a16="http://schemas.microsoft.com/office/drawing/2014/main" xmlns="" id="{171A018F-8A3F-0DD5-E07E-7DF7EC9F91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632" name="正方形/長方形 9631">
                        <a:extLst>
                          <a:ext uri="{FF2B5EF4-FFF2-40B4-BE49-F238E27FC236}">
                            <a16:creationId xmlns:a16="http://schemas.microsoft.com/office/drawing/2014/main" xmlns="" id="{6F8F6212-5E52-30D1-2ECE-5EE1F6A8D7A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633" name="グループ化 9632">
                        <a:extLst>
                          <a:ext uri="{FF2B5EF4-FFF2-40B4-BE49-F238E27FC236}">
                            <a16:creationId xmlns:a16="http://schemas.microsoft.com/office/drawing/2014/main" xmlns="" id="{0C23758A-C879-F5ED-007B-9990AE430D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634" name="正方形/長方形 9633">
                          <a:extLst>
                            <a:ext uri="{FF2B5EF4-FFF2-40B4-BE49-F238E27FC236}">
                              <a16:creationId xmlns:a16="http://schemas.microsoft.com/office/drawing/2014/main" xmlns="" id="{C1F6DD49-6D33-874B-2E4D-65BEF476A26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635" name="正方形/長方形 9634">
                          <a:extLst>
                            <a:ext uri="{FF2B5EF4-FFF2-40B4-BE49-F238E27FC236}">
                              <a16:creationId xmlns:a16="http://schemas.microsoft.com/office/drawing/2014/main" xmlns="" id="{1C2D8E1B-CDF7-92A3-1BB3-9552B706F9D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623" name="正方形/長方形 9622">
                      <a:extLst>
                        <a:ext uri="{FF2B5EF4-FFF2-40B4-BE49-F238E27FC236}">
                          <a16:creationId xmlns:a16="http://schemas.microsoft.com/office/drawing/2014/main" xmlns="" id="{ADE0FAB4-8984-5E05-257B-8F25A5C98E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4" name="グループ化 9623">
                      <a:extLst>
                        <a:ext uri="{FF2B5EF4-FFF2-40B4-BE49-F238E27FC236}">
                          <a16:creationId xmlns:a16="http://schemas.microsoft.com/office/drawing/2014/main" xmlns="" id="{C03DF591-9B61-9260-D5F5-D470D441AA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0" name="正方形/長方形 9629">
                        <a:extLst>
                          <a:ext uri="{FF2B5EF4-FFF2-40B4-BE49-F238E27FC236}">
                            <a16:creationId xmlns:a16="http://schemas.microsoft.com/office/drawing/2014/main" xmlns="" id="{44F97B1E-FA8B-4ABD-A2CC-DF6FB7DE0D0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31" name="正方形/長方形 9630">
                        <a:extLst>
                          <a:ext uri="{FF2B5EF4-FFF2-40B4-BE49-F238E27FC236}">
                            <a16:creationId xmlns:a16="http://schemas.microsoft.com/office/drawing/2014/main" xmlns="" id="{C34B01DA-D993-7033-15D7-D190432A6A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625" name="正方形/長方形 9624">
                      <a:extLst>
                        <a:ext uri="{FF2B5EF4-FFF2-40B4-BE49-F238E27FC236}">
                          <a16:creationId xmlns:a16="http://schemas.microsoft.com/office/drawing/2014/main" xmlns="" id="{E8108341-3E5D-ED02-FAA4-DB664EC75C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6" name="グループ化 9625">
                      <a:extLst>
                        <a:ext uri="{FF2B5EF4-FFF2-40B4-BE49-F238E27FC236}">
                          <a16:creationId xmlns:a16="http://schemas.microsoft.com/office/drawing/2014/main" xmlns="" id="{077CC27B-3A5B-AFEC-1BFF-755212A9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28" name="正方形/長方形 9627">
                        <a:extLst>
                          <a:ext uri="{FF2B5EF4-FFF2-40B4-BE49-F238E27FC236}">
                            <a16:creationId xmlns:a16="http://schemas.microsoft.com/office/drawing/2014/main" xmlns="" id="{4224634C-7BE6-E7B6-53C4-0C4B3A8C583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29" name="正方形/長方形 9628">
                        <a:extLst>
                          <a:ext uri="{FF2B5EF4-FFF2-40B4-BE49-F238E27FC236}">
                            <a16:creationId xmlns:a16="http://schemas.microsoft.com/office/drawing/2014/main" xmlns="" id="{2BB0F79B-6BC1-5C4A-9ADF-A0054A13481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627" name="正方形/長方形 9626">
                      <a:extLst>
                        <a:ext uri="{FF2B5EF4-FFF2-40B4-BE49-F238E27FC236}">
                          <a16:creationId xmlns:a16="http://schemas.microsoft.com/office/drawing/2014/main" xmlns="" id="{A14A6A6D-0F31-83BF-A0F3-AE069BB255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481" name="グループ化 9480">
                    <a:extLst>
                      <a:ext uri="{FF2B5EF4-FFF2-40B4-BE49-F238E27FC236}">
                        <a16:creationId xmlns:a16="http://schemas.microsoft.com/office/drawing/2014/main" xmlns="" id="{2F3BB9CD-27FF-3654-9719-28D93EC2F841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86" name="グループ化 9585">
                      <a:extLst>
                        <a:ext uri="{FF2B5EF4-FFF2-40B4-BE49-F238E27FC236}">
                          <a16:creationId xmlns:a16="http://schemas.microsoft.com/office/drawing/2014/main" xmlns="" id="{F57E4C42-DBFA-8E7F-F10B-D9ED0761C1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604" name="直線コネクタ 9603">
                        <a:extLst>
                          <a:ext uri="{FF2B5EF4-FFF2-40B4-BE49-F238E27FC236}">
                            <a16:creationId xmlns:a16="http://schemas.microsoft.com/office/drawing/2014/main" xmlns="" id="{1AC37ACC-641A-C5CD-9D10-03200115E3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5" name="直線コネクタ 9604">
                        <a:extLst>
                          <a:ext uri="{FF2B5EF4-FFF2-40B4-BE49-F238E27FC236}">
                            <a16:creationId xmlns:a16="http://schemas.microsoft.com/office/drawing/2014/main" xmlns="" id="{4C193F04-FC16-802D-8E61-366D572EC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6" name="直線コネクタ 9605">
                        <a:extLst>
                          <a:ext uri="{FF2B5EF4-FFF2-40B4-BE49-F238E27FC236}">
                            <a16:creationId xmlns:a16="http://schemas.microsoft.com/office/drawing/2014/main" xmlns="" id="{745824B4-3D34-5F44-D6C6-D810BEB9C9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7" name="直線コネクタ 9606">
                        <a:extLst>
                          <a:ext uri="{FF2B5EF4-FFF2-40B4-BE49-F238E27FC236}">
                            <a16:creationId xmlns:a16="http://schemas.microsoft.com/office/drawing/2014/main" xmlns="" id="{C51FFBB5-989B-A4C5-03B9-EAEAF95D12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8" name="直線コネクタ 9607">
                        <a:extLst>
                          <a:ext uri="{FF2B5EF4-FFF2-40B4-BE49-F238E27FC236}">
                            <a16:creationId xmlns:a16="http://schemas.microsoft.com/office/drawing/2014/main" xmlns="" id="{F45569ED-2974-DFDB-28F2-4AD352975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9" name="直線コネクタ 9608">
                        <a:extLst>
                          <a:ext uri="{FF2B5EF4-FFF2-40B4-BE49-F238E27FC236}">
                            <a16:creationId xmlns:a16="http://schemas.microsoft.com/office/drawing/2014/main" xmlns="" id="{AC365A35-422F-518E-975A-71AA1A2647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0" name="直線コネクタ 9609">
                        <a:extLst>
                          <a:ext uri="{FF2B5EF4-FFF2-40B4-BE49-F238E27FC236}">
                            <a16:creationId xmlns:a16="http://schemas.microsoft.com/office/drawing/2014/main" xmlns="" id="{1C2F5461-7C32-6B78-BAAB-E21B553A3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1" name="直線コネクタ 9610">
                        <a:extLst>
                          <a:ext uri="{FF2B5EF4-FFF2-40B4-BE49-F238E27FC236}">
                            <a16:creationId xmlns:a16="http://schemas.microsoft.com/office/drawing/2014/main" xmlns="" id="{3714C7C7-4F71-A227-2C20-9FA57AE360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2" name="直線コネクタ 9611">
                        <a:extLst>
                          <a:ext uri="{FF2B5EF4-FFF2-40B4-BE49-F238E27FC236}">
                            <a16:creationId xmlns:a16="http://schemas.microsoft.com/office/drawing/2014/main" xmlns="" id="{6D5335F1-4610-42FF-8D43-30FD7EF879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3" name="直線コネクタ 9612">
                        <a:extLst>
                          <a:ext uri="{FF2B5EF4-FFF2-40B4-BE49-F238E27FC236}">
                            <a16:creationId xmlns:a16="http://schemas.microsoft.com/office/drawing/2014/main" xmlns="" id="{65362DF2-6C0D-53E1-D8E1-EB8EF527F8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4" name="直線コネクタ 9613">
                        <a:extLst>
                          <a:ext uri="{FF2B5EF4-FFF2-40B4-BE49-F238E27FC236}">
                            <a16:creationId xmlns:a16="http://schemas.microsoft.com/office/drawing/2014/main" xmlns="" id="{5D0282D6-6805-D7DF-8D1A-CC01DC385A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5" name="直線コネクタ 9614">
                        <a:extLst>
                          <a:ext uri="{FF2B5EF4-FFF2-40B4-BE49-F238E27FC236}">
                            <a16:creationId xmlns:a16="http://schemas.microsoft.com/office/drawing/2014/main" xmlns="" id="{1F32782A-42DE-0E8E-28D2-F0E7344CEB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6" name="直線コネクタ 9615">
                        <a:extLst>
                          <a:ext uri="{FF2B5EF4-FFF2-40B4-BE49-F238E27FC236}">
                            <a16:creationId xmlns:a16="http://schemas.microsoft.com/office/drawing/2014/main" xmlns="" id="{508CED79-21E3-0DFE-86D8-190A38EBE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7" name="直線コネクタ 9616">
                        <a:extLst>
                          <a:ext uri="{FF2B5EF4-FFF2-40B4-BE49-F238E27FC236}">
                            <a16:creationId xmlns:a16="http://schemas.microsoft.com/office/drawing/2014/main" xmlns="" id="{EEBEB8CB-EE9B-0632-244E-3A6D71F90E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8" name="直線コネクタ 9617">
                        <a:extLst>
                          <a:ext uri="{FF2B5EF4-FFF2-40B4-BE49-F238E27FC236}">
                            <a16:creationId xmlns:a16="http://schemas.microsoft.com/office/drawing/2014/main" xmlns="" id="{4CD4181C-45E7-717B-0B55-D3A5CA7A79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9" name="直線コネクタ 9618">
                        <a:extLst>
                          <a:ext uri="{FF2B5EF4-FFF2-40B4-BE49-F238E27FC236}">
                            <a16:creationId xmlns:a16="http://schemas.microsoft.com/office/drawing/2014/main" xmlns="" id="{F2355892-37F9-D880-E14A-FD7A3D95A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87" name="グループ化 9586">
                      <a:extLst>
                        <a:ext uri="{FF2B5EF4-FFF2-40B4-BE49-F238E27FC236}">
                          <a16:creationId xmlns:a16="http://schemas.microsoft.com/office/drawing/2014/main" xmlns="" id="{16B8D47C-2A1D-E1D4-1725-DB3674535B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88" name="直線コネクタ 9587">
                        <a:extLst>
                          <a:ext uri="{FF2B5EF4-FFF2-40B4-BE49-F238E27FC236}">
                            <a16:creationId xmlns:a16="http://schemas.microsoft.com/office/drawing/2014/main" xmlns="" id="{E820C78A-72E9-081B-B983-C287346B14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9" name="直線コネクタ 9588">
                        <a:extLst>
                          <a:ext uri="{FF2B5EF4-FFF2-40B4-BE49-F238E27FC236}">
                            <a16:creationId xmlns:a16="http://schemas.microsoft.com/office/drawing/2014/main" xmlns="" id="{F5044B63-1FF8-A682-3796-AA88CCC7C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0" name="直線コネクタ 9589">
                        <a:extLst>
                          <a:ext uri="{FF2B5EF4-FFF2-40B4-BE49-F238E27FC236}">
                            <a16:creationId xmlns:a16="http://schemas.microsoft.com/office/drawing/2014/main" xmlns="" id="{46D62175-73BE-1CA4-61CF-2BE244E96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1" name="直線コネクタ 9590">
                        <a:extLst>
                          <a:ext uri="{FF2B5EF4-FFF2-40B4-BE49-F238E27FC236}">
                            <a16:creationId xmlns:a16="http://schemas.microsoft.com/office/drawing/2014/main" xmlns="" id="{5E9C457D-5A3D-5D02-ABA1-A05DE0201E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2" name="直線コネクタ 9591">
                        <a:extLst>
                          <a:ext uri="{FF2B5EF4-FFF2-40B4-BE49-F238E27FC236}">
                            <a16:creationId xmlns:a16="http://schemas.microsoft.com/office/drawing/2014/main" xmlns="" id="{87295731-DC91-1ABB-43F7-9B2A23099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3" name="直線コネクタ 9592">
                        <a:extLst>
                          <a:ext uri="{FF2B5EF4-FFF2-40B4-BE49-F238E27FC236}">
                            <a16:creationId xmlns:a16="http://schemas.microsoft.com/office/drawing/2014/main" xmlns="" id="{93574263-CA7E-E666-7449-AD784AAE5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4" name="直線コネクタ 9593">
                        <a:extLst>
                          <a:ext uri="{FF2B5EF4-FFF2-40B4-BE49-F238E27FC236}">
                            <a16:creationId xmlns:a16="http://schemas.microsoft.com/office/drawing/2014/main" xmlns="" id="{C57DE9CA-6914-479B-CC0D-D301E5F3B5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5" name="直線コネクタ 9594">
                        <a:extLst>
                          <a:ext uri="{FF2B5EF4-FFF2-40B4-BE49-F238E27FC236}">
                            <a16:creationId xmlns:a16="http://schemas.microsoft.com/office/drawing/2014/main" xmlns="" id="{E1B1434E-B503-D601-8806-A74272D3A7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6" name="直線コネクタ 9595">
                        <a:extLst>
                          <a:ext uri="{FF2B5EF4-FFF2-40B4-BE49-F238E27FC236}">
                            <a16:creationId xmlns:a16="http://schemas.microsoft.com/office/drawing/2014/main" xmlns="" id="{56289F63-6D24-82FF-7657-D29B8DA50F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7" name="直線コネクタ 9596">
                        <a:extLst>
                          <a:ext uri="{FF2B5EF4-FFF2-40B4-BE49-F238E27FC236}">
                            <a16:creationId xmlns:a16="http://schemas.microsoft.com/office/drawing/2014/main" xmlns="" id="{B2D82D72-27AB-3F17-BA8A-C2FE85DA05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8" name="直線コネクタ 9597">
                        <a:extLst>
                          <a:ext uri="{FF2B5EF4-FFF2-40B4-BE49-F238E27FC236}">
                            <a16:creationId xmlns:a16="http://schemas.microsoft.com/office/drawing/2014/main" xmlns="" id="{7B7D83EF-E56D-9E9F-D1D5-D0F03D3BCF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9" name="直線コネクタ 9598">
                        <a:extLst>
                          <a:ext uri="{FF2B5EF4-FFF2-40B4-BE49-F238E27FC236}">
                            <a16:creationId xmlns:a16="http://schemas.microsoft.com/office/drawing/2014/main" xmlns="" id="{5C9E9679-57C3-54C6-78F5-A04C860FF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0" name="直線コネクタ 9599">
                        <a:extLst>
                          <a:ext uri="{FF2B5EF4-FFF2-40B4-BE49-F238E27FC236}">
                            <a16:creationId xmlns:a16="http://schemas.microsoft.com/office/drawing/2014/main" xmlns="" id="{42A8F628-40D8-BD27-F6F3-947FBF401C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1" name="直線コネクタ 9600">
                        <a:extLst>
                          <a:ext uri="{FF2B5EF4-FFF2-40B4-BE49-F238E27FC236}">
                            <a16:creationId xmlns:a16="http://schemas.microsoft.com/office/drawing/2014/main" xmlns="" id="{8B78AAF2-55C6-4064-665C-6D676B68E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2" name="直線コネクタ 9601">
                        <a:extLst>
                          <a:ext uri="{FF2B5EF4-FFF2-40B4-BE49-F238E27FC236}">
                            <a16:creationId xmlns:a16="http://schemas.microsoft.com/office/drawing/2014/main" xmlns="" id="{0B8ED52A-C89C-3744-FF94-2611F18879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3" name="直線コネクタ 9602">
                        <a:extLst>
                          <a:ext uri="{FF2B5EF4-FFF2-40B4-BE49-F238E27FC236}">
                            <a16:creationId xmlns:a16="http://schemas.microsoft.com/office/drawing/2014/main" xmlns="" id="{AAF1762C-7770-C401-3FB9-371D670B2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2" name="グループ化 9481">
                    <a:extLst>
                      <a:ext uri="{FF2B5EF4-FFF2-40B4-BE49-F238E27FC236}">
                        <a16:creationId xmlns:a16="http://schemas.microsoft.com/office/drawing/2014/main" xmlns="" id="{DE1FBC34-4D94-9266-17B0-8A86038C557E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52" name="グループ化 9551">
                      <a:extLst>
                        <a:ext uri="{FF2B5EF4-FFF2-40B4-BE49-F238E27FC236}">
                          <a16:creationId xmlns:a16="http://schemas.microsoft.com/office/drawing/2014/main" xmlns="" id="{D3555314-F375-CE0D-5A13-B1B6570A52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70" name="直線コネクタ 9569">
                        <a:extLst>
                          <a:ext uri="{FF2B5EF4-FFF2-40B4-BE49-F238E27FC236}">
                            <a16:creationId xmlns:a16="http://schemas.microsoft.com/office/drawing/2014/main" xmlns="" id="{89392BD4-00FB-58EE-FC56-C0FBE71B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1" name="直線コネクタ 9570">
                        <a:extLst>
                          <a:ext uri="{FF2B5EF4-FFF2-40B4-BE49-F238E27FC236}">
                            <a16:creationId xmlns:a16="http://schemas.microsoft.com/office/drawing/2014/main" xmlns="" id="{09BCE2BE-4AA6-3700-037D-F84265923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2" name="直線コネクタ 9571">
                        <a:extLst>
                          <a:ext uri="{FF2B5EF4-FFF2-40B4-BE49-F238E27FC236}">
                            <a16:creationId xmlns:a16="http://schemas.microsoft.com/office/drawing/2014/main" xmlns="" id="{AF571F40-DC0C-67A4-A704-336679D1C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3" name="直線コネクタ 9572">
                        <a:extLst>
                          <a:ext uri="{FF2B5EF4-FFF2-40B4-BE49-F238E27FC236}">
                            <a16:creationId xmlns:a16="http://schemas.microsoft.com/office/drawing/2014/main" xmlns="" id="{99B2E9D5-205D-8B77-512A-94C6F6802C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4" name="直線コネクタ 9573">
                        <a:extLst>
                          <a:ext uri="{FF2B5EF4-FFF2-40B4-BE49-F238E27FC236}">
                            <a16:creationId xmlns:a16="http://schemas.microsoft.com/office/drawing/2014/main" xmlns="" id="{699A85BD-29E4-0ADC-010D-B58B8C961E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5" name="直線コネクタ 9574">
                        <a:extLst>
                          <a:ext uri="{FF2B5EF4-FFF2-40B4-BE49-F238E27FC236}">
                            <a16:creationId xmlns:a16="http://schemas.microsoft.com/office/drawing/2014/main" xmlns="" id="{A536B1AE-234F-3591-F989-B20297CF98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6" name="直線コネクタ 9575">
                        <a:extLst>
                          <a:ext uri="{FF2B5EF4-FFF2-40B4-BE49-F238E27FC236}">
                            <a16:creationId xmlns:a16="http://schemas.microsoft.com/office/drawing/2014/main" xmlns="" id="{49CA8B74-8028-28A9-21FA-93D1733D63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7" name="直線コネクタ 9576">
                        <a:extLst>
                          <a:ext uri="{FF2B5EF4-FFF2-40B4-BE49-F238E27FC236}">
                            <a16:creationId xmlns:a16="http://schemas.microsoft.com/office/drawing/2014/main" xmlns="" id="{77C2715C-BCE8-88F8-7F03-504A26536B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8" name="直線コネクタ 9577">
                        <a:extLst>
                          <a:ext uri="{FF2B5EF4-FFF2-40B4-BE49-F238E27FC236}">
                            <a16:creationId xmlns:a16="http://schemas.microsoft.com/office/drawing/2014/main" xmlns="" id="{389B9CB4-CB30-5548-3C1C-D2C9DB732E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9" name="直線コネクタ 9578">
                        <a:extLst>
                          <a:ext uri="{FF2B5EF4-FFF2-40B4-BE49-F238E27FC236}">
                            <a16:creationId xmlns:a16="http://schemas.microsoft.com/office/drawing/2014/main" xmlns="" id="{3AA0CCFF-C7E2-6E0C-D980-53AED5A512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0" name="直線コネクタ 9579">
                        <a:extLst>
                          <a:ext uri="{FF2B5EF4-FFF2-40B4-BE49-F238E27FC236}">
                            <a16:creationId xmlns:a16="http://schemas.microsoft.com/office/drawing/2014/main" xmlns="" id="{6F1E7B1C-F700-1FAE-FA56-B5ED70B39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1" name="直線コネクタ 9580">
                        <a:extLst>
                          <a:ext uri="{FF2B5EF4-FFF2-40B4-BE49-F238E27FC236}">
                            <a16:creationId xmlns:a16="http://schemas.microsoft.com/office/drawing/2014/main" xmlns="" id="{CC93FC2E-3431-B860-4C4A-76135F3854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2" name="直線コネクタ 9581">
                        <a:extLst>
                          <a:ext uri="{FF2B5EF4-FFF2-40B4-BE49-F238E27FC236}">
                            <a16:creationId xmlns:a16="http://schemas.microsoft.com/office/drawing/2014/main" xmlns="" id="{02E53216-18B4-1E19-5725-656DD76495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3" name="直線コネクタ 9582">
                        <a:extLst>
                          <a:ext uri="{FF2B5EF4-FFF2-40B4-BE49-F238E27FC236}">
                            <a16:creationId xmlns:a16="http://schemas.microsoft.com/office/drawing/2014/main" xmlns="" id="{AD342885-FA98-953E-F443-495B0322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4" name="直線コネクタ 9583">
                        <a:extLst>
                          <a:ext uri="{FF2B5EF4-FFF2-40B4-BE49-F238E27FC236}">
                            <a16:creationId xmlns:a16="http://schemas.microsoft.com/office/drawing/2014/main" xmlns="" id="{7D1ABC64-9D24-9B5A-711E-FBF78F2F02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5" name="直線コネクタ 9584">
                        <a:extLst>
                          <a:ext uri="{FF2B5EF4-FFF2-40B4-BE49-F238E27FC236}">
                            <a16:creationId xmlns:a16="http://schemas.microsoft.com/office/drawing/2014/main" xmlns="" id="{1F886292-C2B2-56FE-2523-4AF064BDFE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53" name="グループ化 9552">
                      <a:extLst>
                        <a:ext uri="{FF2B5EF4-FFF2-40B4-BE49-F238E27FC236}">
                          <a16:creationId xmlns:a16="http://schemas.microsoft.com/office/drawing/2014/main" xmlns="" id="{DD38030A-4AF8-9C2E-47EB-6D96BF328F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54" name="直線コネクタ 9553">
                        <a:extLst>
                          <a:ext uri="{FF2B5EF4-FFF2-40B4-BE49-F238E27FC236}">
                            <a16:creationId xmlns:a16="http://schemas.microsoft.com/office/drawing/2014/main" xmlns="" id="{3A5ADABA-22A2-26C6-6B1C-0E69971BF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5" name="直線コネクタ 9554">
                        <a:extLst>
                          <a:ext uri="{FF2B5EF4-FFF2-40B4-BE49-F238E27FC236}">
                            <a16:creationId xmlns:a16="http://schemas.microsoft.com/office/drawing/2014/main" xmlns="" id="{B72BB5F2-794E-FC52-49B1-4636A5F128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6" name="直線コネクタ 9555">
                        <a:extLst>
                          <a:ext uri="{FF2B5EF4-FFF2-40B4-BE49-F238E27FC236}">
                            <a16:creationId xmlns:a16="http://schemas.microsoft.com/office/drawing/2014/main" xmlns="" id="{41C7D57D-0B79-9F75-D3C8-57A42A3066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7" name="直線コネクタ 9556">
                        <a:extLst>
                          <a:ext uri="{FF2B5EF4-FFF2-40B4-BE49-F238E27FC236}">
                            <a16:creationId xmlns:a16="http://schemas.microsoft.com/office/drawing/2014/main" xmlns="" id="{05DDD875-B658-494C-6991-4E0B6755A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8" name="直線コネクタ 9557">
                        <a:extLst>
                          <a:ext uri="{FF2B5EF4-FFF2-40B4-BE49-F238E27FC236}">
                            <a16:creationId xmlns:a16="http://schemas.microsoft.com/office/drawing/2014/main" xmlns="" id="{33B9C117-D51A-961B-4B68-074E3D1600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9" name="直線コネクタ 9558">
                        <a:extLst>
                          <a:ext uri="{FF2B5EF4-FFF2-40B4-BE49-F238E27FC236}">
                            <a16:creationId xmlns:a16="http://schemas.microsoft.com/office/drawing/2014/main" xmlns="" id="{900E6994-90D5-2810-928A-491A436D0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0" name="直線コネクタ 9559">
                        <a:extLst>
                          <a:ext uri="{FF2B5EF4-FFF2-40B4-BE49-F238E27FC236}">
                            <a16:creationId xmlns:a16="http://schemas.microsoft.com/office/drawing/2014/main" xmlns="" id="{5A8AD5E6-F609-6A53-2DE0-8CD50335D1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1" name="直線コネクタ 9560">
                        <a:extLst>
                          <a:ext uri="{FF2B5EF4-FFF2-40B4-BE49-F238E27FC236}">
                            <a16:creationId xmlns:a16="http://schemas.microsoft.com/office/drawing/2014/main" xmlns="" id="{53CE5410-2621-E182-87E4-37930733F0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2" name="直線コネクタ 9561">
                        <a:extLst>
                          <a:ext uri="{FF2B5EF4-FFF2-40B4-BE49-F238E27FC236}">
                            <a16:creationId xmlns:a16="http://schemas.microsoft.com/office/drawing/2014/main" xmlns="" id="{103F4EA3-57F8-E899-3606-4DBCC39E8F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3" name="直線コネクタ 9562">
                        <a:extLst>
                          <a:ext uri="{FF2B5EF4-FFF2-40B4-BE49-F238E27FC236}">
                            <a16:creationId xmlns:a16="http://schemas.microsoft.com/office/drawing/2014/main" xmlns="" id="{AEEC9861-8F52-3A2A-FB5F-A7D50BEA9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4" name="直線コネクタ 9563">
                        <a:extLst>
                          <a:ext uri="{FF2B5EF4-FFF2-40B4-BE49-F238E27FC236}">
                            <a16:creationId xmlns:a16="http://schemas.microsoft.com/office/drawing/2014/main" xmlns="" id="{D3AC3BA4-FEB6-AA88-BAC4-23D2537F36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5" name="直線コネクタ 9564">
                        <a:extLst>
                          <a:ext uri="{FF2B5EF4-FFF2-40B4-BE49-F238E27FC236}">
                            <a16:creationId xmlns:a16="http://schemas.microsoft.com/office/drawing/2014/main" xmlns="" id="{B8E60736-F4A8-881C-6279-32F3125531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6" name="直線コネクタ 9565">
                        <a:extLst>
                          <a:ext uri="{FF2B5EF4-FFF2-40B4-BE49-F238E27FC236}">
                            <a16:creationId xmlns:a16="http://schemas.microsoft.com/office/drawing/2014/main" xmlns="" id="{409E7D47-B813-7CF4-708A-3C0AE81641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7" name="直線コネクタ 9566">
                        <a:extLst>
                          <a:ext uri="{FF2B5EF4-FFF2-40B4-BE49-F238E27FC236}">
                            <a16:creationId xmlns:a16="http://schemas.microsoft.com/office/drawing/2014/main" xmlns="" id="{66C87058-7B41-711A-75D8-6F1CA9315B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8" name="直線コネクタ 9567">
                        <a:extLst>
                          <a:ext uri="{FF2B5EF4-FFF2-40B4-BE49-F238E27FC236}">
                            <a16:creationId xmlns:a16="http://schemas.microsoft.com/office/drawing/2014/main" xmlns="" id="{D4930331-5876-FAD4-938C-0B90DB8D2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9" name="直線コネクタ 9568">
                        <a:extLst>
                          <a:ext uri="{FF2B5EF4-FFF2-40B4-BE49-F238E27FC236}">
                            <a16:creationId xmlns:a16="http://schemas.microsoft.com/office/drawing/2014/main" xmlns="" id="{09D1982F-4DE5-12F7-6748-6C2C6A84F3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3" name="グループ化 9482">
                    <a:extLst>
                      <a:ext uri="{FF2B5EF4-FFF2-40B4-BE49-F238E27FC236}">
                        <a16:creationId xmlns:a16="http://schemas.microsoft.com/office/drawing/2014/main" xmlns="" id="{25DC32D4-C0D9-1153-C6F5-DE969772AC9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18" name="グループ化 9517">
                      <a:extLst>
                        <a:ext uri="{FF2B5EF4-FFF2-40B4-BE49-F238E27FC236}">
                          <a16:creationId xmlns:a16="http://schemas.microsoft.com/office/drawing/2014/main" xmlns="" id="{C5EF5B6D-21C1-9EB4-2489-2F058A23C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36" name="直線コネクタ 9535">
                        <a:extLst>
                          <a:ext uri="{FF2B5EF4-FFF2-40B4-BE49-F238E27FC236}">
                            <a16:creationId xmlns:a16="http://schemas.microsoft.com/office/drawing/2014/main" xmlns="" id="{D4E7FE7D-9415-849E-828F-1C301CB4C3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7" name="直線コネクタ 9536">
                        <a:extLst>
                          <a:ext uri="{FF2B5EF4-FFF2-40B4-BE49-F238E27FC236}">
                            <a16:creationId xmlns:a16="http://schemas.microsoft.com/office/drawing/2014/main" xmlns="" id="{B78EDAF3-F3F1-2DB8-82C0-7DAFE9221D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8" name="直線コネクタ 9537">
                        <a:extLst>
                          <a:ext uri="{FF2B5EF4-FFF2-40B4-BE49-F238E27FC236}">
                            <a16:creationId xmlns:a16="http://schemas.microsoft.com/office/drawing/2014/main" xmlns="" id="{21FB48CC-0EB4-240D-8102-B6D008775C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9" name="直線コネクタ 9538">
                        <a:extLst>
                          <a:ext uri="{FF2B5EF4-FFF2-40B4-BE49-F238E27FC236}">
                            <a16:creationId xmlns:a16="http://schemas.microsoft.com/office/drawing/2014/main" xmlns="" id="{7A22B67F-39B6-71E5-3639-FB8D4EBB91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0" name="直線コネクタ 9539">
                        <a:extLst>
                          <a:ext uri="{FF2B5EF4-FFF2-40B4-BE49-F238E27FC236}">
                            <a16:creationId xmlns:a16="http://schemas.microsoft.com/office/drawing/2014/main" xmlns="" id="{81418C47-64AA-AEE4-2977-388E297F55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1" name="直線コネクタ 9540">
                        <a:extLst>
                          <a:ext uri="{FF2B5EF4-FFF2-40B4-BE49-F238E27FC236}">
                            <a16:creationId xmlns:a16="http://schemas.microsoft.com/office/drawing/2014/main" xmlns="" id="{83CCD531-B594-BBFC-6DEC-ACA6FAF0A1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2" name="直線コネクタ 9541">
                        <a:extLst>
                          <a:ext uri="{FF2B5EF4-FFF2-40B4-BE49-F238E27FC236}">
                            <a16:creationId xmlns:a16="http://schemas.microsoft.com/office/drawing/2014/main" xmlns="" id="{A562BAFB-CE96-67AD-B3D9-DF9C57118D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3" name="直線コネクタ 9542">
                        <a:extLst>
                          <a:ext uri="{FF2B5EF4-FFF2-40B4-BE49-F238E27FC236}">
                            <a16:creationId xmlns:a16="http://schemas.microsoft.com/office/drawing/2014/main" xmlns="" id="{0628C870-DA1E-72FF-8A83-FC207625ED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4" name="直線コネクタ 9543">
                        <a:extLst>
                          <a:ext uri="{FF2B5EF4-FFF2-40B4-BE49-F238E27FC236}">
                            <a16:creationId xmlns:a16="http://schemas.microsoft.com/office/drawing/2014/main" xmlns="" id="{7F8201D0-C428-BA56-49C3-97580ECE3A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5" name="直線コネクタ 9544">
                        <a:extLst>
                          <a:ext uri="{FF2B5EF4-FFF2-40B4-BE49-F238E27FC236}">
                            <a16:creationId xmlns:a16="http://schemas.microsoft.com/office/drawing/2014/main" xmlns="" id="{EA33A926-98C1-84B5-C103-FEB6BCFE08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6" name="直線コネクタ 9545">
                        <a:extLst>
                          <a:ext uri="{FF2B5EF4-FFF2-40B4-BE49-F238E27FC236}">
                            <a16:creationId xmlns:a16="http://schemas.microsoft.com/office/drawing/2014/main" xmlns="" id="{9EA0ECBC-3720-7B0A-9E95-9CDC38FAF1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7" name="直線コネクタ 9546">
                        <a:extLst>
                          <a:ext uri="{FF2B5EF4-FFF2-40B4-BE49-F238E27FC236}">
                            <a16:creationId xmlns:a16="http://schemas.microsoft.com/office/drawing/2014/main" xmlns="" id="{2985143D-97FA-F0EE-5FF4-660FCDAA9E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8" name="直線コネクタ 9547">
                        <a:extLst>
                          <a:ext uri="{FF2B5EF4-FFF2-40B4-BE49-F238E27FC236}">
                            <a16:creationId xmlns:a16="http://schemas.microsoft.com/office/drawing/2014/main" xmlns="" id="{33A6A855-E42F-CD53-BF25-2D1C4BE8D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9" name="直線コネクタ 9548">
                        <a:extLst>
                          <a:ext uri="{FF2B5EF4-FFF2-40B4-BE49-F238E27FC236}">
                            <a16:creationId xmlns:a16="http://schemas.microsoft.com/office/drawing/2014/main" xmlns="" id="{6A0A6B5C-FD2E-5C36-C6C2-95D2DF9A36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0" name="直線コネクタ 9549">
                        <a:extLst>
                          <a:ext uri="{FF2B5EF4-FFF2-40B4-BE49-F238E27FC236}">
                            <a16:creationId xmlns:a16="http://schemas.microsoft.com/office/drawing/2014/main" xmlns="" id="{68313402-27B1-22C8-9DC8-524290ACE7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1" name="直線コネクタ 9550">
                        <a:extLst>
                          <a:ext uri="{FF2B5EF4-FFF2-40B4-BE49-F238E27FC236}">
                            <a16:creationId xmlns:a16="http://schemas.microsoft.com/office/drawing/2014/main" xmlns="" id="{EA981F3E-16A3-B1BE-84C0-ED7D05F9DC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19" name="グループ化 9518">
                      <a:extLst>
                        <a:ext uri="{FF2B5EF4-FFF2-40B4-BE49-F238E27FC236}">
                          <a16:creationId xmlns:a16="http://schemas.microsoft.com/office/drawing/2014/main" xmlns="" id="{317E9AA5-10B2-146B-F7CB-2078CB54B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20" name="直線コネクタ 9519">
                        <a:extLst>
                          <a:ext uri="{FF2B5EF4-FFF2-40B4-BE49-F238E27FC236}">
                            <a16:creationId xmlns:a16="http://schemas.microsoft.com/office/drawing/2014/main" xmlns="" id="{75AC91FA-8436-ECAF-D8C3-E7BA44BA18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1" name="直線コネクタ 9520">
                        <a:extLst>
                          <a:ext uri="{FF2B5EF4-FFF2-40B4-BE49-F238E27FC236}">
                            <a16:creationId xmlns:a16="http://schemas.microsoft.com/office/drawing/2014/main" xmlns="" id="{0661E05C-1D1A-2698-879F-5D05350B41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2" name="直線コネクタ 9521">
                        <a:extLst>
                          <a:ext uri="{FF2B5EF4-FFF2-40B4-BE49-F238E27FC236}">
                            <a16:creationId xmlns:a16="http://schemas.microsoft.com/office/drawing/2014/main" xmlns="" id="{FD5C3421-3BBE-4818-0A66-7229AC51A9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3" name="直線コネクタ 9522">
                        <a:extLst>
                          <a:ext uri="{FF2B5EF4-FFF2-40B4-BE49-F238E27FC236}">
                            <a16:creationId xmlns:a16="http://schemas.microsoft.com/office/drawing/2014/main" xmlns="" id="{9F237E8C-A3BA-050C-999F-42F3B14CC3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4" name="直線コネクタ 9523">
                        <a:extLst>
                          <a:ext uri="{FF2B5EF4-FFF2-40B4-BE49-F238E27FC236}">
                            <a16:creationId xmlns:a16="http://schemas.microsoft.com/office/drawing/2014/main" xmlns="" id="{E722820C-1347-A0C1-E05E-8D28ED68AB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5" name="直線コネクタ 9524">
                        <a:extLst>
                          <a:ext uri="{FF2B5EF4-FFF2-40B4-BE49-F238E27FC236}">
                            <a16:creationId xmlns:a16="http://schemas.microsoft.com/office/drawing/2014/main" xmlns="" id="{86282D83-8142-7396-34E1-283FC0EE8D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6" name="直線コネクタ 9525">
                        <a:extLst>
                          <a:ext uri="{FF2B5EF4-FFF2-40B4-BE49-F238E27FC236}">
                            <a16:creationId xmlns:a16="http://schemas.microsoft.com/office/drawing/2014/main" xmlns="" id="{A603ACC4-C3C7-E48A-0F29-2CFB3B0D74A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7" name="直線コネクタ 9526">
                        <a:extLst>
                          <a:ext uri="{FF2B5EF4-FFF2-40B4-BE49-F238E27FC236}">
                            <a16:creationId xmlns:a16="http://schemas.microsoft.com/office/drawing/2014/main" xmlns="" id="{0677CA91-EE47-4B36-044E-F51D61C810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8" name="直線コネクタ 9527">
                        <a:extLst>
                          <a:ext uri="{FF2B5EF4-FFF2-40B4-BE49-F238E27FC236}">
                            <a16:creationId xmlns:a16="http://schemas.microsoft.com/office/drawing/2014/main" xmlns="" id="{3B57AA37-EE75-BB27-B4B1-FB330712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9" name="直線コネクタ 9528">
                        <a:extLst>
                          <a:ext uri="{FF2B5EF4-FFF2-40B4-BE49-F238E27FC236}">
                            <a16:creationId xmlns:a16="http://schemas.microsoft.com/office/drawing/2014/main" xmlns="" id="{85CE8E2D-818C-EA77-4D2F-BAE069CA7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0" name="直線コネクタ 9529">
                        <a:extLst>
                          <a:ext uri="{FF2B5EF4-FFF2-40B4-BE49-F238E27FC236}">
                            <a16:creationId xmlns:a16="http://schemas.microsoft.com/office/drawing/2014/main" xmlns="" id="{50210F48-8163-BA7B-8A5D-7A5F75404E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1" name="直線コネクタ 9530">
                        <a:extLst>
                          <a:ext uri="{FF2B5EF4-FFF2-40B4-BE49-F238E27FC236}">
                            <a16:creationId xmlns:a16="http://schemas.microsoft.com/office/drawing/2014/main" xmlns="" id="{38196DEE-7408-CC3C-B5A6-02E592EBF5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2" name="直線コネクタ 9531">
                        <a:extLst>
                          <a:ext uri="{FF2B5EF4-FFF2-40B4-BE49-F238E27FC236}">
                            <a16:creationId xmlns:a16="http://schemas.microsoft.com/office/drawing/2014/main" xmlns="" id="{47A601F3-2BC0-9133-FBD7-D322BBA492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3" name="直線コネクタ 9532">
                        <a:extLst>
                          <a:ext uri="{FF2B5EF4-FFF2-40B4-BE49-F238E27FC236}">
                            <a16:creationId xmlns:a16="http://schemas.microsoft.com/office/drawing/2014/main" xmlns="" id="{ED29D771-9C76-6E2C-8589-EF7F90B8E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4" name="直線コネクタ 9533">
                        <a:extLst>
                          <a:ext uri="{FF2B5EF4-FFF2-40B4-BE49-F238E27FC236}">
                            <a16:creationId xmlns:a16="http://schemas.microsoft.com/office/drawing/2014/main" xmlns="" id="{EE67FC2B-EDC0-A98A-FC62-6E92D88165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5" name="直線コネクタ 9534">
                        <a:extLst>
                          <a:ext uri="{FF2B5EF4-FFF2-40B4-BE49-F238E27FC236}">
                            <a16:creationId xmlns:a16="http://schemas.microsoft.com/office/drawing/2014/main" xmlns="" id="{726EB5A2-C415-212D-3F08-579CC920C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4" name="グループ化 9483">
                    <a:extLst>
                      <a:ext uri="{FF2B5EF4-FFF2-40B4-BE49-F238E27FC236}">
                        <a16:creationId xmlns:a16="http://schemas.microsoft.com/office/drawing/2014/main" xmlns="" id="{31972E42-0691-E1AA-04A6-1C2177FF1B0D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502" name="直線コネクタ 9501">
                      <a:extLst>
                        <a:ext uri="{FF2B5EF4-FFF2-40B4-BE49-F238E27FC236}">
                          <a16:creationId xmlns:a16="http://schemas.microsoft.com/office/drawing/2014/main" xmlns="" id="{376A0874-AC7D-D6D5-E3CA-13CCB454A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3" name="直線コネクタ 9502">
                      <a:extLst>
                        <a:ext uri="{FF2B5EF4-FFF2-40B4-BE49-F238E27FC236}">
                          <a16:creationId xmlns:a16="http://schemas.microsoft.com/office/drawing/2014/main" xmlns="" id="{9E01A012-92FB-553C-952C-0A4D657F67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4" name="直線コネクタ 9503">
                      <a:extLst>
                        <a:ext uri="{FF2B5EF4-FFF2-40B4-BE49-F238E27FC236}">
                          <a16:creationId xmlns:a16="http://schemas.microsoft.com/office/drawing/2014/main" xmlns="" id="{7C999AC8-F76E-D6E7-5A36-CDD83F741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5" name="直線コネクタ 9504">
                      <a:extLst>
                        <a:ext uri="{FF2B5EF4-FFF2-40B4-BE49-F238E27FC236}">
                          <a16:creationId xmlns:a16="http://schemas.microsoft.com/office/drawing/2014/main" xmlns="" id="{3DBF5A42-C9CB-E066-2D6A-66FA0C816F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6" name="直線コネクタ 9505">
                      <a:extLst>
                        <a:ext uri="{FF2B5EF4-FFF2-40B4-BE49-F238E27FC236}">
                          <a16:creationId xmlns:a16="http://schemas.microsoft.com/office/drawing/2014/main" xmlns="" id="{7D1F7F19-9EAC-BC93-F8A8-2186DC818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7" name="直線コネクタ 9506">
                      <a:extLst>
                        <a:ext uri="{FF2B5EF4-FFF2-40B4-BE49-F238E27FC236}">
                          <a16:creationId xmlns:a16="http://schemas.microsoft.com/office/drawing/2014/main" xmlns="" id="{1A8DB547-6064-A042-F609-171C7091BB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8" name="直線コネクタ 9507">
                      <a:extLst>
                        <a:ext uri="{FF2B5EF4-FFF2-40B4-BE49-F238E27FC236}">
                          <a16:creationId xmlns:a16="http://schemas.microsoft.com/office/drawing/2014/main" xmlns="" id="{D1C3B210-D2CD-318D-5CA7-636B5C6107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9" name="直線コネクタ 9508">
                      <a:extLst>
                        <a:ext uri="{FF2B5EF4-FFF2-40B4-BE49-F238E27FC236}">
                          <a16:creationId xmlns:a16="http://schemas.microsoft.com/office/drawing/2014/main" xmlns="" id="{D7F3A161-1AFD-C286-4D2A-35731D9C22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0" name="直線コネクタ 9509">
                      <a:extLst>
                        <a:ext uri="{FF2B5EF4-FFF2-40B4-BE49-F238E27FC236}">
                          <a16:creationId xmlns:a16="http://schemas.microsoft.com/office/drawing/2014/main" xmlns="" id="{D3AC7711-96AC-A5EC-9C91-2AF0B4883B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1" name="直線コネクタ 9510">
                      <a:extLst>
                        <a:ext uri="{FF2B5EF4-FFF2-40B4-BE49-F238E27FC236}">
                          <a16:creationId xmlns:a16="http://schemas.microsoft.com/office/drawing/2014/main" xmlns="" id="{AAF9CD49-628C-D8E2-A2D8-DC7B89CBA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2" name="直線コネクタ 9511">
                      <a:extLst>
                        <a:ext uri="{FF2B5EF4-FFF2-40B4-BE49-F238E27FC236}">
                          <a16:creationId xmlns:a16="http://schemas.microsoft.com/office/drawing/2014/main" xmlns="" id="{AC1AE5EF-180E-0BA4-E723-40F0E9ACB0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3" name="直線コネクタ 9512">
                      <a:extLst>
                        <a:ext uri="{FF2B5EF4-FFF2-40B4-BE49-F238E27FC236}">
                          <a16:creationId xmlns:a16="http://schemas.microsoft.com/office/drawing/2014/main" xmlns="" id="{BE999DD9-DD11-0E66-B9EE-F364826E9B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4" name="直線コネクタ 9513">
                      <a:extLst>
                        <a:ext uri="{FF2B5EF4-FFF2-40B4-BE49-F238E27FC236}">
                          <a16:creationId xmlns:a16="http://schemas.microsoft.com/office/drawing/2014/main" xmlns="" id="{17F5FDCD-C925-66A4-A354-12BAC5723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5" name="直線コネクタ 9514">
                      <a:extLst>
                        <a:ext uri="{FF2B5EF4-FFF2-40B4-BE49-F238E27FC236}">
                          <a16:creationId xmlns:a16="http://schemas.microsoft.com/office/drawing/2014/main" xmlns="" id="{725239FC-55A2-2200-BB5F-42DA7A71B6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6" name="直線コネクタ 9515">
                      <a:extLst>
                        <a:ext uri="{FF2B5EF4-FFF2-40B4-BE49-F238E27FC236}">
                          <a16:creationId xmlns:a16="http://schemas.microsoft.com/office/drawing/2014/main" xmlns="" id="{79725D9D-193B-D34F-A9D0-89BD4F45CF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7" name="直線コネクタ 9516">
                      <a:extLst>
                        <a:ext uri="{FF2B5EF4-FFF2-40B4-BE49-F238E27FC236}">
                          <a16:creationId xmlns:a16="http://schemas.microsoft.com/office/drawing/2014/main" xmlns="" id="{1F45ADDD-712D-2BB4-E655-BD68CEB2BD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485" name="グループ化 9484">
                    <a:extLst>
                      <a:ext uri="{FF2B5EF4-FFF2-40B4-BE49-F238E27FC236}">
                        <a16:creationId xmlns:a16="http://schemas.microsoft.com/office/drawing/2014/main" xmlns="" id="{227CE407-ABDF-54C6-7F5F-2A8F7C1761E8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486" name="直線コネクタ 9485">
                      <a:extLst>
                        <a:ext uri="{FF2B5EF4-FFF2-40B4-BE49-F238E27FC236}">
                          <a16:creationId xmlns:a16="http://schemas.microsoft.com/office/drawing/2014/main" xmlns="" id="{696A24BA-85F7-F387-7122-75B065BEAE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7" name="直線コネクタ 9486">
                      <a:extLst>
                        <a:ext uri="{FF2B5EF4-FFF2-40B4-BE49-F238E27FC236}">
                          <a16:creationId xmlns:a16="http://schemas.microsoft.com/office/drawing/2014/main" xmlns="" id="{02E48DEB-9BEE-3298-C482-2B551BF1DF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8" name="直線コネクタ 9487">
                      <a:extLst>
                        <a:ext uri="{FF2B5EF4-FFF2-40B4-BE49-F238E27FC236}">
                          <a16:creationId xmlns:a16="http://schemas.microsoft.com/office/drawing/2014/main" xmlns="" id="{4BD7B63B-C99A-6137-5C04-C79A2AA188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9" name="直線コネクタ 9488">
                      <a:extLst>
                        <a:ext uri="{FF2B5EF4-FFF2-40B4-BE49-F238E27FC236}">
                          <a16:creationId xmlns:a16="http://schemas.microsoft.com/office/drawing/2014/main" xmlns="" id="{C549BD0F-85A2-0275-A4EA-964E0F52F2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0" name="直線コネクタ 9489">
                      <a:extLst>
                        <a:ext uri="{FF2B5EF4-FFF2-40B4-BE49-F238E27FC236}">
                          <a16:creationId xmlns:a16="http://schemas.microsoft.com/office/drawing/2014/main" xmlns="" id="{B0066E5E-03E3-88F1-D727-D5A1AD8A82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1" name="直線コネクタ 9490">
                      <a:extLst>
                        <a:ext uri="{FF2B5EF4-FFF2-40B4-BE49-F238E27FC236}">
                          <a16:creationId xmlns:a16="http://schemas.microsoft.com/office/drawing/2014/main" xmlns="" id="{F3A0D1E1-4501-398C-A3AF-B03C6C304D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2" name="直線コネクタ 9491">
                      <a:extLst>
                        <a:ext uri="{FF2B5EF4-FFF2-40B4-BE49-F238E27FC236}">
                          <a16:creationId xmlns:a16="http://schemas.microsoft.com/office/drawing/2014/main" xmlns="" id="{6B09C129-B9FD-6389-573A-AD7765F78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3" name="直線コネクタ 9492">
                      <a:extLst>
                        <a:ext uri="{FF2B5EF4-FFF2-40B4-BE49-F238E27FC236}">
                          <a16:creationId xmlns:a16="http://schemas.microsoft.com/office/drawing/2014/main" xmlns="" id="{29B28D19-21BA-41F5-AA01-4B77BADE85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4" name="直線コネクタ 9493">
                      <a:extLst>
                        <a:ext uri="{FF2B5EF4-FFF2-40B4-BE49-F238E27FC236}">
                          <a16:creationId xmlns:a16="http://schemas.microsoft.com/office/drawing/2014/main" xmlns="" id="{5DC287E7-270F-0404-B923-C963B8739A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5" name="直線コネクタ 9494">
                      <a:extLst>
                        <a:ext uri="{FF2B5EF4-FFF2-40B4-BE49-F238E27FC236}">
                          <a16:creationId xmlns:a16="http://schemas.microsoft.com/office/drawing/2014/main" xmlns="" id="{E4AB3567-8529-CA60-6850-113E34663F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6" name="直線コネクタ 9495">
                      <a:extLst>
                        <a:ext uri="{FF2B5EF4-FFF2-40B4-BE49-F238E27FC236}">
                          <a16:creationId xmlns:a16="http://schemas.microsoft.com/office/drawing/2014/main" xmlns="" id="{57F0CE67-B6D3-8A0F-BD66-AF8A6A78F2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7" name="直線コネクタ 9496">
                      <a:extLst>
                        <a:ext uri="{FF2B5EF4-FFF2-40B4-BE49-F238E27FC236}">
                          <a16:creationId xmlns:a16="http://schemas.microsoft.com/office/drawing/2014/main" xmlns="" id="{EE20D628-7DD8-7891-70C7-E32EC5C402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8" name="直線コネクタ 9497">
                      <a:extLst>
                        <a:ext uri="{FF2B5EF4-FFF2-40B4-BE49-F238E27FC236}">
                          <a16:creationId xmlns:a16="http://schemas.microsoft.com/office/drawing/2014/main" xmlns="" id="{5CCC7B0C-EBE6-F5CC-E56E-B26035BF44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9" name="直線コネクタ 9498">
                      <a:extLst>
                        <a:ext uri="{FF2B5EF4-FFF2-40B4-BE49-F238E27FC236}">
                          <a16:creationId xmlns:a16="http://schemas.microsoft.com/office/drawing/2014/main" xmlns="" id="{A6AED3FD-E709-20CA-5226-8E3D31193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0" name="直線コネクタ 9499">
                      <a:extLst>
                        <a:ext uri="{FF2B5EF4-FFF2-40B4-BE49-F238E27FC236}">
                          <a16:creationId xmlns:a16="http://schemas.microsoft.com/office/drawing/2014/main" xmlns="" id="{6472DC49-F85D-3EFD-E490-BD9A0F800A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1" name="直線コネクタ 9500">
                      <a:extLst>
                        <a:ext uri="{FF2B5EF4-FFF2-40B4-BE49-F238E27FC236}">
                          <a16:creationId xmlns:a16="http://schemas.microsoft.com/office/drawing/2014/main" xmlns="" id="{5014FAAF-3679-96D3-E4EB-70AD2C35CA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452" name="グループ化 9451">
                  <a:extLst>
                    <a:ext uri="{FF2B5EF4-FFF2-40B4-BE49-F238E27FC236}">
                      <a16:creationId xmlns:a16="http://schemas.microsoft.com/office/drawing/2014/main" xmlns="" id="{4FE5F848-854B-5232-0665-2CA5E4065B3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74" name="直線コネクタ 9473">
                    <a:extLst>
                      <a:ext uri="{FF2B5EF4-FFF2-40B4-BE49-F238E27FC236}">
                        <a16:creationId xmlns:a16="http://schemas.microsoft.com/office/drawing/2014/main" xmlns="" id="{4380E219-68F7-7820-8F99-8300CE3B2B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5" name="直線コネクタ 9474">
                    <a:extLst>
                      <a:ext uri="{FF2B5EF4-FFF2-40B4-BE49-F238E27FC236}">
                        <a16:creationId xmlns:a16="http://schemas.microsoft.com/office/drawing/2014/main" xmlns="" id="{F678FF83-4D5A-3EF0-622B-9469E7E5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6" name="直線コネクタ 9475">
                    <a:extLst>
                      <a:ext uri="{FF2B5EF4-FFF2-40B4-BE49-F238E27FC236}">
                        <a16:creationId xmlns:a16="http://schemas.microsoft.com/office/drawing/2014/main" xmlns="" id="{04A17AAC-ED52-D4DB-1A17-5BBED37447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7" name="直線コネクタ 9476">
                    <a:extLst>
                      <a:ext uri="{FF2B5EF4-FFF2-40B4-BE49-F238E27FC236}">
                        <a16:creationId xmlns:a16="http://schemas.microsoft.com/office/drawing/2014/main" xmlns="" id="{14D5D1B4-184E-26A3-A29B-28F490BA6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8" name="直線コネクタ 9477">
                    <a:extLst>
                      <a:ext uri="{FF2B5EF4-FFF2-40B4-BE49-F238E27FC236}">
                        <a16:creationId xmlns:a16="http://schemas.microsoft.com/office/drawing/2014/main" xmlns="" id="{96DD4467-DF68-EF82-C75F-40A2E2363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9" name="直線コネクタ 9478">
                    <a:extLst>
                      <a:ext uri="{FF2B5EF4-FFF2-40B4-BE49-F238E27FC236}">
                        <a16:creationId xmlns:a16="http://schemas.microsoft.com/office/drawing/2014/main" xmlns="" id="{5F46DB27-CC09-5C36-0DDB-437BFA7768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3" name="グループ化 9452">
                  <a:extLst>
                    <a:ext uri="{FF2B5EF4-FFF2-40B4-BE49-F238E27FC236}">
                      <a16:creationId xmlns:a16="http://schemas.microsoft.com/office/drawing/2014/main" xmlns="" id="{907087C1-25FE-1250-7EBA-BAB91C05E9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8" name="直線コネクタ 9467">
                    <a:extLst>
                      <a:ext uri="{FF2B5EF4-FFF2-40B4-BE49-F238E27FC236}">
                        <a16:creationId xmlns:a16="http://schemas.microsoft.com/office/drawing/2014/main" xmlns="" id="{682910E3-836A-150D-FF8E-C64A0CB5AD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9" name="直線コネクタ 9468">
                    <a:extLst>
                      <a:ext uri="{FF2B5EF4-FFF2-40B4-BE49-F238E27FC236}">
                        <a16:creationId xmlns:a16="http://schemas.microsoft.com/office/drawing/2014/main" xmlns="" id="{FB65E6F8-3F43-0E7C-71B9-655337E324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0" name="直線コネクタ 9469">
                    <a:extLst>
                      <a:ext uri="{FF2B5EF4-FFF2-40B4-BE49-F238E27FC236}">
                        <a16:creationId xmlns:a16="http://schemas.microsoft.com/office/drawing/2014/main" xmlns="" id="{AC0B3945-071C-8460-6987-335B4A867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1" name="直線コネクタ 9470">
                    <a:extLst>
                      <a:ext uri="{FF2B5EF4-FFF2-40B4-BE49-F238E27FC236}">
                        <a16:creationId xmlns:a16="http://schemas.microsoft.com/office/drawing/2014/main" xmlns="" id="{5506AE66-969B-EDE4-0978-D9A513D2EA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2" name="直線コネクタ 9471">
                    <a:extLst>
                      <a:ext uri="{FF2B5EF4-FFF2-40B4-BE49-F238E27FC236}">
                        <a16:creationId xmlns:a16="http://schemas.microsoft.com/office/drawing/2014/main" xmlns="" id="{51D37916-527A-6FC5-D585-2A8270A951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3" name="直線コネクタ 9472">
                    <a:extLst>
                      <a:ext uri="{FF2B5EF4-FFF2-40B4-BE49-F238E27FC236}">
                        <a16:creationId xmlns:a16="http://schemas.microsoft.com/office/drawing/2014/main" xmlns="" id="{3D40A33E-F1E9-16AF-B09C-431DCB22B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4" name="グループ化 9453">
                  <a:extLst>
                    <a:ext uri="{FF2B5EF4-FFF2-40B4-BE49-F238E27FC236}">
                      <a16:creationId xmlns:a16="http://schemas.microsoft.com/office/drawing/2014/main" xmlns="" id="{1086EA3C-424A-58E9-78E6-67529AC5588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2" name="直線コネクタ 9461">
                    <a:extLst>
                      <a:ext uri="{FF2B5EF4-FFF2-40B4-BE49-F238E27FC236}">
                        <a16:creationId xmlns:a16="http://schemas.microsoft.com/office/drawing/2014/main" xmlns="" id="{16B5CDA8-9BE3-DC95-FF72-0D93B86564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3" name="直線コネクタ 9462">
                    <a:extLst>
                      <a:ext uri="{FF2B5EF4-FFF2-40B4-BE49-F238E27FC236}">
                        <a16:creationId xmlns:a16="http://schemas.microsoft.com/office/drawing/2014/main" xmlns="" id="{8B7234FD-7318-2786-DCBB-FCFD5806FF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4" name="直線コネクタ 9463">
                    <a:extLst>
                      <a:ext uri="{FF2B5EF4-FFF2-40B4-BE49-F238E27FC236}">
                        <a16:creationId xmlns:a16="http://schemas.microsoft.com/office/drawing/2014/main" xmlns="" id="{296DAB13-7D5E-873A-03E7-CD7F5A67E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5" name="直線コネクタ 9464">
                    <a:extLst>
                      <a:ext uri="{FF2B5EF4-FFF2-40B4-BE49-F238E27FC236}">
                        <a16:creationId xmlns:a16="http://schemas.microsoft.com/office/drawing/2014/main" xmlns="" id="{F5B64B53-C91F-4A2E-F399-8D5BEAC31B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6" name="直線コネクタ 9465">
                    <a:extLst>
                      <a:ext uri="{FF2B5EF4-FFF2-40B4-BE49-F238E27FC236}">
                        <a16:creationId xmlns:a16="http://schemas.microsoft.com/office/drawing/2014/main" xmlns="" id="{E47BD27B-B423-7468-8969-9CEDCA307E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7" name="直線コネクタ 9466">
                    <a:extLst>
                      <a:ext uri="{FF2B5EF4-FFF2-40B4-BE49-F238E27FC236}">
                        <a16:creationId xmlns:a16="http://schemas.microsoft.com/office/drawing/2014/main" xmlns="" id="{5F07ACC4-EF92-6E8F-2D28-699D033205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5" name="グループ化 9454">
                  <a:extLst>
                    <a:ext uri="{FF2B5EF4-FFF2-40B4-BE49-F238E27FC236}">
                      <a16:creationId xmlns:a16="http://schemas.microsoft.com/office/drawing/2014/main" xmlns="" id="{535478FC-7DB2-0D2C-BA3B-98F49390DF0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56" name="直線コネクタ 9455">
                    <a:extLst>
                      <a:ext uri="{FF2B5EF4-FFF2-40B4-BE49-F238E27FC236}">
                        <a16:creationId xmlns:a16="http://schemas.microsoft.com/office/drawing/2014/main" xmlns="" id="{B5B839E1-443E-3000-7CBA-758C90595B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7" name="直線コネクタ 9456">
                    <a:extLst>
                      <a:ext uri="{FF2B5EF4-FFF2-40B4-BE49-F238E27FC236}">
                        <a16:creationId xmlns:a16="http://schemas.microsoft.com/office/drawing/2014/main" xmlns="" id="{5351CC58-F588-6AAB-1F29-6489CF49B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8" name="直線コネクタ 9457">
                    <a:extLst>
                      <a:ext uri="{FF2B5EF4-FFF2-40B4-BE49-F238E27FC236}">
                        <a16:creationId xmlns:a16="http://schemas.microsoft.com/office/drawing/2014/main" xmlns="" id="{42A93F90-6AB9-4C4E-FDCD-DBE9EAD007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9" name="直線コネクタ 9458">
                    <a:extLst>
                      <a:ext uri="{FF2B5EF4-FFF2-40B4-BE49-F238E27FC236}">
                        <a16:creationId xmlns:a16="http://schemas.microsoft.com/office/drawing/2014/main" xmlns="" id="{4E91C04B-C652-2433-D0A1-8019DB867A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0" name="直線コネクタ 9459">
                    <a:extLst>
                      <a:ext uri="{FF2B5EF4-FFF2-40B4-BE49-F238E27FC236}">
                        <a16:creationId xmlns:a16="http://schemas.microsoft.com/office/drawing/2014/main" xmlns="" id="{8CFF21B4-254C-17FF-5EFE-C54F96438A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1" name="直線コネクタ 9460">
                    <a:extLst>
                      <a:ext uri="{FF2B5EF4-FFF2-40B4-BE49-F238E27FC236}">
                        <a16:creationId xmlns:a16="http://schemas.microsoft.com/office/drawing/2014/main" xmlns="" id="{499B7859-33A6-FF76-A9EB-586DF1FD43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2" name="グループ化 9071">
                <a:extLst>
                  <a:ext uri="{FF2B5EF4-FFF2-40B4-BE49-F238E27FC236}">
                    <a16:creationId xmlns:a16="http://schemas.microsoft.com/office/drawing/2014/main" xmlns="" id="{C58D14F5-C37A-752B-CD99-400C2A9438A3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262" name="正方形/長方形 9261">
                  <a:extLst>
                    <a:ext uri="{FF2B5EF4-FFF2-40B4-BE49-F238E27FC236}">
                      <a16:creationId xmlns:a16="http://schemas.microsoft.com/office/drawing/2014/main" xmlns="" id="{5BCBBFEF-0804-254B-CDEE-A5357D61050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263" name="グループ化 9262">
                  <a:extLst>
                    <a:ext uri="{FF2B5EF4-FFF2-40B4-BE49-F238E27FC236}">
                      <a16:creationId xmlns:a16="http://schemas.microsoft.com/office/drawing/2014/main" xmlns="" id="{D75D3A56-4B99-BFF4-64F8-34554E63F9DB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292" name="グループ化 9291">
                    <a:extLst>
                      <a:ext uri="{FF2B5EF4-FFF2-40B4-BE49-F238E27FC236}">
                        <a16:creationId xmlns:a16="http://schemas.microsoft.com/office/drawing/2014/main" xmlns="" id="{11C9A35B-51A3-1F68-64F8-F42B9BD6555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432" name="正方形/長方形 9431">
                      <a:extLst>
                        <a:ext uri="{FF2B5EF4-FFF2-40B4-BE49-F238E27FC236}">
                          <a16:creationId xmlns:a16="http://schemas.microsoft.com/office/drawing/2014/main" xmlns="" id="{91B080B2-FC8E-5649-19EF-0A0983928C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3" name="グループ化 9432">
                      <a:extLst>
                        <a:ext uri="{FF2B5EF4-FFF2-40B4-BE49-F238E27FC236}">
                          <a16:creationId xmlns:a16="http://schemas.microsoft.com/office/drawing/2014/main" xmlns="" id="{9BF335EC-65DC-2AF2-3B83-8C70C43F3C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8" name="正方形/長方形 9447">
                        <a:extLst>
                          <a:ext uri="{FF2B5EF4-FFF2-40B4-BE49-F238E27FC236}">
                            <a16:creationId xmlns:a16="http://schemas.microsoft.com/office/drawing/2014/main" xmlns="" id="{A0193ABF-147F-790F-F4CE-49F4310AF1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9" name="正方形/長方形 9448">
                        <a:extLst>
                          <a:ext uri="{FF2B5EF4-FFF2-40B4-BE49-F238E27FC236}">
                            <a16:creationId xmlns:a16="http://schemas.microsoft.com/office/drawing/2014/main" xmlns="" id="{6EDE543E-5712-53EE-8A93-480E1A440E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434" name="グループ化 9433">
                      <a:extLst>
                        <a:ext uri="{FF2B5EF4-FFF2-40B4-BE49-F238E27FC236}">
                          <a16:creationId xmlns:a16="http://schemas.microsoft.com/office/drawing/2014/main" xmlns="" id="{E94DC01B-EDE0-CFFE-5EF1-F7B9BAFD4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444" name="正方形/長方形 9443">
                        <a:extLst>
                          <a:ext uri="{FF2B5EF4-FFF2-40B4-BE49-F238E27FC236}">
                            <a16:creationId xmlns:a16="http://schemas.microsoft.com/office/drawing/2014/main" xmlns="" id="{E5586223-5DB0-8B49-AB6E-D1F25EAA09F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445" name="グループ化 9444">
                        <a:extLst>
                          <a:ext uri="{FF2B5EF4-FFF2-40B4-BE49-F238E27FC236}">
                            <a16:creationId xmlns:a16="http://schemas.microsoft.com/office/drawing/2014/main" xmlns="" id="{08D41E93-3334-310B-4348-61FA9D20FD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446" name="正方形/長方形 9445">
                          <a:extLst>
                            <a:ext uri="{FF2B5EF4-FFF2-40B4-BE49-F238E27FC236}">
                              <a16:creationId xmlns:a16="http://schemas.microsoft.com/office/drawing/2014/main" xmlns="" id="{73ECFBA6-FA30-1738-CCBB-B3AF82BE999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447" name="正方形/長方形 9446">
                          <a:extLst>
                            <a:ext uri="{FF2B5EF4-FFF2-40B4-BE49-F238E27FC236}">
                              <a16:creationId xmlns:a16="http://schemas.microsoft.com/office/drawing/2014/main" xmlns="" id="{C06A0E81-D1CB-7A65-53BF-17D392079B9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435" name="正方形/長方形 9434">
                      <a:extLst>
                        <a:ext uri="{FF2B5EF4-FFF2-40B4-BE49-F238E27FC236}">
                          <a16:creationId xmlns:a16="http://schemas.microsoft.com/office/drawing/2014/main" xmlns="" id="{98C1327F-A015-2FBB-E426-E1BE1324419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6" name="グループ化 9435">
                      <a:extLst>
                        <a:ext uri="{FF2B5EF4-FFF2-40B4-BE49-F238E27FC236}">
                          <a16:creationId xmlns:a16="http://schemas.microsoft.com/office/drawing/2014/main" xmlns="" id="{967BD3E0-DCB9-37F0-6AA6-8C512E89B7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2" name="正方形/長方形 9441">
                        <a:extLst>
                          <a:ext uri="{FF2B5EF4-FFF2-40B4-BE49-F238E27FC236}">
                            <a16:creationId xmlns:a16="http://schemas.microsoft.com/office/drawing/2014/main" xmlns="" id="{F5915AF8-6E29-0C28-A744-5CE1BAA7C27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3" name="正方形/長方形 9442">
                        <a:extLst>
                          <a:ext uri="{FF2B5EF4-FFF2-40B4-BE49-F238E27FC236}">
                            <a16:creationId xmlns:a16="http://schemas.microsoft.com/office/drawing/2014/main" xmlns="" id="{9C58D33B-ACE4-4A50-1B46-C0963B9B6A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437" name="正方形/長方形 9436">
                      <a:extLst>
                        <a:ext uri="{FF2B5EF4-FFF2-40B4-BE49-F238E27FC236}">
                          <a16:creationId xmlns:a16="http://schemas.microsoft.com/office/drawing/2014/main" xmlns="" id="{6F1A0E34-389B-7F24-B20D-B1D527A975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8" name="グループ化 9437">
                      <a:extLst>
                        <a:ext uri="{FF2B5EF4-FFF2-40B4-BE49-F238E27FC236}">
                          <a16:creationId xmlns:a16="http://schemas.microsoft.com/office/drawing/2014/main" xmlns="" id="{1BBC5E7A-A6E0-5ECB-3DA7-400AB5B966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0" name="正方形/長方形 9439">
                        <a:extLst>
                          <a:ext uri="{FF2B5EF4-FFF2-40B4-BE49-F238E27FC236}">
                            <a16:creationId xmlns:a16="http://schemas.microsoft.com/office/drawing/2014/main" xmlns="" id="{6ECF7D01-D1A2-1E61-66A6-9953E8D16B3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1" name="正方形/長方形 9440">
                        <a:extLst>
                          <a:ext uri="{FF2B5EF4-FFF2-40B4-BE49-F238E27FC236}">
                            <a16:creationId xmlns:a16="http://schemas.microsoft.com/office/drawing/2014/main" xmlns="" id="{DEBB47CA-6A32-48C0-6035-ABCA0C187A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439" name="正方形/長方形 9438">
                      <a:extLst>
                        <a:ext uri="{FF2B5EF4-FFF2-40B4-BE49-F238E27FC236}">
                          <a16:creationId xmlns:a16="http://schemas.microsoft.com/office/drawing/2014/main" xmlns="" id="{2B94C52E-1160-E65C-5819-A321DBD2C1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293" name="グループ化 9292">
                    <a:extLst>
                      <a:ext uri="{FF2B5EF4-FFF2-40B4-BE49-F238E27FC236}">
                        <a16:creationId xmlns:a16="http://schemas.microsoft.com/office/drawing/2014/main" xmlns="" id="{3370C9C1-7010-D3CD-5F16-FA5730E0BCD4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98" name="グループ化 9397">
                      <a:extLst>
                        <a:ext uri="{FF2B5EF4-FFF2-40B4-BE49-F238E27FC236}">
                          <a16:creationId xmlns:a16="http://schemas.microsoft.com/office/drawing/2014/main" xmlns="" id="{F3CA120E-2D4B-7FC8-3251-ACB6244E2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16" name="直線コネクタ 9415">
                        <a:extLst>
                          <a:ext uri="{FF2B5EF4-FFF2-40B4-BE49-F238E27FC236}">
                            <a16:creationId xmlns:a16="http://schemas.microsoft.com/office/drawing/2014/main" xmlns="" id="{503A9A9F-59C4-54CC-60BF-23AEC8E54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7" name="直線コネクタ 9416">
                        <a:extLst>
                          <a:ext uri="{FF2B5EF4-FFF2-40B4-BE49-F238E27FC236}">
                            <a16:creationId xmlns:a16="http://schemas.microsoft.com/office/drawing/2014/main" xmlns="" id="{D286502A-06E3-BB67-4409-737B43B5B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8" name="直線コネクタ 9417">
                        <a:extLst>
                          <a:ext uri="{FF2B5EF4-FFF2-40B4-BE49-F238E27FC236}">
                            <a16:creationId xmlns:a16="http://schemas.microsoft.com/office/drawing/2014/main" xmlns="" id="{D8C32744-3133-EA91-F727-1102149C73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9" name="直線コネクタ 9418">
                        <a:extLst>
                          <a:ext uri="{FF2B5EF4-FFF2-40B4-BE49-F238E27FC236}">
                            <a16:creationId xmlns:a16="http://schemas.microsoft.com/office/drawing/2014/main" xmlns="" id="{EC9EB7FB-80B0-C8DA-2233-9E170503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0" name="直線コネクタ 9419">
                        <a:extLst>
                          <a:ext uri="{FF2B5EF4-FFF2-40B4-BE49-F238E27FC236}">
                            <a16:creationId xmlns:a16="http://schemas.microsoft.com/office/drawing/2014/main" xmlns="" id="{5A490A0F-8578-5ABE-6EC6-6ABCC8794A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1" name="直線コネクタ 9420">
                        <a:extLst>
                          <a:ext uri="{FF2B5EF4-FFF2-40B4-BE49-F238E27FC236}">
                            <a16:creationId xmlns:a16="http://schemas.microsoft.com/office/drawing/2014/main" xmlns="" id="{6439A286-A030-2C78-1B46-61F76D3B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2" name="直線コネクタ 9421">
                        <a:extLst>
                          <a:ext uri="{FF2B5EF4-FFF2-40B4-BE49-F238E27FC236}">
                            <a16:creationId xmlns:a16="http://schemas.microsoft.com/office/drawing/2014/main" xmlns="" id="{B50F5246-596C-CAD8-B02D-EE69E597F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3" name="直線コネクタ 9422">
                        <a:extLst>
                          <a:ext uri="{FF2B5EF4-FFF2-40B4-BE49-F238E27FC236}">
                            <a16:creationId xmlns:a16="http://schemas.microsoft.com/office/drawing/2014/main" xmlns="" id="{DEA45323-F00E-49BB-F7AB-221CC4EDFE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4" name="直線コネクタ 9423">
                        <a:extLst>
                          <a:ext uri="{FF2B5EF4-FFF2-40B4-BE49-F238E27FC236}">
                            <a16:creationId xmlns:a16="http://schemas.microsoft.com/office/drawing/2014/main" xmlns="" id="{4C2261D6-E4CD-52F8-794A-C2EE73F12C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5" name="直線コネクタ 9424">
                        <a:extLst>
                          <a:ext uri="{FF2B5EF4-FFF2-40B4-BE49-F238E27FC236}">
                            <a16:creationId xmlns:a16="http://schemas.microsoft.com/office/drawing/2014/main" xmlns="" id="{8FCDE313-1671-FF51-628C-7CDFCDC066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6" name="直線コネクタ 9425">
                        <a:extLst>
                          <a:ext uri="{FF2B5EF4-FFF2-40B4-BE49-F238E27FC236}">
                            <a16:creationId xmlns:a16="http://schemas.microsoft.com/office/drawing/2014/main" xmlns="" id="{6E2BAD5A-7C13-DFC2-7075-8F7F295DC0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7" name="直線コネクタ 9426">
                        <a:extLst>
                          <a:ext uri="{FF2B5EF4-FFF2-40B4-BE49-F238E27FC236}">
                            <a16:creationId xmlns:a16="http://schemas.microsoft.com/office/drawing/2014/main" xmlns="" id="{31A9D671-EF33-AC2B-026C-8244E991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8" name="直線コネクタ 9427">
                        <a:extLst>
                          <a:ext uri="{FF2B5EF4-FFF2-40B4-BE49-F238E27FC236}">
                            <a16:creationId xmlns:a16="http://schemas.microsoft.com/office/drawing/2014/main" xmlns="" id="{9D5C2E38-D812-D116-6B02-08A6C18B9A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9" name="直線コネクタ 9428">
                        <a:extLst>
                          <a:ext uri="{FF2B5EF4-FFF2-40B4-BE49-F238E27FC236}">
                            <a16:creationId xmlns:a16="http://schemas.microsoft.com/office/drawing/2014/main" xmlns="" id="{8C6EF107-B0CA-7BC6-A555-339AE228E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0" name="直線コネクタ 9429">
                        <a:extLst>
                          <a:ext uri="{FF2B5EF4-FFF2-40B4-BE49-F238E27FC236}">
                            <a16:creationId xmlns:a16="http://schemas.microsoft.com/office/drawing/2014/main" xmlns="" id="{D75D9646-8A22-762F-DBAA-BF9BF35D43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1" name="直線コネクタ 9430">
                        <a:extLst>
                          <a:ext uri="{FF2B5EF4-FFF2-40B4-BE49-F238E27FC236}">
                            <a16:creationId xmlns:a16="http://schemas.microsoft.com/office/drawing/2014/main" xmlns="" id="{6C9B66A6-972B-EC35-C0FE-089DA6B73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99" name="グループ化 9398">
                      <a:extLst>
                        <a:ext uri="{FF2B5EF4-FFF2-40B4-BE49-F238E27FC236}">
                          <a16:creationId xmlns:a16="http://schemas.microsoft.com/office/drawing/2014/main" xmlns="" id="{64F011CD-2B49-B325-ECF9-E7E1B11AAE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00" name="直線コネクタ 9399">
                        <a:extLst>
                          <a:ext uri="{FF2B5EF4-FFF2-40B4-BE49-F238E27FC236}">
                            <a16:creationId xmlns:a16="http://schemas.microsoft.com/office/drawing/2014/main" xmlns="" id="{2DA2CEFC-7523-5F8A-C1AB-44B0FE5CE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1" name="直線コネクタ 9400">
                        <a:extLst>
                          <a:ext uri="{FF2B5EF4-FFF2-40B4-BE49-F238E27FC236}">
                            <a16:creationId xmlns:a16="http://schemas.microsoft.com/office/drawing/2014/main" xmlns="" id="{6045996F-3CC7-C1AB-D476-D389CC02A1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2" name="直線コネクタ 9401">
                        <a:extLst>
                          <a:ext uri="{FF2B5EF4-FFF2-40B4-BE49-F238E27FC236}">
                            <a16:creationId xmlns:a16="http://schemas.microsoft.com/office/drawing/2014/main" xmlns="" id="{96E4B48B-40C2-D84D-B2E5-AE0012FBA2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3" name="直線コネクタ 9402">
                        <a:extLst>
                          <a:ext uri="{FF2B5EF4-FFF2-40B4-BE49-F238E27FC236}">
                            <a16:creationId xmlns:a16="http://schemas.microsoft.com/office/drawing/2014/main" xmlns="" id="{807CA10A-3C1F-A831-C9E8-A960A0FED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4" name="直線コネクタ 9403">
                        <a:extLst>
                          <a:ext uri="{FF2B5EF4-FFF2-40B4-BE49-F238E27FC236}">
                            <a16:creationId xmlns:a16="http://schemas.microsoft.com/office/drawing/2014/main" xmlns="" id="{EC4638CF-EEA7-0082-F89E-5A362CC00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5" name="直線コネクタ 9404">
                        <a:extLst>
                          <a:ext uri="{FF2B5EF4-FFF2-40B4-BE49-F238E27FC236}">
                            <a16:creationId xmlns:a16="http://schemas.microsoft.com/office/drawing/2014/main" xmlns="" id="{3BEA048D-4D11-DE64-9C96-3FF07BD960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6" name="直線コネクタ 9405">
                        <a:extLst>
                          <a:ext uri="{FF2B5EF4-FFF2-40B4-BE49-F238E27FC236}">
                            <a16:creationId xmlns:a16="http://schemas.microsoft.com/office/drawing/2014/main" xmlns="" id="{C129818C-799B-F4B5-CE41-8ED67CB939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7" name="直線コネクタ 9406">
                        <a:extLst>
                          <a:ext uri="{FF2B5EF4-FFF2-40B4-BE49-F238E27FC236}">
                            <a16:creationId xmlns:a16="http://schemas.microsoft.com/office/drawing/2014/main" xmlns="" id="{8B903DA5-D735-6F14-F0B7-F5F9250C33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8" name="直線コネクタ 9407">
                        <a:extLst>
                          <a:ext uri="{FF2B5EF4-FFF2-40B4-BE49-F238E27FC236}">
                            <a16:creationId xmlns:a16="http://schemas.microsoft.com/office/drawing/2014/main" xmlns="" id="{6BA9140E-14A4-EE51-5C05-A9228D9E64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9" name="直線コネクタ 9408">
                        <a:extLst>
                          <a:ext uri="{FF2B5EF4-FFF2-40B4-BE49-F238E27FC236}">
                            <a16:creationId xmlns:a16="http://schemas.microsoft.com/office/drawing/2014/main" xmlns="" id="{F74E7C05-5CE0-D8AE-F08C-C11F91ACF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0" name="直線コネクタ 9409">
                        <a:extLst>
                          <a:ext uri="{FF2B5EF4-FFF2-40B4-BE49-F238E27FC236}">
                            <a16:creationId xmlns:a16="http://schemas.microsoft.com/office/drawing/2014/main" xmlns="" id="{A08E60AA-DBCD-28E0-5B78-747C53B62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1" name="直線コネクタ 9410">
                        <a:extLst>
                          <a:ext uri="{FF2B5EF4-FFF2-40B4-BE49-F238E27FC236}">
                            <a16:creationId xmlns:a16="http://schemas.microsoft.com/office/drawing/2014/main" xmlns="" id="{AA4A57CD-6880-A0AC-D65A-2233C426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2" name="直線コネクタ 9411">
                        <a:extLst>
                          <a:ext uri="{FF2B5EF4-FFF2-40B4-BE49-F238E27FC236}">
                            <a16:creationId xmlns:a16="http://schemas.microsoft.com/office/drawing/2014/main" xmlns="" id="{FFAEA930-F052-92EE-B5CA-14B1040C20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3" name="直線コネクタ 9412">
                        <a:extLst>
                          <a:ext uri="{FF2B5EF4-FFF2-40B4-BE49-F238E27FC236}">
                            <a16:creationId xmlns:a16="http://schemas.microsoft.com/office/drawing/2014/main" xmlns="" id="{9260926A-B0CA-0C3C-3006-4DD1F8B539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4" name="直線コネクタ 9413">
                        <a:extLst>
                          <a:ext uri="{FF2B5EF4-FFF2-40B4-BE49-F238E27FC236}">
                            <a16:creationId xmlns:a16="http://schemas.microsoft.com/office/drawing/2014/main" xmlns="" id="{D24CC080-0EBE-37DD-25C8-85F023EDC5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5" name="直線コネクタ 9414">
                        <a:extLst>
                          <a:ext uri="{FF2B5EF4-FFF2-40B4-BE49-F238E27FC236}">
                            <a16:creationId xmlns:a16="http://schemas.microsoft.com/office/drawing/2014/main" xmlns="" id="{350D889F-A68A-3E62-059A-0E94CB4C2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4" name="グループ化 9293">
                    <a:extLst>
                      <a:ext uri="{FF2B5EF4-FFF2-40B4-BE49-F238E27FC236}">
                        <a16:creationId xmlns:a16="http://schemas.microsoft.com/office/drawing/2014/main" xmlns="" id="{624C4B96-C61B-A5C8-8747-4C1FCA2638D4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64" name="グループ化 9363">
                      <a:extLst>
                        <a:ext uri="{FF2B5EF4-FFF2-40B4-BE49-F238E27FC236}">
                          <a16:creationId xmlns:a16="http://schemas.microsoft.com/office/drawing/2014/main" xmlns="" id="{408CB86E-6D1A-EAE5-4F21-B161D6EE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82" name="直線コネクタ 9381">
                        <a:extLst>
                          <a:ext uri="{FF2B5EF4-FFF2-40B4-BE49-F238E27FC236}">
                            <a16:creationId xmlns:a16="http://schemas.microsoft.com/office/drawing/2014/main" xmlns="" id="{D5D5826A-A9DD-E305-81A5-614BC59FC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3" name="直線コネクタ 9382">
                        <a:extLst>
                          <a:ext uri="{FF2B5EF4-FFF2-40B4-BE49-F238E27FC236}">
                            <a16:creationId xmlns:a16="http://schemas.microsoft.com/office/drawing/2014/main" xmlns="" id="{13CFA86F-0C9B-71F4-BBB0-C95483F2BF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4" name="直線コネクタ 9383">
                        <a:extLst>
                          <a:ext uri="{FF2B5EF4-FFF2-40B4-BE49-F238E27FC236}">
                            <a16:creationId xmlns:a16="http://schemas.microsoft.com/office/drawing/2014/main" xmlns="" id="{F879387C-8FA5-D7A8-ACFE-DC4B333193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5" name="直線コネクタ 9384">
                        <a:extLst>
                          <a:ext uri="{FF2B5EF4-FFF2-40B4-BE49-F238E27FC236}">
                            <a16:creationId xmlns:a16="http://schemas.microsoft.com/office/drawing/2014/main" xmlns="" id="{EB1DB88C-BB33-D115-0253-2DE4392B3E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6" name="直線コネクタ 9385">
                        <a:extLst>
                          <a:ext uri="{FF2B5EF4-FFF2-40B4-BE49-F238E27FC236}">
                            <a16:creationId xmlns:a16="http://schemas.microsoft.com/office/drawing/2014/main" xmlns="" id="{96D9CF51-38EC-3F2B-1195-1222967F38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7" name="直線コネクタ 9386">
                        <a:extLst>
                          <a:ext uri="{FF2B5EF4-FFF2-40B4-BE49-F238E27FC236}">
                            <a16:creationId xmlns:a16="http://schemas.microsoft.com/office/drawing/2014/main" xmlns="" id="{FC0F33CD-7E32-F5B0-730F-7FF34F989B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8" name="直線コネクタ 9387">
                        <a:extLst>
                          <a:ext uri="{FF2B5EF4-FFF2-40B4-BE49-F238E27FC236}">
                            <a16:creationId xmlns:a16="http://schemas.microsoft.com/office/drawing/2014/main" xmlns="" id="{F8B4CA71-3B42-80B0-5165-E8AE7884C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9" name="直線コネクタ 9388">
                        <a:extLst>
                          <a:ext uri="{FF2B5EF4-FFF2-40B4-BE49-F238E27FC236}">
                            <a16:creationId xmlns:a16="http://schemas.microsoft.com/office/drawing/2014/main" xmlns="" id="{8E8027F3-D877-0677-0378-098A225A0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0" name="直線コネクタ 9389">
                        <a:extLst>
                          <a:ext uri="{FF2B5EF4-FFF2-40B4-BE49-F238E27FC236}">
                            <a16:creationId xmlns:a16="http://schemas.microsoft.com/office/drawing/2014/main" xmlns="" id="{9D7F1ACF-E8BC-B18E-A21E-B42488275E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1" name="直線コネクタ 9390">
                        <a:extLst>
                          <a:ext uri="{FF2B5EF4-FFF2-40B4-BE49-F238E27FC236}">
                            <a16:creationId xmlns:a16="http://schemas.microsoft.com/office/drawing/2014/main" xmlns="" id="{09ED4FA6-6623-8D34-7279-4E17E28D25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2" name="直線コネクタ 9391">
                        <a:extLst>
                          <a:ext uri="{FF2B5EF4-FFF2-40B4-BE49-F238E27FC236}">
                            <a16:creationId xmlns:a16="http://schemas.microsoft.com/office/drawing/2014/main" xmlns="" id="{3453ED12-6ECD-B13E-F40D-D50269674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3" name="直線コネクタ 9392">
                        <a:extLst>
                          <a:ext uri="{FF2B5EF4-FFF2-40B4-BE49-F238E27FC236}">
                            <a16:creationId xmlns:a16="http://schemas.microsoft.com/office/drawing/2014/main" xmlns="" id="{20146F9B-5DC5-37F7-0485-AA55EC7B99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4" name="直線コネクタ 9393">
                        <a:extLst>
                          <a:ext uri="{FF2B5EF4-FFF2-40B4-BE49-F238E27FC236}">
                            <a16:creationId xmlns:a16="http://schemas.microsoft.com/office/drawing/2014/main" xmlns="" id="{34635F20-29A0-7DFA-3297-C1507E1163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5" name="直線コネクタ 9394">
                        <a:extLst>
                          <a:ext uri="{FF2B5EF4-FFF2-40B4-BE49-F238E27FC236}">
                            <a16:creationId xmlns:a16="http://schemas.microsoft.com/office/drawing/2014/main" xmlns="" id="{ECB2BB08-DBE8-673E-0320-8DD8D55222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6" name="直線コネクタ 9395">
                        <a:extLst>
                          <a:ext uri="{FF2B5EF4-FFF2-40B4-BE49-F238E27FC236}">
                            <a16:creationId xmlns:a16="http://schemas.microsoft.com/office/drawing/2014/main" xmlns="" id="{B1CE0028-F992-3C8F-D844-1AA699D2A3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7" name="直線コネクタ 9396">
                        <a:extLst>
                          <a:ext uri="{FF2B5EF4-FFF2-40B4-BE49-F238E27FC236}">
                            <a16:creationId xmlns:a16="http://schemas.microsoft.com/office/drawing/2014/main" xmlns="" id="{C66E71DF-1F73-6356-1FE3-C5587BE3C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65" name="グループ化 9364">
                      <a:extLst>
                        <a:ext uri="{FF2B5EF4-FFF2-40B4-BE49-F238E27FC236}">
                          <a16:creationId xmlns:a16="http://schemas.microsoft.com/office/drawing/2014/main" xmlns="" id="{18B70885-2A72-9B31-2BC8-341449CABC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66" name="直線コネクタ 9365">
                        <a:extLst>
                          <a:ext uri="{FF2B5EF4-FFF2-40B4-BE49-F238E27FC236}">
                            <a16:creationId xmlns:a16="http://schemas.microsoft.com/office/drawing/2014/main" xmlns="" id="{5DF1676A-C764-8F07-2E2E-7457363992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7" name="直線コネクタ 9366">
                        <a:extLst>
                          <a:ext uri="{FF2B5EF4-FFF2-40B4-BE49-F238E27FC236}">
                            <a16:creationId xmlns:a16="http://schemas.microsoft.com/office/drawing/2014/main" xmlns="" id="{0B732AA8-6FDB-7807-1482-8937ACA6D4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8" name="直線コネクタ 9367">
                        <a:extLst>
                          <a:ext uri="{FF2B5EF4-FFF2-40B4-BE49-F238E27FC236}">
                            <a16:creationId xmlns:a16="http://schemas.microsoft.com/office/drawing/2014/main" xmlns="" id="{0C99BF54-16F3-45BA-3726-CAF4FA5276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9" name="直線コネクタ 9368">
                        <a:extLst>
                          <a:ext uri="{FF2B5EF4-FFF2-40B4-BE49-F238E27FC236}">
                            <a16:creationId xmlns:a16="http://schemas.microsoft.com/office/drawing/2014/main" xmlns="" id="{CBDFCFF0-B3BE-32CC-83D3-233ADE7BD9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0" name="直線コネクタ 9369">
                        <a:extLst>
                          <a:ext uri="{FF2B5EF4-FFF2-40B4-BE49-F238E27FC236}">
                            <a16:creationId xmlns:a16="http://schemas.microsoft.com/office/drawing/2014/main" xmlns="" id="{0A8BEAD4-A35F-588E-EC74-B3B9FF1EE2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1" name="直線コネクタ 9370">
                        <a:extLst>
                          <a:ext uri="{FF2B5EF4-FFF2-40B4-BE49-F238E27FC236}">
                            <a16:creationId xmlns:a16="http://schemas.microsoft.com/office/drawing/2014/main" xmlns="" id="{3EB4BC20-B93A-B211-D657-4EFC0C7A1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2" name="直線コネクタ 9371">
                        <a:extLst>
                          <a:ext uri="{FF2B5EF4-FFF2-40B4-BE49-F238E27FC236}">
                            <a16:creationId xmlns:a16="http://schemas.microsoft.com/office/drawing/2014/main" xmlns="" id="{9B66FC52-C6FC-766C-3E86-235F631978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3" name="直線コネクタ 9372">
                        <a:extLst>
                          <a:ext uri="{FF2B5EF4-FFF2-40B4-BE49-F238E27FC236}">
                            <a16:creationId xmlns:a16="http://schemas.microsoft.com/office/drawing/2014/main" xmlns="" id="{97CFE166-4C2D-9FAD-6D45-3199D7925C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4" name="直線コネクタ 9373">
                        <a:extLst>
                          <a:ext uri="{FF2B5EF4-FFF2-40B4-BE49-F238E27FC236}">
                            <a16:creationId xmlns:a16="http://schemas.microsoft.com/office/drawing/2014/main" xmlns="" id="{60D73B64-4973-36F7-2CE0-DDE91FD367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5" name="直線コネクタ 9374">
                        <a:extLst>
                          <a:ext uri="{FF2B5EF4-FFF2-40B4-BE49-F238E27FC236}">
                            <a16:creationId xmlns:a16="http://schemas.microsoft.com/office/drawing/2014/main" xmlns="" id="{FE388791-C127-BAAA-FD05-6C181B91FC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6" name="直線コネクタ 9375">
                        <a:extLst>
                          <a:ext uri="{FF2B5EF4-FFF2-40B4-BE49-F238E27FC236}">
                            <a16:creationId xmlns:a16="http://schemas.microsoft.com/office/drawing/2014/main" xmlns="" id="{CFE953DF-4F93-2D54-D059-DEAD56CCD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7" name="直線コネクタ 9376">
                        <a:extLst>
                          <a:ext uri="{FF2B5EF4-FFF2-40B4-BE49-F238E27FC236}">
                            <a16:creationId xmlns:a16="http://schemas.microsoft.com/office/drawing/2014/main" xmlns="" id="{B89886CA-647E-0AB7-3BB1-507A7DE490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8" name="直線コネクタ 9377">
                        <a:extLst>
                          <a:ext uri="{FF2B5EF4-FFF2-40B4-BE49-F238E27FC236}">
                            <a16:creationId xmlns:a16="http://schemas.microsoft.com/office/drawing/2014/main" xmlns="" id="{03F2007F-7D8B-CA5C-B207-9EF0036346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9" name="直線コネクタ 9378">
                        <a:extLst>
                          <a:ext uri="{FF2B5EF4-FFF2-40B4-BE49-F238E27FC236}">
                            <a16:creationId xmlns:a16="http://schemas.microsoft.com/office/drawing/2014/main" xmlns="" id="{3441911D-1506-BFE5-8686-1BF2B96583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0" name="直線コネクタ 9379">
                        <a:extLst>
                          <a:ext uri="{FF2B5EF4-FFF2-40B4-BE49-F238E27FC236}">
                            <a16:creationId xmlns:a16="http://schemas.microsoft.com/office/drawing/2014/main" xmlns="" id="{EE12EA78-71C5-6C03-1D90-C05D5829A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1" name="直線コネクタ 9380">
                        <a:extLst>
                          <a:ext uri="{FF2B5EF4-FFF2-40B4-BE49-F238E27FC236}">
                            <a16:creationId xmlns:a16="http://schemas.microsoft.com/office/drawing/2014/main" xmlns="" id="{7957F5F0-2FD7-DF3E-8D2E-0E489E75C0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5" name="グループ化 9294">
                    <a:extLst>
                      <a:ext uri="{FF2B5EF4-FFF2-40B4-BE49-F238E27FC236}">
                        <a16:creationId xmlns:a16="http://schemas.microsoft.com/office/drawing/2014/main" xmlns="" id="{3305ACF3-4434-2848-556C-AD22010212B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30" name="グループ化 9329">
                      <a:extLst>
                        <a:ext uri="{FF2B5EF4-FFF2-40B4-BE49-F238E27FC236}">
                          <a16:creationId xmlns:a16="http://schemas.microsoft.com/office/drawing/2014/main" xmlns="" id="{F524F8F5-7014-BDA5-73A6-F5E415F99F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48" name="直線コネクタ 9347">
                        <a:extLst>
                          <a:ext uri="{FF2B5EF4-FFF2-40B4-BE49-F238E27FC236}">
                            <a16:creationId xmlns:a16="http://schemas.microsoft.com/office/drawing/2014/main" xmlns="" id="{35AF22B8-A572-AA89-1CB1-40DA616B83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9" name="直線コネクタ 9348">
                        <a:extLst>
                          <a:ext uri="{FF2B5EF4-FFF2-40B4-BE49-F238E27FC236}">
                            <a16:creationId xmlns:a16="http://schemas.microsoft.com/office/drawing/2014/main" xmlns="" id="{736DB6E3-8347-CB6D-77EC-568490721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0" name="直線コネクタ 9349">
                        <a:extLst>
                          <a:ext uri="{FF2B5EF4-FFF2-40B4-BE49-F238E27FC236}">
                            <a16:creationId xmlns:a16="http://schemas.microsoft.com/office/drawing/2014/main" xmlns="" id="{58CA33FD-0FCD-5C15-5BA0-A8351BA9A8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1" name="直線コネクタ 9350">
                        <a:extLst>
                          <a:ext uri="{FF2B5EF4-FFF2-40B4-BE49-F238E27FC236}">
                            <a16:creationId xmlns:a16="http://schemas.microsoft.com/office/drawing/2014/main" xmlns="" id="{20A9EFF3-1253-E9CE-A282-B66F01C24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2" name="直線コネクタ 9351">
                        <a:extLst>
                          <a:ext uri="{FF2B5EF4-FFF2-40B4-BE49-F238E27FC236}">
                            <a16:creationId xmlns:a16="http://schemas.microsoft.com/office/drawing/2014/main" xmlns="" id="{4005C556-CA46-D1B3-BF82-239F2A7D39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3" name="直線コネクタ 9352">
                        <a:extLst>
                          <a:ext uri="{FF2B5EF4-FFF2-40B4-BE49-F238E27FC236}">
                            <a16:creationId xmlns:a16="http://schemas.microsoft.com/office/drawing/2014/main" xmlns="" id="{6FC5A90B-63D0-86FD-3392-EA462BC94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4" name="直線コネクタ 9353">
                        <a:extLst>
                          <a:ext uri="{FF2B5EF4-FFF2-40B4-BE49-F238E27FC236}">
                            <a16:creationId xmlns:a16="http://schemas.microsoft.com/office/drawing/2014/main" xmlns="" id="{F40AC76F-F4E9-FD89-00C0-EBB3984974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5" name="直線コネクタ 9354">
                        <a:extLst>
                          <a:ext uri="{FF2B5EF4-FFF2-40B4-BE49-F238E27FC236}">
                            <a16:creationId xmlns:a16="http://schemas.microsoft.com/office/drawing/2014/main" xmlns="" id="{C2430F20-72A3-C558-950C-75ADB59B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6" name="直線コネクタ 9355">
                        <a:extLst>
                          <a:ext uri="{FF2B5EF4-FFF2-40B4-BE49-F238E27FC236}">
                            <a16:creationId xmlns:a16="http://schemas.microsoft.com/office/drawing/2014/main" xmlns="" id="{C1EFF8F9-513D-BAD5-1A8B-7091C43DC4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7" name="直線コネクタ 9356">
                        <a:extLst>
                          <a:ext uri="{FF2B5EF4-FFF2-40B4-BE49-F238E27FC236}">
                            <a16:creationId xmlns:a16="http://schemas.microsoft.com/office/drawing/2014/main" xmlns="" id="{4E1A9E0C-BCC8-151C-22F9-96CAD0FF8E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8" name="直線コネクタ 9357">
                        <a:extLst>
                          <a:ext uri="{FF2B5EF4-FFF2-40B4-BE49-F238E27FC236}">
                            <a16:creationId xmlns:a16="http://schemas.microsoft.com/office/drawing/2014/main" xmlns="" id="{7D106D52-3609-4829-4BF4-20E0ACF1AD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9" name="直線コネクタ 9358">
                        <a:extLst>
                          <a:ext uri="{FF2B5EF4-FFF2-40B4-BE49-F238E27FC236}">
                            <a16:creationId xmlns:a16="http://schemas.microsoft.com/office/drawing/2014/main" xmlns="" id="{2EDACF87-AAE6-5031-D51D-8DD7350A2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0" name="直線コネクタ 9359">
                        <a:extLst>
                          <a:ext uri="{FF2B5EF4-FFF2-40B4-BE49-F238E27FC236}">
                            <a16:creationId xmlns:a16="http://schemas.microsoft.com/office/drawing/2014/main" xmlns="" id="{E2ADAB3C-39F0-7A6B-52B3-83F9517E25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1" name="直線コネクタ 9360">
                        <a:extLst>
                          <a:ext uri="{FF2B5EF4-FFF2-40B4-BE49-F238E27FC236}">
                            <a16:creationId xmlns:a16="http://schemas.microsoft.com/office/drawing/2014/main" xmlns="" id="{B22A609E-6B75-7776-CBCC-8768D3C74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2" name="直線コネクタ 9361">
                        <a:extLst>
                          <a:ext uri="{FF2B5EF4-FFF2-40B4-BE49-F238E27FC236}">
                            <a16:creationId xmlns:a16="http://schemas.microsoft.com/office/drawing/2014/main" xmlns="" id="{96D77F61-9E64-83F2-1BFE-3D0474195F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3" name="直線コネクタ 9362">
                        <a:extLst>
                          <a:ext uri="{FF2B5EF4-FFF2-40B4-BE49-F238E27FC236}">
                            <a16:creationId xmlns:a16="http://schemas.microsoft.com/office/drawing/2014/main" xmlns="" id="{DE8DFBF1-FEFE-8CB0-309F-4025AC49C7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31" name="グループ化 9330">
                      <a:extLst>
                        <a:ext uri="{FF2B5EF4-FFF2-40B4-BE49-F238E27FC236}">
                          <a16:creationId xmlns:a16="http://schemas.microsoft.com/office/drawing/2014/main" xmlns="" id="{7EB1DFCF-D6A4-5B13-0F90-AC10787ABE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32" name="直線コネクタ 9331">
                        <a:extLst>
                          <a:ext uri="{FF2B5EF4-FFF2-40B4-BE49-F238E27FC236}">
                            <a16:creationId xmlns:a16="http://schemas.microsoft.com/office/drawing/2014/main" xmlns="" id="{AF69D91E-5507-F284-62A8-B88584D760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3" name="直線コネクタ 9332">
                        <a:extLst>
                          <a:ext uri="{FF2B5EF4-FFF2-40B4-BE49-F238E27FC236}">
                            <a16:creationId xmlns:a16="http://schemas.microsoft.com/office/drawing/2014/main" xmlns="" id="{CAF1CEB0-D3E9-3E4F-F4BD-E68BE981A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4" name="直線コネクタ 9333">
                        <a:extLst>
                          <a:ext uri="{FF2B5EF4-FFF2-40B4-BE49-F238E27FC236}">
                            <a16:creationId xmlns:a16="http://schemas.microsoft.com/office/drawing/2014/main" xmlns="" id="{C68D00C1-1F0A-E48C-EA4F-E4CE5B02D6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5" name="直線コネクタ 9334">
                        <a:extLst>
                          <a:ext uri="{FF2B5EF4-FFF2-40B4-BE49-F238E27FC236}">
                            <a16:creationId xmlns:a16="http://schemas.microsoft.com/office/drawing/2014/main" xmlns="" id="{29B66ED6-1FD2-5B8D-C543-0C17ECB10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6" name="直線コネクタ 9335">
                        <a:extLst>
                          <a:ext uri="{FF2B5EF4-FFF2-40B4-BE49-F238E27FC236}">
                            <a16:creationId xmlns:a16="http://schemas.microsoft.com/office/drawing/2014/main" xmlns="" id="{61F5AFE3-772F-E993-AD8D-EBA0724FED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7" name="直線コネクタ 9336">
                        <a:extLst>
                          <a:ext uri="{FF2B5EF4-FFF2-40B4-BE49-F238E27FC236}">
                            <a16:creationId xmlns:a16="http://schemas.microsoft.com/office/drawing/2014/main" xmlns="" id="{701C2729-314B-D7C4-0027-4303107DE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8" name="直線コネクタ 9337">
                        <a:extLst>
                          <a:ext uri="{FF2B5EF4-FFF2-40B4-BE49-F238E27FC236}">
                            <a16:creationId xmlns:a16="http://schemas.microsoft.com/office/drawing/2014/main" xmlns="" id="{75D7D155-4994-CB08-8661-768A1C642A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9" name="直線コネクタ 9338">
                        <a:extLst>
                          <a:ext uri="{FF2B5EF4-FFF2-40B4-BE49-F238E27FC236}">
                            <a16:creationId xmlns:a16="http://schemas.microsoft.com/office/drawing/2014/main" xmlns="" id="{028BE4DF-FA70-5EC6-ECBC-E3C8F02302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0" name="直線コネクタ 9339">
                        <a:extLst>
                          <a:ext uri="{FF2B5EF4-FFF2-40B4-BE49-F238E27FC236}">
                            <a16:creationId xmlns:a16="http://schemas.microsoft.com/office/drawing/2014/main" xmlns="" id="{F7CC1E15-BD6D-8DC6-3861-86CE1E2AE4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1" name="直線コネクタ 9340">
                        <a:extLst>
                          <a:ext uri="{FF2B5EF4-FFF2-40B4-BE49-F238E27FC236}">
                            <a16:creationId xmlns:a16="http://schemas.microsoft.com/office/drawing/2014/main" xmlns="" id="{EE5C382F-97F2-BC68-3104-E449F69F3A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2" name="直線コネクタ 9341">
                        <a:extLst>
                          <a:ext uri="{FF2B5EF4-FFF2-40B4-BE49-F238E27FC236}">
                            <a16:creationId xmlns:a16="http://schemas.microsoft.com/office/drawing/2014/main" xmlns="" id="{B3196C39-A8BD-596C-A8E4-04EC97FB37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3" name="直線コネクタ 9342">
                        <a:extLst>
                          <a:ext uri="{FF2B5EF4-FFF2-40B4-BE49-F238E27FC236}">
                            <a16:creationId xmlns:a16="http://schemas.microsoft.com/office/drawing/2014/main" xmlns="" id="{407A135D-E627-17FE-B75B-5D44C4555B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4" name="直線コネクタ 9343">
                        <a:extLst>
                          <a:ext uri="{FF2B5EF4-FFF2-40B4-BE49-F238E27FC236}">
                            <a16:creationId xmlns:a16="http://schemas.microsoft.com/office/drawing/2014/main" xmlns="" id="{55B4EEA5-45BD-EC5D-0A1E-C84DDE48CB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5" name="直線コネクタ 9344">
                        <a:extLst>
                          <a:ext uri="{FF2B5EF4-FFF2-40B4-BE49-F238E27FC236}">
                            <a16:creationId xmlns:a16="http://schemas.microsoft.com/office/drawing/2014/main" xmlns="" id="{E7C75DD8-1C71-A943-D4ED-144913E5EC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6" name="直線コネクタ 9345">
                        <a:extLst>
                          <a:ext uri="{FF2B5EF4-FFF2-40B4-BE49-F238E27FC236}">
                            <a16:creationId xmlns:a16="http://schemas.microsoft.com/office/drawing/2014/main" xmlns="" id="{6778269F-BB30-CF13-67C1-3291CE6422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7" name="直線コネクタ 9346">
                        <a:extLst>
                          <a:ext uri="{FF2B5EF4-FFF2-40B4-BE49-F238E27FC236}">
                            <a16:creationId xmlns:a16="http://schemas.microsoft.com/office/drawing/2014/main" xmlns="" id="{513DEE24-9462-3903-B696-AE22719C17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6" name="グループ化 9295">
                    <a:extLst>
                      <a:ext uri="{FF2B5EF4-FFF2-40B4-BE49-F238E27FC236}">
                        <a16:creationId xmlns:a16="http://schemas.microsoft.com/office/drawing/2014/main" xmlns="" id="{BEDD61EB-BC4B-3B41-8BB4-82A08FC56F9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314" name="直線コネクタ 9313">
                      <a:extLst>
                        <a:ext uri="{FF2B5EF4-FFF2-40B4-BE49-F238E27FC236}">
                          <a16:creationId xmlns:a16="http://schemas.microsoft.com/office/drawing/2014/main" xmlns="" id="{D1D2869E-1DEC-B91E-944B-937E01474C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5" name="直線コネクタ 9314">
                      <a:extLst>
                        <a:ext uri="{FF2B5EF4-FFF2-40B4-BE49-F238E27FC236}">
                          <a16:creationId xmlns:a16="http://schemas.microsoft.com/office/drawing/2014/main" xmlns="" id="{14DF0EC7-3644-34F6-56D8-888400A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6" name="直線コネクタ 9315">
                      <a:extLst>
                        <a:ext uri="{FF2B5EF4-FFF2-40B4-BE49-F238E27FC236}">
                          <a16:creationId xmlns:a16="http://schemas.microsoft.com/office/drawing/2014/main" xmlns="" id="{66B6F60E-7D55-6D05-D0AC-C65B758745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7" name="直線コネクタ 9316">
                      <a:extLst>
                        <a:ext uri="{FF2B5EF4-FFF2-40B4-BE49-F238E27FC236}">
                          <a16:creationId xmlns:a16="http://schemas.microsoft.com/office/drawing/2014/main" xmlns="" id="{65210B69-B85F-3630-960D-576A09D26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8" name="直線コネクタ 9317">
                      <a:extLst>
                        <a:ext uri="{FF2B5EF4-FFF2-40B4-BE49-F238E27FC236}">
                          <a16:creationId xmlns:a16="http://schemas.microsoft.com/office/drawing/2014/main" xmlns="" id="{3064B665-2011-6790-CE68-FB2AFC9E54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9" name="直線コネクタ 9318">
                      <a:extLst>
                        <a:ext uri="{FF2B5EF4-FFF2-40B4-BE49-F238E27FC236}">
                          <a16:creationId xmlns:a16="http://schemas.microsoft.com/office/drawing/2014/main" xmlns="" id="{1BE24401-A41E-5D23-5D46-0F406F875A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0" name="直線コネクタ 9319">
                      <a:extLst>
                        <a:ext uri="{FF2B5EF4-FFF2-40B4-BE49-F238E27FC236}">
                          <a16:creationId xmlns:a16="http://schemas.microsoft.com/office/drawing/2014/main" xmlns="" id="{BB7068FB-30D3-B84D-2457-06874B8D09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1" name="直線コネクタ 9320">
                      <a:extLst>
                        <a:ext uri="{FF2B5EF4-FFF2-40B4-BE49-F238E27FC236}">
                          <a16:creationId xmlns:a16="http://schemas.microsoft.com/office/drawing/2014/main" xmlns="" id="{0224D630-EC3C-9DD5-EFEB-F84054FAEB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2" name="直線コネクタ 9321">
                      <a:extLst>
                        <a:ext uri="{FF2B5EF4-FFF2-40B4-BE49-F238E27FC236}">
                          <a16:creationId xmlns:a16="http://schemas.microsoft.com/office/drawing/2014/main" xmlns="" id="{E172210A-5E8A-AF81-EBAF-9B5870D1F1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3" name="直線コネクタ 9322">
                      <a:extLst>
                        <a:ext uri="{FF2B5EF4-FFF2-40B4-BE49-F238E27FC236}">
                          <a16:creationId xmlns:a16="http://schemas.microsoft.com/office/drawing/2014/main" xmlns="" id="{0D1823DC-3557-A501-7770-101676DC39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4" name="直線コネクタ 9323">
                      <a:extLst>
                        <a:ext uri="{FF2B5EF4-FFF2-40B4-BE49-F238E27FC236}">
                          <a16:creationId xmlns:a16="http://schemas.microsoft.com/office/drawing/2014/main" xmlns="" id="{84813CCB-7C40-669B-D91C-F7B7420851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5" name="直線コネクタ 9324">
                      <a:extLst>
                        <a:ext uri="{FF2B5EF4-FFF2-40B4-BE49-F238E27FC236}">
                          <a16:creationId xmlns:a16="http://schemas.microsoft.com/office/drawing/2014/main" xmlns="" id="{4A591FCD-23AE-38E5-1B7A-D9E6A38957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6" name="直線コネクタ 9325">
                      <a:extLst>
                        <a:ext uri="{FF2B5EF4-FFF2-40B4-BE49-F238E27FC236}">
                          <a16:creationId xmlns:a16="http://schemas.microsoft.com/office/drawing/2014/main" xmlns="" id="{D60067B3-D412-2E4C-B0D1-B30A0AFD2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7" name="直線コネクタ 9326">
                      <a:extLst>
                        <a:ext uri="{FF2B5EF4-FFF2-40B4-BE49-F238E27FC236}">
                          <a16:creationId xmlns:a16="http://schemas.microsoft.com/office/drawing/2014/main" xmlns="" id="{8452C7AE-9B02-1A09-6418-14D95CEE6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8" name="直線コネクタ 9327">
                      <a:extLst>
                        <a:ext uri="{FF2B5EF4-FFF2-40B4-BE49-F238E27FC236}">
                          <a16:creationId xmlns:a16="http://schemas.microsoft.com/office/drawing/2014/main" xmlns="" id="{2F36DE7B-8801-B0A3-FE07-D7125A5133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9" name="直線コネクタ 9328">
                      <a:extLst>
                        <a:ext uri="{FF2B5EF4-FFF2-40B4-BE49-F238E27FC236}">
                          <a16:creationId xmlns:a16="http://schemas.microsoft.com/office/drawing/2014/main" xmlns="" id="{67ABB8D0-C963-2BAB-4AAF-9745C0AC4F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97" name="グループ化 9296">
                    <a:extLst>
                      <a:ext uri="{FF2B5EF4-FFF2-40B4-BE49-F238E27FC236}">
                        <a16:creationId xmlns:a16="http://schemas.microsoft.com/office/drawing/2014/main" xmlns="" id="{DF3A236F-DF8C-A020-42F3-142543AFFC2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298" name="直線コネクタ 9297">
                      <a:extLst>
                        <a:ext uri="{FF2B5EF4-FFF2-40B4-BE49-F238E27FC236}">
                          <a16:creationId xmlns:a16="http://schemas.microsoft.com/office/drawing/2014/main" xmlns="" id="{FEF52557-C2EA-3B2A-D102-949E8224D5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99" name="直線コネクタ 9298">
                      <a:extLst>
                        <a:ext uri="{FF2B5EF4-FFF2-40B4-BE49-F238E27FC236}">
                          <a16:creationId xmlns:a16="http://schemas.microsoft.com/office/drawing/2014/main" xmlns="" id="{04BA769F-9F2E-68EB-380C-D21CEC284A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0" name="直線コネクタ 9299">
                      <a:extLst>
                        <a:ext uri="{FF2B5EF4-FFF2-40B4-BE49-F238E27FC236}">
                          <a16:creationId xmlns:a16="http://schemas.microsoft.com/office/drawing/2014/main" xmlns="" id="{A8E009D1-377E-4685-4427-D8AD0A09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1" name="直線コネクタ 9300">
                      <a:extLst>
                        <a:ext uri="{FF2B5EF4-FFF2-40B4-BE49-F238E27FC236}">
                          <a16:creationId xmlns:a16="http://schemas.microsoft.com/office/drawing/2014/main" xmlns="" id="{5A75AC1A-D75D-576A-EE13-0D67FBFE00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2" name="直線コネクタ 9301">
                      <a:extLst>
                        <a:ext uri="{FF2B5EF4-FFF2-40B4-BE49-F238E27FC236}">
                          <a16:creationId xmlns:a16="http://schemas.microsoft.com/office/drawing/2014/main" xmlns="" id="{772FE878-C63E-E8D1-3AFB-1659F28DCC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3" name="直線コネクタ 9302">
                      <a:extLst>
                        <a:ext uri="{FF2B5EF4-FFF2-40B4-BE49-F238E27FC236}">
                          <a16:creationId xmlns:a16="http://schemas.microsoft.com/office/drawing/2014/main" xmlns="" id="{FF73B132-9E95-A173-788C-3703A4F889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4" name="直線コネクタ 9303">
                      <a:extLst>
                        <a:ext uri="{FF2B5EF4-FFF2-40B4-BE49-F238E27FC236}">
                          <a16:creationId xmlns:a16="http://schemas.microsoft.com/office/drawing/2014/main" xmlns="" id="{BD8EF9DD-E03D-060B-8E21-0982A5B59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5" name="直線コネクタ 9304">
                      <a:extLst>
                        <a:ext uri="{FF2B5EF4-FFF2-40B4-BE49-F238E27FC236}">
                          <a16:creationId xmlns:a16="http://schemas.microsoft.com/office/drawing/2014/main" xmlns="" id="{5E2085D1-1B90-75C6-D0CA-864805A1B3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6" name="直線コネクタ 9305">
                      <a:extLst>
                        <a:ext uri="{FF2B5EF4-FFF2-40B4-BE49-F238E27FC236}">
                          <a16:creationId xmlns:a16="http://schemas.microsoft.com/office/drawing/2014/main" xmlns="" id="{AE64DB33-12D1-FF18-1D47-32C3B5BEED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7" name="直線コネクタ 9306">
                      <a:extLst>
                        <a:ext uri="{FF2B5EF4-FFF2-40B4-BE49-F238E27FC236}">
                          <a16:creationId xmlns:a16="http://schemas.microsoft.com/office/drawing/2014/main" xmlns="" id="{E001A312-E087-3147-895F-898740A6B9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8" name="直線コネクタ 9307">
                      <a:extLst>
                        <a:ext uri="{FF2B5EF4-FFF2-40B4-BE49-F238E27FC236}">
                          <a16:creationId xmlns:a16="http://schemas.microsoft.com/office/drawing/2014/main" xmlns="" id="{EC128A74-656A-BC14-7E5D-9DF31EC52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9" name="直線コネクタ 9308">
                      <a:extLst>
                        <a:ext uri="{FF2B5EF4-FFF2-40B4-BE49-F238E27FC236}">
                          <a16:creationId xmlns:a16="http://schemas.microsoft.com/office/drawing/2014/main" xmlns="" id="{F45B635E-8359-3FBB-CA51-0051FA5CF5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0" name="直線コネクタ 9309">
                      <a:extLst>
                        <a:ext uri="{FF2B5EF4-FFF2-40B4-BE49-F238E27FC236}">
                          <a16:creationId xmlns:a16="http://schemas.microsoft.com/office/drawing/2014/main" xmlns="" id="{4862690D-08E9-F880-9D4F-9D51EC9951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1" name="直線コネクタ 9310">
                      <a:extLst>
                        <a:ext uri="{FF2B5EF4-FFF2-40B4-BE49-F238E27FC236}">
                          <a16:creationId xmlns:a16="http://schemas.microsoft.com/office/drawing/2014/main" xmlns="" id="{B41C12C2-9412-97D7-E2F9-DCE690756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2" name="直線コネクタ 9311">
                      <a:extLst>
                        <a:ext uri="{FF2B5EF4-FFF2-40B4-BE49-F238E27FC236}">
                          <a16:creationId xmlns:a16="http://schemas.microsoft.com/office/drawing/2014/main" xmlns="" id="{BE6B0AAD-D4CB-46C3-B03C-8EAC71E6E7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3" name="直線コネクタ 9312">
                      <a:extLst>
                        <a:ext uri="{FF2B5EF4-FFF2-40B4-BE49-F238E27FC236}">
                          <a16:creationId xmlns:a16="http://schemas.microsoft.com/office/drawing/2014/main" xmlns="" id="{BDD58553-32E9-9416-E8DC-AA7FBBDAF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264" name="グループ化 9263">
                  <a:extLst>
                    <a:ext uri="{FF2B5EF4-FFF2-40B4-BE49-F238E27FC236}">
                      <a16:creationId xmlns:a16="http://schemas.microsoft.com/office/drawing/2014/main" xmlns="" id="{3C616B5D-C0D0-EAC0-9B9A-403441691B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6" name="直線コネクタ 9285">
                    <a:extLst>
                      <a:ext uri="{FF2B5EF4-FFF2-40B4-BE49-F238E27FC236}">
                        <a16:creationId xmlns:a16="http://schemas.microsoft.com/office/drawing/2014/main" xmlns="" id="{3CA2833E-D460-B670-D6EC-F3895B95A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7" name="直線コネクタ 9286">
                    <a:extLst>
                      <a:ext uri="{FF2B5EF4-FFF2-40B4-BE49-F238E27FC236}">
                        <a16:creationId xmlns:a16="http://schemas.microsoft.com/office/drawing/2014/main" xmlns="" id="{5B2E2F78-4C9A-E726-5014-E27FE0BDE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8" name="直線コネクタ 9287">
                    <a:extLst>
                      <a:ext uri="{FF2B5EF4-FFF2-40B4-BE49-F238E27FC236}">
                        <a16:creationId xmlns:a16="http://schemas.microsoft.com/office/drawing/2014/main" xmlns="" id="{07041823-76B6-080F-C845-69C87E7A2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9" name="直線コネクタ 9288">
                    <a:extLst>
                      <a:ext uri="{FF2B5EF4-FFF2-40B4-BE49-F238E27FC236}">
                        <a16:creationId xmlns:a16="http://schemas.microsoft.com/office/drawing/2014/main" xmlns="" id="{C02F4F94-ED59-F067-ACF3-3B2004F29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0" name="直線コネクタ 9289">
                    <a:extLst>
                      <a:ext uri="{FF2B5EF4-FFF2-40B4-BE49-F238E27FC236}">
                        <a16:creationId xmlns:a16="http://schemas.microsoft.com/office/drawing/2014/main" xmlns="" id="{80AA7426-8ABE-630E-CA31-19CA95F52C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1" name="直線コネクタ 9290">
                    <a:extLst>
                      <a:ext uri="{FF2B5EF4-FFF2-40B4-BE49-F238E27FC236}">
                        <a16:creationId xmlns:a16="http://schemas.microsoft.com/office/drawing/2014/main" xmlns="" id="{1B684BD8-EF0D-5014-A87E-8321732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5" name="グループ化 9264">
                  <a:extLst>
                    <a:ext uri="{FF2B5EF4-FFF2-40B4-BE49-F238E27FC236}">
                      <a16:creationId xmlns:a16="http://schemas.microsoft.com/office/drawing/2014/main" xmlns="" id="{AE4D1049-3094-6BE3-6196-936A9E45CEC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0" name="直線コネクタ 9279">
                    <a:extLst>
                      <a:ext uri="{FF2B5EF4-FFF2-40B4-BE49-F238E27FC236}">
                        <a16:creationId xmlns:a16="http://schemas.microsoft.com/office/drawing/2014/main" xmlns="" id="{94F0EE85-884F-3910-3766-C4C70D3F5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1" name="直線コネクタ 9280">
                    <a:extLst>
                      <a:ext uri="{FF2B5EF4-FFF2-40B4-BE49-F238E27FC236}">
                        <a16:creationId xmlns:a16="http://schemas.microsoft.com/office/drawing/2014/main" xmlns="" id="{39D0851E-611E-BF87-2DBF-9B21D8B7B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2" name="直線コネクタ 9281">
                    <a:extLst>
                      <a:ext uri="{FF2B5EF4-FFF2-40B4-BE49-F238E27FC236}">
                        <a16:creationId xmlns:a16="http://schemas.microsoft.com/office/drawing/2014/main" xmlns="" id="{B79CACF4-1F22-9F91-E6CD-589866F5C7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3" name="直線コネクタ 9282">
                    <a:extLst>
                      <a:ext uri="{FF2B5EF4-FFF2-40B4-BE49-F238E27FC236}">
                        <a16:creationId xmlns:a16="http://schemas.microsoft.com/office/drawing/2014/main" xmlns="" id="{30DCFDDE-E063-7174-C5B0-8E817D08B4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4" name="直線コネクタ 9283">
                    <a:extLst>
                      <a:ext uri="{FF2B5EF4-FFF2-40B4-BE49-F238E27FC236}">
                        <a16:creationId xmlns:a16="http://schemas.microsoft.com/office/drawing/2014/main" xmlns="" id="{8DAE8E11-BF80-D81E-567E-B09B94650D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5" name="直線コネクタ 9284">
                    <a:extLst>
                      <a:ext uri="{FF2B5EF4-FFF2-40B4-BE49-F238E27FC236}">
                        <a16:creationId xmlns:a16="http://schemas.microsoft.com/office/drawing/2014/main" xmlns="" id="{C031B27D-071C-ED27-C28B-76576E3E2C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6" name="グループ化 9265">
                  <a:extLst>
                    <a:ext uri="{FF2B5EF4-FFF2-40B4-BE49-F238E27FC236}">
                      <a16:creationId xmlns:a16="http://schemas.microsoft.com/office/drawing/2014/main" xmlns="" id="{3016B69C-3A59-3EEB-D1B6-BEA0C4A45E6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74" name="直線コネクタ 9273">
                    <a:extLst>
                      <a:ext uri="{FF2B5EF4-FFF2-40B4-BE49-F238E27FC236}">
                        <a16:creationId xmlns:a16="http://schemas.microsoft.com/office/drawing/2014/main" xmlns="" id="{150E6D3D-EB2B-8A59-31D4-EE15173354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5" name="直線コネクタ 9274">
                    <a:extLst>
                      <a:ext uri="{FF2B5EF4-FFF2-40B4-BE49-F238E27FC236}">
                        <a16:creationId xmlns:a16="http://schemas.microsoft.com/office/drawing/2014/main" xmlns="" id="{163EF4D5-2343-5484-DF44-00BA0E88B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6" name="直線コネクタ 9275">
                    <a:extLst>
                      <a:ext uri="{FF2B5EF4-FFF2-40B4-BE49-F238E27FC236}">
                        <a16:creationId xmlns:a16="http://schemas.microsoft.com/office/drawing/2014/main" xmlns="" id="{DD6584EF-2E76-21E0-1FE9-0EB7AA11B3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7" name="直線コネクタ 9276">
                    <a:extLst>
                      <a:ext uri="{FF2B5EF4-FFF2-40B4-BE49-F238E27FC236}">
                        <a16:creationId xmlns:a16="http://schemas.microsoft.com/office/drawing/2014/main" xmlns="" id="{5C0B505F-2839-BC96-4066-5530FCC5D2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8" name="直線コネクタ 9277">
                    <a:extLst>
                      <a:ext uri="{FF2B5EF4-FFF2-40B4-BE49-F238E27FC236}">
                        <a16:creationId xmlns:a16="http://schemas.microsoft.com/office/drawing/2014/main" xmlns="" id="{32D14556-3D0C-A2A6-886E-854CF9EEC0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9" name="直線コネクタ 9278">
                    <a:extLst>
                      <a:ext uri="{FF2B5EF4-FFF2-40B4-BE49-F238E27FC236}">
                        <a16:creationId xmlns:a16="http://schemas.microsoft.com/office/drawing/2014/main" xmlns="" id="{8AD21528-4BE5-04E3-64A2-ACCAB85613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7" name="グループ化 9266">
                  <a:extLst>
                    <a:ext uri="{FF2B5EF4-FFF2-40B4-BE49-F238E27FC236}">
                      <a16:creationId xmlns:a16="http://schemas.microsoft.com/office/drawing/2014/main" xmlns="" id="{6B1CEF45-4298-8338-3B39-578AE7018B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68" name="直線コネクタ 9267">
                    <a:extLst>
                      <a:ext uri="{FF2B5EF4-FFF2-40B4-BE49-F238E27FC236}">
                        <a16:creationId xmlns:a16="http://schemas.microsoft.com/office/drawing/2014/main" xmlns="" id="{AC4CF3A3-0E9E-8863-A0BC-04F5F9BEF2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69" name="直線コネクタ 9268">
                    <a:extLst>
                      <a:ext uri="{FF2B5EF4-FFF2-40B4-BE49-F238E27FC236}">
                        <a16:creationId xmlns:a16="http://schemas.microsoft.com/office/drawing/2014/main" xmlns="" id="{4FDD21A4-2CF8-D656-ADF7-5210DB1AF0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0" name="直線コネクタ 9269">
                    <a:extLst>
                      <a:ext uri="{FF2B5EF4-FFF2-40B4-BE49-F238E27FC236}">
                        <a16:creationId xmlns:a16="http://schemas.microsoft.com/office/drawing/2014/main" xmlns="" id="{CA598FCB-2916-0CAD-9468-A6E03194E8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1" name="直線コネクタ 9270">
                    <a:extLst>
                      <a:ext uri="{FF2B5EF4-FFF2-40B4-BE49-F238E27FC236}">
                        <a16:creationId xmlns:a16="http://schemas.microsoft.com/office/drawing/2014/main" xmlns="" id="{94BD8130-BBC7-511C-9088-FA6F6F93FE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2" name="直線コネクタ 9271">
                    <a:extLst>
                      <a:ext uri="{FF2B5EF4-FFF2-40B4-BE49-F238E27FC236}">
                        <a16:creationId xmlns:a16="http://schemas.microsoft.com/office/drawing/2014/main" xmlns="" id="{540CCF0C-2337-81CA-0C55-DD4AFFDF8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3" name="直線コネクタ 9272">
                    <a:extLst>
                      <a:ext uri="{FF2B5EF4-FFF2-40B4-BE49-F238E27FC236}">
                        <a16:creationId xmlns:a16="http://schemas.microsoft.com/office/drawing/2014/main" xmlns="" id="{8BA6C17E-0C41-871D-084C-591C68F1BF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3" name="グループ化 9072">
                <a:extLst>
                  <a:ext uri="{FF2B5EF4-FFF2-40B4-BE49-F238E27FC236}">
                    <a16:creationId xmlns:a16="http://schemas.microsoft.com/office/drawing/2014/main" xmlns="" id="{77EB92A4-62EA-9064-B3F6-287C58CC53E1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074" name="正方形/長方形 9073">
                  <a:extLst>
                    <a:ext uri="{FF2B5EF4-FFF2-40B4-BE49-F238E27FC236}">
                      <a16:creationId xmlns:a16="http://schemas.microsoft.com/office/drawing/2014/main" xmlns="" id="{FC45DCE5-7AB1-3460-6289-AAC6153900E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075" name="グループ化 9074">
                  <a:extLst>
                    <a:ext uri="{FF2B5EF4-FFF2-40B4-BE49-F238E27FC236}">
                      <a16:creationId xmlns:a16="http://schemas.microsoft.com/office/drawing/2014/main" xmlns="" id="{BD9C9865-72D5-A829-7D16-40B4CEAF8751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104" name="グループ化 9103">
                    <a:extLst>
                      <a:ext uri="{FF2B5EF4-FFF2-40B4-BE49-F238E27FC236}">
                        <a16:creationId xmlns:a16="http://schemas.microsoft.com/office/drawing/2014/main" xmlns="" id="{1CB78E85-5A42-C250-BD38-CAFA405283C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244" name="正方形/長方形 9243">
                      <a:extLst>
                        <a:ext uri="{FF2B5EF4-FFF2-40B4-BE49-F238E27FC236}">
                          <a16:creationId xmlns:a16="http://schemas.microsoft.com/office/drawing/2014/main" xmlns="" id="{DB481DAF-E083-845D-6656-0C92A50C39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45" name="グループ化 9244">
                      <a:extLst>
                        <a:ext uri="{FF2B5EF4-FFF2-40B4-BE49-F238E27FC236}">
                          <a16:creationId xmlns:a16="http://schemas.microsoft.com/office/drawing/2014/main" xmlns="" id="{B1E9394F-49D0-FDFC-8EF2-EF1ABBE19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60" name="正方形/長方形 9259">
                        <a:extLst>
                          <a:ext uri="{FF2B5EF4-FFF2-40B4-BE49-F238E27FC236}">
                            <a16:creationId xmlns:a16="http://schemas.microsoft.com/office/drawing/2014/main" xmlns="" id="{9EBF2F0D-97D8-2C35-1F00-6F0DF228F98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61" name="正方形/長方形 9260">
                        <a:extLst>
                          <a:ext uri="{FF2B5EF4-FFF2-40B4-BE49-F238E27FC236}">
                            <a16:creationId xmlns:a16="http://schemas.microsoft.com/office/drawing/2014/main" xmlns="" id="{861AD863-8302-2594-3BC2-093018754B8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246" name="グループ化 9245">
                      <a:extLst>
                        <a:ext uri="{FF2B5EF4-FFF2-40B4-BE49-F238E27FC236}">
                          <a16:creationId xmlns:a16="http://schemas.microsoft.com/office/drawing/2014/main" xmlns="" id="{BDA01B57-DDDC-10E2-8D3B-37C189D547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256" name="正方形/長方形 9255">
                        <a:extLst>
                          <a:ext uri="{FF2B5EF4-FFF2-40B4-BE49-F238E27FC236}">
                            <a16:creationId xmlns:a16="http://schemas.microsoft.com/office/drawing/2014/main" xmlns="" id="{C5AA8F8F-3D57-082E-6B1B-1CF32090867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257" name="グループ化 9256">
                        <a:extLst>
                          <a:ext uri="{FF2B5EF4-FFF2-40B4-BE49-F238E27FC236}">
                            <a16:creationId xmlns:a16="http://schemas.microsoft.com/office/drawing/2014/main" xmlns="" id="{8ADC2DD7-6CDF-9F40-1FF4-5454510777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258" name="正方形/長方形 9257">
                          <a:extLst>
                            <a:ext uri="{FF2B5EF4-FFF2-40B4-BE49-F238E27FC236}">
                              <a16:creationId xmlns:a16="http://schemas.microsoft.com/office/drawing/2014/main" xmlns="" id="{4C0A63B5-BBF8-CDA6-E05C-73D0149EF96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259" name="正方形/長方形 9258">
                          <a:extLst>
                            <a:ext uri="{FF2B5EF4-FFF2-40B4-BE49-F238E27FC236}">
                              <a16:creationId xmlns:a16="http://schemas.microsoft.com/office/drawing/2014/main" xmlns="" id="{A1BCDF33-E52E-D68B-A6FB-10AE99FF582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247" name="正方形/長方形 9246">
                      <a:extLst>
                        <a:ext uri="{FF2B5EF4-FFF2-40B4-BE49-F238E27FC236}">
                          <a16:creationId xmlns:a16="http://schemas.microsoft.com/office/drawing/2014/main" xmlns="" id="{6E3FD0D0-D4CB-3E9D-07A6-97346EDE66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48" name="グループ化 9247">
                      <a:extLst>
                        <a:ext uri="{FF2B5EF4-FFF2-40B4-BE49-F238E27FC236}">
                          <a16:creationId xmlns:a16="http://schemas.microsoft.com/office/drawing/2014/main" xmlns="" id="{CE21C409-29DA-792F-A023-2BD96215E3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4" name="正方形/長方形 9253">
                        <a:extLst>
                          <a:ext uri="{FF2B5EF4-FFF2-40B4-BE49-F238E27FC236}">
                            <a16:creationId xmlns:a16="http://schemas.microsoft.com/office/drawing/2014/main" xmlns="" id="{0E1CD19D-0BBA-4251-93BF-4AE9D555B1E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55" name="正方形/長方形 9254">
                        <a:extLst>
                          <a:ext uri="{FF2B5EF4-FFF2-40B4-BE49-F238E27FC236}">
                            <a16:creationId xmlns:a16="http://schemas.microsoft.com/office/drawing/2014/main" xmlns="" id="{7FD4CA08-26D8-8C11-1970-67176255A5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249" name="正方形/長方形 9248">
                      <a:extLst>
                        <a:ext uri="{FF2B5EF4-FFF2-40B4-BE49-F238E27FC236}">
                          <a16:creationId xmlns:a16="http://schemas.microsoft.com/office/drawing/2014/main" xmlns="" id="{6525A21B-CC85-D719-CBFC-DF3A1E2198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50" name="グループ化 9249">
                      <a:extLst>
                        <a:ext uri="{FF2B5EF4-FFF2-40B4-BE49-F238E27FC236}">
                          <a16:creationId xmlns:a16="http://schemas.microsoft.com/office/drawing/2014/main" xmlns="" id="{72CCEE6D-7AC5-EB78-E28D-67A92445B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2" name="正方形/長方形 9251">
                        <a:extLst>
                          <a:ext uri="{FF2B5EF4-FFF2-40B4-BE49-F238E27FC236}">
                            <a16:creationId xmlns:a16="http://schemas.microsoft.com/office/drawing/2014/main" xmlns="" id="{D3B17B48-344F-FF86-B17A-8683394028F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53" name="正方形/長方形 9252">
                        <a:extLst>
                          <a:ext uri="{FF2B5EF4-FFF2-40B4-BE49-F238E27FC236}">
                            <a16:creationId xmlns:a16="http://schemas.microsoft.com/office/drawing/2014/main" xmlns="" id="{F73D5A82-24C4-ED59-5F78-65CAE7C566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251" name="正方形/長方形 9250">
                      <a:extLst>
                        <a:ext uri="{FF2B5EF4-FFF2-40B4-BE49-F238E27FC236}">
                          <a16:creationId xmlns:a16="http://schemas.microsoft.com/office/drawing/2014/main" xmlns="" id="{4F92DC55-C72E-BFFE-143C-7E176543DC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105" name="グループ化 9104">
                    <a:extLst>
                      <a:ext uri="{FF2B5EF4-FFF2-40B4-BE49-F238E27FC236}">
                        <a16:creationId xmlns:a16="http://schemas.microsoft.com/office/drawing/2014/main" xmlns="" id="{00EEFAF4-F958-71DB-8746-CC1EC32A16E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210" name="グループ化 9209">
                      <a:extLst>
                        <a:ext uri="{FF2B5EF4-FFF2-40B4-BE49-F238E27FC236}">
                          <a16:creationId xmlns:a16="http://schemas.microsoft.com/office/drawing/2014/main" xmlns="" id="{FCE2D3CA-8260-5863-9401-92B8415A78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28" name="直線コネクタ 9227">
                        <a:extLst>
                          <a:ext uri="{FF2B5EF4-FFF2-40B4-BE49-F238E27FC236}">
                            <a16:creationId xmlns:a16="http://schemas.microsoft.com/office/drawing/2014/main" xmlns="" id="{37B08A69-A898-FDAC-C1C7-9EB4BF4BAF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9" name="直線コネクタ 9228">
                        <a:extLst>
                          <a:ext uri="{FF2B5EF4-FFF2-40B4-BE49-F238E27FC236}">
                            <a16:creationId xmlns:a16="http://schemas.microsoft.com/office/drawing/2014/main" xmlns="" id="{C847D437-F46F-978A-9520-96C5B953A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0" name="直線コネクタ 9229">
                        <a:extLst>
                          <a:ext uri="{FF2B5EF4-FFF2-40B4-BE49-F238E27FC236}">
                            <a16:creationId xmlns:a16="http://schemas.microsoft.com/office/drawing/2014/main" xmlns="" id="{B56DADBB-B3DD-910F-EB81-59BB700D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1" name="直線コネクタ 9230">
                        <a:extLst>
                          <a:ext uri="{FF2B5EF4-FFF2-40B4-BE49-F238E27FC236}">
                            <a16:creationId xmlns:a16="http://schemas.microsoft.com/office/drawing/2014/main" xmlns="" id="{074E5AB0-768C-316B-78E9-8E0AD61607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2" name="直線コネクタ 9231">
                        <a:extLst>
                          <a:ext uri="{FF2B5EF4-FFF2-40B4-BE49-F238E27FC236}">
                            <a16:creationId xmlns:a16="http://schemas.microsoft.com/office/drawing/2014/main" xmlns="" id="{B5B4953C-53E6-66E8-67D9-CD389C5806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3" name="直線コネクタ 9232">
                        <a:extLst>
                          <a:ext uri="{FF2B5EF4-FFF2-40B4-BE49-F238E27FC236}">
                            <a16:creationId xmlns:a16="http://schemas.microsoft.com/office/drawing/2014/main" xmlns="" id="{614AEE3A-91FF-45F3-D71E-31593A5CBA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4" name="直線コネクタ 9233">
                        <a:extLst>
                          <a:ext uri="{FF2B5EF4-FFF2-40B4-BE49-F238E27FC236}">
                            <a16:creationId xmlns:a16="http://schemas.microsoft.com/office/drawing/2014/main" xmlns="" id="{8E7346D8-CD30-76D7-8B48-5C3B7811C2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5" name="直線コネクタ 9234">
                        <a:extLst>
                          <a:ext uri="{FF2B5EF4-FFF2-40B4-BE49-F238E27FC236}">
                            <a16:creationId xmlns:a16="http://schemas.microsoft.com/office/drawing/2014/main" xmlns="" id="{803AEE37-8255-5EB2-8145-A16DB8C367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6" name="直線コネクタ 9235">
                        <a:extLst>
                          <a:ext uri="{FF2B5EF4-FFF2-40B4-BE49-F238E27FC236}">
                            <a16:creationId xmlns:a16="http://schemas.microsoft.com/office/drawing/2014/main" xmlns="" id="{7A4EE99C-A827-81F6-EC99-74246C1167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7" name="直線コネクタ 9236">
                        <a:extLst>
                          <a:ext uri="{FF2B5EF4-FFF2-40B4-BE49-F238E27FC236}">
                            <a16:creationId xmlns:a16="http://schemas.microsoft.com/office/drawing/2014/main" xmlns="" id="{CAD7C7B9-B861-B94C-13EA-44C3D6347C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8" name="直線コネクタ 9237">
                        <a:extLst>
                          <a:ext uri="{FF2B5EF4-FFF2-40B4-BE49-F238E27FC236}">
                            <a16:creationId xmlns:a16="http://schemas.microsoft.com/office/drawing/2014/main" xmlns="" id="{8BDFC5B7-3590-E46B-C26C-D286405C8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9" name="直線コネクタ 9238">
                        <a:extLst>
                          <a:ext uri="{FF2B5EF4-FFF2-40B4-BE49-F238E27FC236}">
                            <a16:creationId xmlns:a16="http://schemas.microsoft.com/office/drawing/2014/main" xmlns="" id="{C235A9AD-D4F7-7301-17C7-1AF6DCBA8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0" name="直線コネクタ 9239">
                        <a:extLst>
                          <a:ext uri="{FF2B5EF4-FFF2-40B4-BE49-F238E27FC236}">
                            <a16:creationId xmlns:a16="http://schemas.microsoft.com/office/drawing/2014/main" xmlns="" id="{8F09EFDB-A6F0-C938-50F9-F06C288F5A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1" name="直線コネクタ 9240">
                        <a:extLst>
                          <a:ext uri="{FF2B5EF4-FFF2-40B4-BE49-F238E27FC236}">
                            <a16:creationId xmlns:a16="http://schemas.microsoft.com/office/drawing/2014/main" xmlns="" id="{18F5579D-D10E-EA94-2EE2-4872303A5C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2" name="直線コネクタ 9241">
                        <a:extLst>
                          <a:ext uri="{FF2B5EF4-FFF2-40B4-BE49-F238E27FC236}">
                            <a16:creationId xmlns:a16="http://schemas.microsoft.com/office/drawing/2014/main" xmlns="" id="{8A2793E6-63F0-D5B9-876C-F915BB18A2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3" name="直線コネクタ 9242">
                        <a:extLst>
                          <a:ext uri="{FF2B5EF4-FFF2-40B4-BE49-F238E27FC236}">
                            <a16:creationId xmlns:a16="http://schemas.microsoft.com/office/drawing/2014/main" xmlns="" id="{497AC9BC-2EB0-2A54-2FC4-9B38345A37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211" name="グループ化 9210">
                      <a:extLst>
                        <a:ext uri="{FF2B5EF4-FFF2-40B4-BE49-F238E27FC236}">
                          <a16:creationId xmlns:a16="http://schemas.microsoft.com/office/drawing/2014/main" xmlns="" id="{5F9B3886-4C1A-E880-764F-4BABBF463E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12" name="直線コネクタ 9211">
                        <a:extLst>
                          <a:ext uri="{FF2B5EF4-FFF2-40B4-BE49-F238E27FC236}">
                            <a16:creationId xmlns:a16="http://schemas.microsoft.com/office/drawing/2014/main" xmlns="" id="{8068BAFB-12B9-585E-6C8C-B3A730AFB6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3" name="直線コネクタ 9212">
                        <a:extLst>
                          <a:ext uri="{FF2B5EF4-FFF2-40B4-BE49-F238E27FC236}">
                            <a16:creationId xmlns:a16="http://schemas.microsoft.com/office/drawing/2014/main" xmlns="" id="{8579E5BC-3A60-7764-D90F-CA9DA196F1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4" name="直線コネクタ 9213">
                        <a:extLst>
                          <a:ext uri="{FF2B5EF4-FFF2-40B4-BE49-F238E27FC236}">
                            <a16:creationId xmlns:a16="http://schemas.microsoft.com/office/drawing/2014/main" xmlns="" id="{3C421F35-229A-7F75-F08F-EB4480307E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5" name="直線コネクタ 9214">
                        <a:extLst>
                          <a:ext uri="{FF2B5EF4-FFF2-40B4-BE49-F238E27FC236}">
                            <a16:creationId xmlns:a16="http://schemas.microsoft.com/office/drawing/2014/main" xmlns="" id="{788DC524-BEF3-6BFA-9B99-E21E43F571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6" name="直線コネクタ 9215">
                        <a:extLst>
                          <a:ext uri="{FF2B5EF4-FFF2-40B4-BE49-F238E27FC236}">
                            <a16:creationId xmlns:a16="http://schemas.microsoft.com/office/drawing/2014/main" xmlns="" id="{4F46825E-F7FD-F4EA-0A3F-8C6749EDC0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7" name="直線コネクタ 9216">
                        <a:extLst>
                          <a:ext uri="{FF2B5EF4-FFF2-40B4-BE49-F238E27FC236}">
                            <a16:creationId xmlns:a16="http://schemas.microsoft.com/office/drawing/2014/main" xmlns="" id="{CAA5734B-B5AA-299A-AB70-2D1F6119A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8" name="直線コネクタ 9217">
                        <a:extLst>
                          <a:ext uri="{FF2B5EF4-FFF2-40B4-BE49-F238E27FC236}">
                            <a16:creationId xmlns:a16="http://schemas.microsoft.com/office/drawing/2014/main" xmlns="" id="{421BB321-3AEA-30AE-6C01-F5DD760C2B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9" name="直線コネクタ 9218">
                        <a:extLst>
                          <a:ext uri="{FF2B5EF4-FFF2-40B4-BE49-F238E27FC236}">
                            <a16:creationId xmlns:a16="http://schemas.microsoft.com/office/drawing/2014/main" xmlns="" id="{AE1A0DF1-6F50-5798-6969-546034948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0" name="直線コネクタ 9219">
                        <a:extLst>
                          <a:ext uri="{FF2B5EF4-FFF2-40B4-BE49-F238E27FC236}">
                            <a16:creationId xmlns:a16="http://schemas.microsoft.com/office/drawing/2014/main" xmlns="" id="{6AB4BE16-E0B1-BFD8-94E1-299F86B125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1" name="直線コネクタ 9220">
                        <a:extLst>
                          <a:ext uri="{FF2B5EF4-FFF2-40B4-BE49-F238E27FC236}">
                            <a16:creationId xmlns:a16="http://schemas.microsoft.com/office/drawing/2014/main" xmlns="" id="{C3FDEB6D-1ED7-D734-9AA8-583BD4AE6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2" name="直線コネクタ 9221">
                        <a:extLst>
                          <a:ext uri="{FF2B5EF4-FFF2-40B4-BE49-F238E27FC236}">
                            <a16:creationId xmlns:a16="http://schemas.microsoft.com/office/drawing/2014/main" xmlns="" id="{19A3197D-6107-B88E-E2EE-83E5D509C4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3" name="直線コネクタ 9222">
                        <a:extLst>
                          <a:ext uri="{FF2B5EF4-FFF2-40B4-BE49-F238E27FC236}">
                            <a16:creationId xmlns:a16="http://schemas.microsoft.com/office/drawing/2014/main" xmlns="" id="{3CAF4415-5EEB-5214-9DCA-EFEFE9BF1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4" name="直線コネクタ 9223">
                        <a:extLst>
                          <a:ext uri="{FF2B5EF4-FFF2-40B4-BE49-F238E27FC236}">
                            <a16:creationId xmlns:a16="http://schemas.microsoft.com/office/drawing/2014/main" xmlns="" id="{4C93BCBB-2787-4A69-836F-025F5ADF24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5" name="直線コネクタ 9224">
                        <a:extLst>
                          <a:ext uri="{FF2B5EF4-FFF2-40B4-BE49-F238E27FC236}">
                            <a16:creationId xmlns:a16="http://schemas.microsoft.com/office/drawing/2014/main" xmlns="" id="{77F53E44-BCB8-254F-7EC6-83488DF35A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6" name="直線コネクタ 9225">
                        <a:extLst>
                          <a:ext uri="{FF2B5EF4-FFF2-40B4-BE49-F238E27FC236}">
                            <a16:creationId xmlns:a16="http://schemas.microsoft.com/office/drawing/2014/main" xmlns="" id="{E4371935-6EC3-FB81-B74B-F5B3B84D44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7" name="直線コネクタ 9226">
                        <a:extLst>
                          <a:ext uri="{FF2B5EF4-FFF2-40B4-BE49-F238E27FC236}">
                            <a16:creationId xmlns:a16="http://schemas.microsoft.com/office/drawing/2014/main" xmlns="" id="{B1CC4DF5-6004-017A-42FA-CB2727CDBB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6" name="グループ化 9105">
                    <a:extLst>
                      <a:ext uri="{FF2B5EF4-FFF2-40B4-BE49-F238E27FC236}">
                        <a16:creationId xmlns:a16="http://schemas.microsoft.com/office/drawing/2014/main" xmlns="" id="{B1122D03-CE3B-E5FB-4426-84AB27162D70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76" name="グループ化 9175">
                      <a:extLst>
                        <a:ext uri="{FF2B5EF4-FFF2-40B4-BE49-F238E27FC236}">
                          <a16:creationId xmlns:a16="http://schemas.microsoft.com/office/drawing/2014/main" xmlns="" id="{7A2DBEB3-263C-F6E7-BAA8-A54CD50DAC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94" name="直線コネクタ 9193">
                        <a:extLst>
                          <a:ext uri="{FF2B5EF4-FFF2-40B4-BE49-F238E27FC236}">
                            <a16:creationId xmlns:a16="http://schemas.microsoft.com/office/drawing/2014/main" xmlns="" id="{78F98A8B-0D27-497B-E709-5A14F8CFBA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5" name="直線コネクタ 9194">
                        <a:extLst>
                          <a:ext uri="{FF2B5EF4-FFF2-40B4-BE49-F238E27FC236}">
                            <a16:creationId xmlns:a16="http://schemas.microsoft.com/office/drawing/2014/main" xmlns="" id="{835DB490-3E81-3134-3999-7E6EDC41C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6" name="直線コネクタ 9195">
                        <a:extLst>
                          <a:ext uri="{FF2B5EF4-FFF2-40B4-BE49-F238E27FC236}">
                            <a16:creationId xmlns:a16="http://schemas.microsoft.com/office/drawing/2014/main" xmlns="" id="{10A9242D-3078-F680-D980-470D1E26E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7" name="直線コネクタ 9196">
                        <a:extLst>
                          <a:ext uri="{FF2B5EF4-FFF2-40B4-BE49-F238E27FC236}">
                            <a16:creationId xmlns:a16="http://schemas.microsoft.com/office/drawing/2014/main" xmlns="" id="{F447F6E5-BAE9-84FA-4F25-AC4FED5933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8" name="直線コネクタ 9197">
                        <a:extLst>
                          <a:ext uri="{FF2B5EF4-FFF2-40B4-BE49-F238E27FC236}">
                            <a16:creationId xmlns:a16="http://schemas.microsoft.com/office/drawing/2014/main" xmlns="" id="{46910C21-6B24-62AE-5357-8C270EFFE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9" name="直線コネクタ 9198">
                        <a:extLst>
                          <a:ext uri="{FF2B5EF4-FFF2-40B4-BE49-F238E27FC236}">
                            <a16:creationId xmlns:a16="http://schemas.microsoft.com/office/drawing/2014/main" xmlns="" id="{8607FDD5-026B-BA93-8E0B-3C80D5ED9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0" name="直線コネクタ 9199">
                        <a:extLst>
                          <a:ext uri="{FF2B5EF4-FFF2-40B4-BE49-F238E27FC236}">
                            <a16:creationId xmlns:a16="http://schemas.microsoft.com/office/drawing/2014/main" xmlns="" id="{412295B3-8BE0-9163-A5E0-BE7591F1F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1" name="直線コネクタ 9200">
                        <a:extLst>
                          <a:ext uri="{FF2B5EF4-FFF2-40B4-BE49-F238E27FC236}">
                            <a16:creationId xmlns:a16="http://schemas.microsoft.com/office/drawing/2014/main" xmlns="" id="{E835315B-4E67-0E42-B2C0-1645760716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2" name="直線コネクタ 9201">
                        <a:extLst>
                          <a:ext uri="{FF2B5EF4-FFF2-40B4-BE49-F238E27FC236}">
                            <a16:creationId xmlns:a16="http://schemas.microsoft.com/office/drawing/2014/main" xmlns="" id="{1D178498-7D83-8B98-D235-16516FEA12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3" name="直線コネクタ 9202">
                        <a:extLst>
                          <a:ext uri="{FF2B5EF4-FFF2-40B4-BE49-F238E27FC236}">
                            <a16:creationId xmlns:a16="http://schemas.microsoft.com/office/drawing/2014/main" xmlns="" id="{F06F2D18-3AA3-0533-0CCC-1701B99217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4" name="直線コネクタ 9203">
                        <a:extLst>
                          <a:ext uri="{FF2B5EF4-FFF2-40B4-BE49-F238E27FC236}">
                            <a16:creationId xmlns:a16="http://schemas.microsoft.com/office/drawing/2014/main" xmlns="" id="{0C006F06-1A0A-3E47-D7E5-9E9C0291B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5" name="直線コネクタ 9204">
                        <a:extLst>
                          <a:ext uri="{FF2B5EF4-FFF2-40B4-BE49-F238E27FC236}">
                            <a16:creationId xmlns:a16="http://schemas.microsoft.com/office/drawing/2014/main" xmlns="" id="{9C1D8F06-DFAB-88CB-424E-710316088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6" name="直線コネクタ 9205">
                        <a:extLst>
                          <a:ext uri="{FF2B5EF4-FFF2-40B4-BE49-F238E27FC236}">
                            <a16:creationId xmlns:a16="http://schemas.microsoft.com/office/drawing/2014/main" xmlns="" id="{F231195C-A6F3-DBF9-C1A3-232DB5C2B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7" name="直線コネクタ 9206">
                        <a:extLst>
                          <a:ext uri="{FF2B5EF4-FFF2-40B4-BE49-F238E27FC236}">
                            <a16:creationId xmlns:a16="http://schemas.microsoft.com/office/drawing/2014/main" xmlns="" id="{771FF227-7661-62DF-FFCE-CF70CD22B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8" name="直線コネクタ 9207">
                        <a:extLst>
                          <a:ext uri="{FF2B5EF4-FFF2-40B4-BE49-F238E27FC236}">
                            <a16:creationId xmlns:a16="http://schemas.microsoft.com/office/drawing/2014/main" xmlns="" id="{3EC00D01-62FA-3A50-868C-5EA30B0F88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9" name="直線コネクタ 9208">
                        <a:extLst>
                          <a:ext uri="{FF2B5EF4-FFF2-40B4-BE49-F238E27FC236}">
                            <a16:creationId xmlns:a16="http://schemas.microsoft.com/office/drawing/2014/main" xmlns="" id="{B1CAE413-483E-EEF7-92DB-3C4F07E01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77" name="グループ化 9176">
                      <a:extLst>
                        <a:ext uri="{FF2B5EF4-FFF2-40B4-BE49-F238E27FC236}">
                          <a16:creationId xmlns:a16="http://schemas.microsoft.com/office/drawing/2014/main" xmlns="" id="{64A42878-C381-6F10-BBC9-833356F709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78" name="直線コネクタ 9177">
                        <a:extLst>
                          <a:ext uri="{FF2B5EF4-FFF2-40B4-BE49-F238E27FC236}">
                            <a16:creationId xmlns:a16="http://schemas.microsoft.com/office/drawing/2014/main" xmlns="" id="{0ECD7D80-C32B-7F41-D690-D860238028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9" name="直線コネクタ 9178">
                        <a:extLst>
                          <a:ext uri="{FF2B5EF4-FFF2-40B4-BE49-F238E27FC236}">
                            <a16:creationId xmlns:a16="http://schemas.microsoft.com/office/drawing/2014/main" xmlns="" id="{65D6E4F0-10C5-1EDA-0217-634A9C661F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0" name="直線コネクタ 9179">
                        <a:extLst>
                          <a:ext uri="{FF2B5EF4-FFF2-40B4-BE49-F238E27FC236}">
                            <a16:creationId xmlns:a16="http://schemas.microsoft.com/office/drawing/2014/main" xmlns="" id="{22C32DAB-D6B9-D191-7414-EC7CFE6B2D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1" name="直線コネクタ 9180">
                        <a:extLst>
                          <a:ext uri="{FF2B5EF4-FFF2-40B4-BE49-F238E27FC236}">
                            <a16:creationId xmlns:a16="http://schemas.microsoft.com/office/drawing/2014/main" xmlns="" id="{3766C1D2-FE87-A2A1-C3CB-7C80337C68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2" name="直線コネクタ 9181">
                        <a:extLst>
                          <a:ext uri="{FF2B5EF4-FFF2-40B4-BE49-F238E27FC236}">
                            <a16:creationId xmlns:a16="http://schemas.microsoft.com/office/drawing/2014/main" xmlns="" id="{33273528-9FC7-874F-2036-24D55E923F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3" name="直線コネクタ 9182">
                        <a:extLst>
                          <a:ext uri="{FF2B5EF4-FFF2-40B4-BE49-F238E27FC236}">
                            <a16:creationId xmlns:a16="http://schemas.microsoft.com/office/drawing/2014/main" xmlns="" id="{70DDF6B8-1937-3D8B-5969-CD01E59E5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4" name="直線コネクタ 9183">
                        <a:extLst>
                          <a:ext uri="{FF2B5EF4-FFF2-40B4-BE49-F238E27FC236}">
                            <a16:creationId xmlns:a16="http://schemas.microsoft.com/office/drawing/2014/main" xmlns="" id="{10E09097-76AB-8C0E-F203-2969C6DCAC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5" name="直線コネクタ 9184">
                        <a:extLst>
                          <a:ext uri="{FF2B5EF4-FFF2-40B4-BE49-F238E27FC236}">
                            <a16:creationId xmlns:a16="http://schemas.microsoft.com/office/drawing/2014/main" xmlns="" id="{8805F6A8-D54D-534A-4E4B-1B57D988CA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6" name="直線コネクタ 9185">
                        <a:extLst>
                          <a:ext uri="{FF2B5EF4-FFF2-40B4-BE49-F238E27FC236}">
                            <a16:creationId xmlns:a16="http://schemas.microsoft.com/office/drawing/2014/main" xmlns="" id="{51D15032-4E80-D27B-AAD4-9D88F879D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7" name="直線コネクタ 9186">
                        <a:extLst>
                          <a:ext uri="{FF2B5EF4-FFF2-40B4-BE49-F238E27FC236}">
                            <a16:creationId xmlns:a16="http://schemas.microsoft.com/office/drawing/2014/main" xmlns="" id="{FA84A945-AE4B-F876-F71F-F712135580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8" name="直線コネクタ 9187">
                        <a:extLst>
                          <a:ext uri="{FF2B5EF4-FFF2-40B4-BE49-F238E27FC236}">
                            <a16:creationId xmlns:a16="http://schemas.microsoft.com/office/drawing/2014/main" xmlns="" id="{4D4B82B6-53E6-31FD-8276-E408540AAE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9" name="直線コネクタ 9188">
                        <a:extLst>
                          <a:ext uri="{FF2B5EF4-FFF2-40B4-BE49-F238E27FC236}">
                            <a16:creationId xmlns:a16="http://schemas.microsoft.com/office/drawing/2014/main" xmlns="" id="{C9A2DB1E-4916-C7E8-D105-286E69C5D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0" name="直線コネクタ 9189">
                        <a:extLst>
                          <a:ext uri="{FF2B5EF4-FFF2-40B4-BE49-F238E27FC236}">
                            <a16:creationId xmlns:a16="http://schemas.microsoft.com/office/drawing/2014/main" xmlns="" id="{657E9F5D-065A-E7E2-6F08-61E83A4FB4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1" name="直線コネクタ 9190">
                        <a:extLst>
                          <a:ext uri="{FF2B5EF4-FFF2-40B4-BE49-F238E27FC236}">
                            <a16:creationId xmlns:a16="http://schemas.microsoft.com/office/drawing/2014/main" xmlns="" id="{0A0241C1-96CC-1479-94B0-49281451BD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2" name="直線コネクタ 9191">
                        <a:extLst>
                          <a:ext uri="{FF2B5EF4-FFF2-40B4-BE49-F238E27FC236}">
                            <a16:creationId xmlns:a16="http://schemas.microsoft.com/office/drawing/2014/main" xmlns="" id="{688339C4-C2A8-73AA-2AF4-D373766245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3" name="直線コネクタ 9192">
                        <a:extLst>
                          <a:ext uri="{FF2B5EF4-FFF2-40B4-BE49-F238E27FC236}">
                            <a16:creationId xmlns:a16="http://schemas.microsoft.com/office/drawing/2014/main" xmlns="" id="{537E907B-E34C-071B-E369-5E6D27F0B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7" name="グループ化 9106">
                    <a:extLst>
                      <a:ext uri="{FF2B5EF4-FFF2-40B4-BE49-F238E27FC236}">
                        <a16:creationId xmlns:a16="http://schemas.microsoft.com/office/drawing/2014/main" xmlns="" id="{E1F55A86-0F6D-8EE9-5513-91E8F77E4F8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42" name="グループ化 9141">
                      <a:extLst>
                        <a:ext uri="{FF2B5EF4-FFF2-40B4-BE49-F238E27FC236}">
                          <a16:creationId xmlns:a16="http://schemas.microsoft.com/office/drawing/2014/main" xmlns="" id="{E2BE1872-A2A6-B5B9-FC55-A65D67D4FE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60" name="直線コネクタ 9159">
                        <a:extLst>
                          <a:ext uri="{FF2B5EF4-FFF2-40B4-BE49-F238E27FC236}">
                            <a16:creationId xmlns:a16="http://schemas.microsoft.com/office/drawing/2014/main" xmlns="" id="{ED8D7829-C0B5-6580-E72F-05EEDF2525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1" name="直線コネクタ 9160">
                        <a:extLst>
                          <a:ext uri="{FF2B5EF4-FFF2-40B4-BE49-F238E27FC236}">
                            <a16:creationId xmlns:a16="http://schemas.microsoft.com/office/drawing/2014/main" xmlns="" id="{BF6999A0-B88A-BFA9-11AE-37E9685B86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2" name="直線コネクタ 9161">
                        <a:extLst>
                          <a:ext uri="{FF2B5EF4-FFF2-40B4-BE49-F238E27FC236}">
                            <a16:creationId xmlns:a16="http://schemas.microsoft.com/office/drawing/2014/main" xmlns="" id="{079762AD-F985-DCA0-7468-E5A66A1CB8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3" name="直線コネクタ 9162">
                        <a:extLst>
                          <a:ext uri="{FF2B5EF4-FFF2-40B4-BE49-F238E27FC236}">
                            <a16:creationId xmlns:a16="http://schemas.microsoft.com/office/drawing/2014/main" xmlns="" id="{3144C202-D85A-4246-7735-FDEE2BF065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4" name="直線コネクタ 9163">
                        <a:extLst>
                          <a:ext uri="{FF2B5EF4-FFF2-40B4-BE49-F238E27FC236}">
                            <a16:creationId xmlns:a16="http://schemas.microsoft.com/office/drawing/2014/main" xmlns="" id="{441DD37F-26CC-38A9-70F8-A0C138DB2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5" name="直線コネクタ 9164">
                        <a:extLst>
                          <a:ext uri="{FF2B5EF4-FFF2-40B4-BE49-F238E27FC236}">
                            <a16:creationId xmlns:a16="http://schemas.microsoft.com/office/drawing/2014/main" xmlns="" id="{D3D29003-24D7-25D4-40C5-BA273A2EF3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6" name="直線コネクタ 9165">
                        <a:extLst>
                          <a:ext uri="{FF2B5EF4-FFF2-40B4-BE49-F238E27FC236}">
                            <a16:creationId xmlns:a16="http://schemas.microsoft.com/office/drawing/2014/main" xmlns="" id="{A578636C-19FB-3C6A-C9B9-F3D294DA6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7" name="直線コネクタ 9166">
                        <a:extLst>
                          <a:ext uri="{FF2B5EF4-FFF2-40B4-BE49-F238E27FC236}">
                            <a16:creationId xmlns:a16="http://schemas.microsoft.com/office/drawing/2014/main" xmlns="" id="{73AB36CF-72F9-1C9F-B42E-0F377362B1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8" name="直線コネクタ 9167">
                        <a:extLst>
                          <a:ext uri="{FF2B5EF4-FFF2-40B4-BE49-F238E27FC236}">
                            <a16:creationId xmlns:a16="http://schemas.microsoft.com/office/drawing/2014/main" xmlns="" id="{5E4F8B89-1345-56EB-6916-2017649A45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9" name="直線コネクタ 9168">
                        <a:extLst>
                          <a:ext uri="{FF2B5EF4-FFF2-40B4-BE49-F238E27FC236}">
                            <a16:creationId xmlns:a16="http://schemas.microsoft.com/office/drawing/2014/main" xmlns="" id="{367A136B-79B8-E0F3-91A6-A1CF921967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0" name="直線コネクタ 9169">
                        <a:extLst>
                          <a:ext uri="{FF2B5EF4-FFF2-40B4-BE49-F238E27FC236}">
                            <a16:creationId xmlns:a16="http://schemas.microsoft.com/office/drawing/2014/main" xmlns="" id="{1995D1F6-C1A6-D2DC-497C-3E105F931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1" name="直線コネクタ 9170">
                        <a:extLst>
                          <a:ext uri="{FF2B5EF4-FFF2-40B4-BE49-F238E27FC236}">
                            <a16:creationId xmlns:a16="http://schemas.microsoft.com/office/drawing/2014/main" xmlns="" id="{3B456A5F-7351-8677-15BE-B17F9DB82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2" name="直線コネクタ 9171">
                        <a:extLst>
                          <a:ext uri="{FF2B5EF4-FFF2-40B4-BE49-F238E27FC236}">
                            <a16:creationId xmlns:a16="http://schemas.microsoft.com/office/drawing/2014/main" xmlns="" id="{2E0C59AA-2A6C-444F-5877-E1B0C82935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3" name="直線コネクタ 9172">
                        <a:extLst>
                          <a:ext uri="{FF2B5EF4-FFF2-40B4-BE49-F238E27FC236}">
                            <a16:creationId xmlns:a16="http://schemas.microsoft.com/office/drawing/2014/main" xmlns="" id="{4D8260CF-48A4-FAE9-A980-ECD226B561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4" name="直線コネクタ 9173">
                        <a:extLst>
                          <a:ext uri="{FF2B5EF4-FFF2-40B4-BE49-F238E27FC236}">
                            <a16:creationId xmlns:a16="http://schemas.microsoft.com/office/drawing/2014/main" xmlns="" id="{16DC8D86-58E1-71EA-6F88-E80223CB63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5" name="直線コネクタ 9174">
                        <a:extLst>
                          <a:ext uri="{FF2B5EF4-FFF2-40B4-BE49-F238E27FC236}">
                            <a16:creationId xmlns:a16="http://schemas.microsoft.com/office/drawing/2014/main" xmlns="" id="{62B3D4D6-BF30-BFD9-D2C4-90E4B1A17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43" name="グループ化 9142">
                      <a:extLst>
                        <a:ext uri="{FF2B5EF4-FFF2-40B4-BE49-F238E27FC236}">
                          <a16:creationId xmlns:a16="http://schemas.microsoft.com/office/drawing/2014/main" xmlns="" id="{69DEEB12-DA38-289F-3E51-EE8720E31D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44" name="直線コネクタ 9143">
                        <a:extLst>
                          <a:ext uri="{FF2B5EF4-FFF2-40B4-BE49-F238E27FC236}">
                            <a16:creationId xmlns:a16="http://schemas.microsoft.com/office/drawing/2014/main" xmlns="" id="{9778961F-FD3F-E80F-F416-D013D5C33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5" name="直線コネクタ 9144">
                        <a:extLst>
                          <a:ext uri="{FF2B5EF4-FFF2-40B4-BE49-F238E27FC236}">
                            <a16:creationId xmlns:a16="http://schemas.microsoft.com/office/drawing/2014/main" xmlns="" id="{AD474E4D-44F3-23F7-A73D-9BDD4675C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6" name="直線コネクタ 9145">
                        <a:extLst>
                          <a:ext uri="{FF2B5EF4-FFF2-40B4-BE49-F238E27FC236}">
                            <a16:creationId xmlns:a16="http://schemas.microsoft.com/office/drawing/2014/main" xmlns="" id="{89C44620-3482-8F1F-FB8F-5D82A17566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7" name="直線コネクタ 9146">
                        <a:extLst>
                          <a:ext uri="{FF2B5EF4-FFF2-40B4-BE49-F238E27FC236}">
                            <a16:creationId xmlns:a16="http://schemas.microsoft.com/office/drawing/2014/main" xmlns="" id="{E80B8ED3-E080-169E-F674-8960EA78D1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8" name="直線コネクタ 9147">
                        <a:extLst>
                          <a:ext uri="{FF2B5EF4-FFF2-40B4-BE49-F238E27FC236}">
                            <a16:creationId xmlns:a16="http://schemas.microsoft.com/office/drawing/2014/main" xmlns="" id="{BA3B8724-898B-F28C-F9BC-14DA53F166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9" name="直線コネクタ 9148">
                        <a:extLst>
                          <a:ext uri="{FF2B5EF4-FFF2-40B4-BE49-F238E27FC236}">
                            <a16:creationId xmlns:a16="http://schemas.microsoft.com/office/drawing/2014/main" xmlns="" id="{AD619A3B-A2EA-A7BD-115C-0F48FEE1B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0" name="直線コネクタ 9149">
                        <a:extLst>
                          <a:ext uri="{FF2B5EF4-FFF2-40B4-BE49-F238E27FC236}">
                            <a16:creationId xmlns:a16="http://schemas.microsoft.com/office/drawing/2014/main" xmlns="" id="{AD938CA4-C180-B3E4-7E35-A627F2F93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1" name="直線コネクタ 9150">
                        <a:extLst>
                          <a:ext uri="{FF2B5EF4-FFF2-40B4-BE49-F238E27FC236}">
                            <a16:creationId xmlns:a16="http://schemas.microsoft.com/office/drawing/2014/main" xmlns="" id="{FFFBB5EA-4FEF-0F35-ED21-8B04C9AB73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2" name="直線コネクタ 9151">
                        <a:extLst>
                          <a:ext uri="{FF2B5EF4-FFF2-40B4-BE49-F238E27FC236}">
                            <a16:creationId xmlns:a16="http://schemas.microsoft.com/office/drawing/2014/main" xmlns="" id="{9B4D455A-D65A-CEC7-8B03-C352F6EF95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3" name="直線コネクタ 9152">
                        <a:extLst>
                          <a:ext uri="{FF2B5EF4-FFF2-40B4-BE49-F238E27FC236}">
                            <a16:creationId xmlns:a16="http://schemas.microsoft.com/office/drawing/2014/main" xmlns="" id="{27FB9E3A-7203-1FD0-76AF-C5159B937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4" name="直線コネクタ 9153">
                        <a:extLst>
                          <a:ext uri="{FF2B5EF4-FFF2-40B4-BE49-F238E27FC236}">
                            <a16:creationId xmlns:a16="http://schemas.microsoft.com/office/drawing/2014/main" xmlns="" id="{AB4E1360-504E-34E4-8D73-722B55F7A8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5" name="直線コネクタ 9154">
                        <a:extLst>
                          <a:ext uri="{FF2B5EF4-FFF2-40B4-BE49-F238E27FC236}">
                            <a16:creationId xmlns:a16="http://schemas.microsoft.com/office/drawing/2014/main" xmlns="" id="{8C20549F-676A-3254-DAEE-69849D0B4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6" name="直線コネクタ 9155">
                        <a:extLst>
                          <a:ext uri="{FF2B5EF4-FFF2-40B4-BE49-F238E27FC236}">
                            <a16:creationId xmlns:a16="http://schemas.microsoft.com/office/drawing/2014/main" xmlns="" id="{B7BF2F11-E599-042D-AA3B-94EE1D517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7" name="直線コネクタ 9156">
                        <a:extLst>
                          <a:ext uri="{FF2B5EF4-FFF2-40B4-BE49-F238E27FC236}">
                            <a16:creationId xmlns:a16="http://schemas.microsoft.com/office/drawing/2014/main" xmlns="" id="{3357FAC1-E3CB-1F0C-F07A-1BA240F367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8" name="直線コネクタ 9157">
                        <a:extLst>
                          <a:ext uri="{FF2B5EF4-FFF2-40B4-BE49-F238E27FC236}">
                            <a16:creationId xmlns:a16="http://schemas.microsoft.com/office/drawing/2014/main" xmlns="" id="{2A9DAADB-76CD-505E-590A-5EFE86AD3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9" name="直線コネクタ 9158">
                        <a:extLst>
                          <a:ext uri="{FF2B5EF4-FFF2-40B4-BE49-F238E27FC236}">
                            <a16:creationId xmlns:a16="http://schemas.microsoft.com/office/drawing/2014/main" xmlns="" id="{B1BB35A7-3F66-5D11-6A3A-60E0A0110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8" name="グループ化 9107">
                    <a:extLst>
                      <a:ext uri="{FF2B5EF4-FFF2-40B4-BE49-F238E27FC236}">
                        <a16:creationId xmlns:a16="http://schemas.microsoft.com/office/drawing/2014/main" xmlns="" id="{6B362C63-2DC1-8F9E-C9C4-27EF62ADD035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26" name="直線コネクタ 9125">
                      <a:extLst>
                        <a:ext uri="{FF2B5EF4-FFF2-40B4-BE49-F238E27FC236}">
                          <a16:creationId xmlns:a16="http://schemas.microsoft.com/office/drawing/2014/main" xmlns="" id="{3F558955-749A-7AF9-F7BE-94D00500AA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7" name="直線コネクタ 9126">
                      <a:extLst>
                        <a:ext uri="{FF2B5EF4-FFF2-40B4-BE49-F238E27FC236}">
                          <a16:creationId xmlns:a16="http://schemas.microsoft.com/office/drawing/2014/main" xmlns="" id="{C99D5B56-A9B0-3F0F-45DE-74C3E0403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8" name="直線コネクタ 9127">
                      <a:extLst>
                        <a:ext uri="{FF2B5EF4-FFF2-40B4-BE49-F238E27FC236}">
                          <a16:creationId xmlns:a16="http://schemas.microsoft.com/office/drawing/2014/main" xmlns="" id="{64623BB3-2758-F020-3262-60C7698488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9" name="直線コネクタ 9128">
                      <a:extLst>
                        <a:ext uri="{FF2B5EF4-FFF2-40B4-BE49-F238E27FC236}">
                          <a16:creationId xmlns:a16="http://schemas.microsoft.com/office/drawing/2014/main" xmlns="" id="{80C96777-0EC0-F827-B7D8-CDFF7DACD7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0" name="直線コネクタ 9129">
                      <a:extLst>
                        <a:ext uri="{FF2B5EF4-FFF2-40B4-BE49-F238E27FC236}">
                          <a16:creationId xmlns:a16="http://schemas.microsoft.com/office/drawing/2014/main" xmlns="" id="{7387378B-14BE-D2CE-12D8-1E5290EF2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1" name="直線コネクタ 9130">
                      <a:extLst>
                        <a:ext uri="{FF2B5EF4-FFF2-40B4-BE49-F238E27FC236}">
                          <a16:creationId xmlns:a16="http://schemas.microsoft.com/office/drawing/2014/main" xmlns="" id="{5BF30B90-F45C-B1C9-0CD0-72452CC952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2" name="直線コネクタ 9131">
                      <a:extLst>
                        <a:ext uri="{FF2B5EF4-FFF2-40B4-BE49-F238E27FC236}">
                          <a16:creationId xmlns:a16="http://schemas.microsoft.com/office/drawing/2014/main" xmlns="" id="{50A245F3-2175-30D6-51F3-0420B555D3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3" name="直線コネクタ 9132">
                      <a:extLst>
                        <a:ext uri="{FF2B5EF4-FFF2-40B4-BE49-F238E27FC236}">
                          <a16:creationId xmlns:a16="http://schemas.microsoft.com/office/drawing/2014/main" xmlns="" id="{DB6D1212-0F0A-7376-C680-0BEB8679B1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4" name="直線コネクタ 9133">
                      <a:extLst>
                        <a:ext uri="{FF2B5EF4-FFF2-40B4-BE49-F238E27FC236}">
                          <a16:creationId xmlns:a16="http://schemas.microsoft.com/office/drawing/2014/main" xmlns="" id="{33AE5896-0175-44D2-FF95-6BAEF60347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5" name="直線コネクタ 9134">
                      <a:extLst>
                        <a:ext uri="{FF2B5EF4-FFF2-40B4-BE49-F238E27FC236}">
                          <a16:creationId xmlns:a16="http://schemas.microsoft.com/office/drawing/2014/main" xmlns="" id="{94CF1E28-80DB-0E6C-039B-B9E759E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6" name="直線コネクタ 9135">
                      <a:extLst>
                        <a:ext uri="{FF2B5EF4-FFF2-40B4-BE49-F238E27FC236}">
                          <a16:creationId xmlns:a16="http://schemas.microsoft.com/office/drawing/2014/main" xmlns="" id="{7912759B-B7DC-DB0B-3504-F40D187076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7" name="直線コネクタ 9136">
                      <a:extLst>
                        <a:ext uri="{FF2B5EF4-FFF2-40B4-BE49-F238E27FC236}">
                          <a16:creationId xmlns:a16="http://schemas.microsoft.com/office/drawing/2014/main" xmlns="" id="{BEBADDB2-161C-934D-7BEC-40DCF6E0C5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8" name="直線コネクタ 9137">
                      <a:extLst>
                        <a:ext uri="{FF2B5EF4-FFF2-40B4-BE49-F238E27FC236}">
                          <a16:creationId xmlns:a16="http://schemas.microsoft.com/office/drawing/2014/main" xmlns="" id="{A9452661-57DF-7E22-435A-E167EA6AE8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9" name="直線コネクタ 9138">
                      <a:extLst>
                        <a:ext uri="{FF2B5EF4-FFF2-40B4-BE49-F238E27FC236}">
                          <a16:creationId xmlns:a16="http://schemas.microsoft.com/office/drawing/2014/main" xmlns="" id="{6BD76DA6-25A8-EE17-5F9A-986066EE8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0" name="直線コネクタ 9139">
                      <a:extLst>
                        <a:ext uri="{FF2B5EF4-FFF2-40B4-BE49-F238E27FC236}">
                          <a16:creationId xmlns:a16="http://schemas.microsoft.com/office/drawing/2014/main" xmlns="" id="{9F4161AD-457C-1784-9384-3AD2A28AC2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1" name="直線コネクタ 9140">
                      <a:extLst>
                        <a:ext uri="{FF2B5EF4-FFF2-40B4-BE49-F238E27FC236}">
                          <a16:creationId xmlns:a16="http://schemas.microsoft.com/office/drawing/2014/main" xmlns="" id="{DA1CF897-6106-C2A5-774C-B584952AAF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109" name="グループ化 9108">
                    <a:extLst>
                      <a:ext uri="{FF2B5EF4-FFF2-40B4-BE49-F238E27FC236}">
                        <a16:creationId xmlns:a16="http://schemas.microsoft.com/office/drawing/2014/main" xmlns="" id="{5905D79C-E291-B5F1-3718-33E8ED7330F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10" name="直線コネクタ 9109">
                      <a:extLst>
                        <a:ext uri="{FF2B5EF4-FFF2-40B4-BE49-F238E27FC236}">
                          <a16:creationId xmlns:a16="http://schemas.microsoft.com/office/drawing/2014/main" xmlns="" id="{FCAAE2D2-E562-3A63-F651-F95E9DBDE0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1" name="直線コネクタ 9110">
                      <a:extLst>
                        <a:ext uri="{FF2B5EF4-FFF2-40B4-BE49-F238E27FC236}">
                          <a16:creationId xmlns:a16="http://schemas.microsoft.com/office/drawing/2014/main" xmlns="" id="{1B87F8C1-C52C-7900-1A93-24B6528BD1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2" name="直線コネクタ 9111">
                      <a:extLst>
                        <a:ext uri="{FF2B5EF4-FFF2-40B4-BE49-F238E27FC236}">
                          <a16:creationId xmlns:a16="http://schemas.microsoft.com/office/drawing/2014/main" xmlns="" id="{F20C73AB-05A3-E54C-9FF4-DF5F34985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3" name="直線コネクタ 9112">
                      <a:extLst>
                        <a:ext uri="{FF2B5EF4-FFF2-40B4-BE49-F238E27FC236}">
                          <a16:creationId xmlns:a16="http://schemas.microsoft.com/office/drawing/2014/main" xmlns="" id="{925D79F1-8B17-0B72-E1B2-EEC209602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4" name="直線コネクタ 9113">
                      <a:extLst>
                        <a:ext uri="{FF2B5EF4-FFF2-40B4-BE49-F238E27FC236}">
                          <a16:creationId xmlns:a16="http://schemas.microsoft.com/office/drawing/2014/main" xmlns="" id="{36497700-82E9-22DC-25B9-A5932EEA7C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5" name="直線コネクタ 9114">
                      <a:extLst>
                        <a:ext uri="{FF2B5EF4-FFF2-40B4-BE49-F238E27FC236}">
                          <a16:creationId xmlns:a16="http://schemas.microsoft.com/office/drawing/2014/main" xmlns="" id="{580DF3B3-AD71-EF99-D24E-BCCF3ADDA8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6" name="直線コネクタ 9115">
                      <a:extLst>
                        <a:ext uri="{FF2B5EF4-FFF2-40B4-BE49-F238E27FC236}">
                          <a16:creationId xmlns:a16="http://schemas.microsoft.com/office/drawing/2014/main" xmlns="" id="{E380903D-BCD3-8AC2-C701-D02A0887EA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7" name="直線コネクタ 9116">
                      <a:extLst>
                        <a:ext uri="{FF2B5EF4-FFF2-40B4-BE49-F238E27FC236}">
                          <a16:creationId xmlns:a16="http://schemas.microsoft.com/office/drawing/2014/main" xmlns="" id="{97299BC6-575F-7425-0199-A1FD23EAF2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8" name="直線コネクタ 9117">
                      <a:extLst>
                        <a:ext uri="{FF2B5EF4-FFF2-40B4-BE49-F238E27FC236}">
                          <a16:creationId xmlns:a16="http://schemas.microsoft.com/office/drawing/2014/main" xmlns="" id="{17457EC2-0E95-F764-F1F0-44C7D9FEF0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9" name="直線コネクタ 9118">
                      <a:extLst>
                        <a:ext uri="{FF2B5EF4-FFF2-40B4-BE49-F238E27FC236}">
                          <a16:creationId xmlns:a16="http://schemas.microsoft.com/office/drawing/2014/main" xmlns="" id="{2FB95957-AE2C-C1C6-607D-92536E20C0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0" name="直線コネクタ 9119">
                      <a:extLst>
                        <a:ext uri="{FF2B5EF4-FFF2-40B4-BE49-F238E27FC236}">
                          <a16:creationId xmlns:a16="http://schemas.microsoft.com/office/drawing/2014/main" xmlns="" id="{14E4023A-0B2E-AB8F-C5E9-D0067F433A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1" name="直線コネクタ 9120">
                      <a:extLst>
                        <a:ext uri="{FF2B5EF4-FFF2-40B4-BE49-F238E27FC236}">
                          <a16:creationId xmlns:a16="http://schemas.microsoft.com/office/drawing/2014/main" xmlns="" id="{47827B48-FC7E-8A2C-F40E-8E5309CF92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2" name="直線コネクタ 9121">
                      <a:extLst>
                        <a:ext uri="{FF2B5EF4-FFF2-40B4-BE49-F238E27FC236}">
                          <a16:creationId xmlns:a16="http://schemas.microsoft.com/office/drawing/2014/main" xmlns="" id="{CDC95112-0688-0D85-4899-60C018B38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3" name="直線コネクタ 9122">
                      <a:extLst>
                        <a:ext uri="{FF2B5EF4-FFF2-40B4-BE49-F238E27FC236}">
                          <a16:creationId xmlns:a16="http://schemas.microsoft.com/office/drawing/2014/main" xmlns="" id="{A359B4EC-8175-5B28-5A7F-427532E4EE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4" name="直線コネクタ 9123">
                      <a:extLst>
                        <a:ext uri="{FF2B5EF4-FFF2-40B4-BE49-F238E27FC236}">
                          <a16:creationId xmlns:a16="http://schemas.microsoft.com/office/drawing/2014/main" xmlns="" id="{A1B4F5B8-CAD7-B5B6-D1F9-88A73B44C6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5" name="直線コネクタ 9124">
                      <a:extLst>
                        <a:ext uri="{FF2B5EF4-FFF2-40B4-BE49-F238E27FC236}">
                          <a16:creationId xmlns:a16="http://schemas.microsoft.com/office/drawing/2014/main" xmlns="" id="{7C4436F5-95B9-FEA0-E39F-5380BC7B59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076" name="グループ化 9075">
                  <a:extLst>
                    <a:ext uri="{FF2B5EF4-FFF2-40B4-BE49-F238E27FC236}">
                      <a16:creationId xmlns:a16="http://schemas.microsoft.com/office/drawing/2014/main" xmlns="" id="{BA797A82-C54B-F50C-EAAD-3235754F9B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8" name="直線コネクタ 9097">
                    <a:extLst>
                      <a:ext uri="{FF2B5EF4-FFF2-40B4-BE49-F238E27FC236}">
                        <a16:creationId xmlns:a16="http://schemas.microsoft.com/office/drawing/2014/main" xmlns="" id="{DF4F9BAC-9B79-CA7E-8157-C761ADED28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9" name="直線コネクタ 9098">
                    <a:extLst>
                      <a:ext uri="{FF2B5EF4-FFF2-40B4-BE49-F238E27FC236}">
                        <a16:creationId xmlns:a16="http://schemas.microsoft.com/office/drawing/2014/main" xmlns="" id="{2C44FF3F-D864-2977-2CB8-5339C2F6C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0" name="直線コネクタ 9099">
                    <a:extLst>
                      <a:ext uri="{FF2B5EF4-FFF2-40B4-BE49-F238E27FC236}">
                        <a16:creationId xmlns:a16="http://schemas.microsoft.com/office/drawing/2014/main" xmlns="" id="{237CC8FC-2DB2-6309-62C4-153A024E85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1" name="直線コネクタ 9100">
                    <a:extLst>
                      <a:ext uri="{FF2B5EF4-FFF2-40B4-BE49-F238E27FC236}">
                        <a16:creationId xmlns:a16="http://schemas.microsoft.com/office/drawing/2014/main" xmlns="" id="{BD89829E-140B-4513-3171-594426AE2C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2" name="直線コネクタ 9101">
                    <a:extLst>
                      <a:ext uri="{FF2B5EF4-FFF2-40B4-BE49-F238E27FC236}">
                        <a16:creationId xmlns:a16="http://schemas.microsoft.com/office/drawing/2014/main" xmlns="" id="{FCC45034-5F75-3A4A-9FD6-781B762680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3" name="直線コネクタ 9102">
                    <a:extLst>
                      <a:ext uri="{FF2B5EF4-FFF2-40B4-BE49-F238E27FC236}">
                        <a16:creationId xmlns:a16="http://schemas.microsoft.com/office/drawing/2014/main" xmlns="" id="{F947ABD9-EB41-F6F7-7D9E-79983AFADA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7" name="グループ化 9076">
                  <a:extLst>
                    <a:ext uri="{FF2B5EF4-FFF2-40B4-BE49-F238E27FC236}">
                      <a16:creationId xmlns:a16="http://schemas.microsoft.com/office/drawing/2014/main" xmlns="" id="{567F41C0-9694-E005-8CC2-FF91DB4467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2" name="直線コネクタ 9091">
                    <a:extLst>
                      <a:ext uri="{FF2B5EF4-FFF2-40B4-BE49-F238E27FC236}">
                        <a16:creationId xmlns:a16="http://schemas.microsoft.com/office/drawing/2014/main" xmlns="" id="{2B91DC25-E822-FFCD-8E2F-54712EFA67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3" name="直線コネクタ 9092">
                    <a:extLst>
                      <a:ext uri="{FF2B5EF4-FFF2-40B4-BE49-F238E27FC236}">
                        <a16:creationId xmlns:a16="http://schemas.microsoft.com/office/drawing/2014/main" xmlns="" id="{5717A461-8619-CDDA-18C3-0BF0DEDE4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4" name="直線コネクタ 9093">
                    <a:extLst>
                      <a:ext uri="{FF2B5EF4-FFF2-40B4-BE49-F238E27FC236}">
                        <a16:creationId xmlns:a16="http://schemas.microsoft.com/office/drawing/2014/main" xmlns="" id="{EE88D2D0-4F4F-EB43-5F59-26B4E94783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5" name="直線コネクタ 9094">
                    <a:extLst>
                      <a:ext uri="{FF2B5EF4-FFF2-40B4-BE49-F238E27FC236}">
                        <a16:creationId xmlns:a16="http://schemas.microsoft.com/office/drawing/2014/main" xmlns="" id="{2EA9DD55-D217-548B-2D34-223C68CFF5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6" name="直線コネクタ 9095">
                    <a:extLst>
                      <a:ext uri="{FF2B5EF4-FFF2-40B4-BE49-F238E27FC236}">
                        <a16:creationId xmlns:a16="http://schemas.microsoft.com/office/drawing/2014/main" xmlns="" id="{67B65FE3-C181-C599-439D-5C56EF3CE7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7" name="直線コネクタ 9096">
                    <a:extLst>
                      <a:ext uri="{FF2B5EF4-FFF2-40B4-BE49-F238E27FC236}">
                        <a16:creationId xmlns:a16="http://schemas.microsoft.com/office/drawing/2014/main" xmlns="" id="{339A4C96-A71A-2201-586C-C26A81C60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8" name="グループ化 9077">
                  <a:extLst>
                    <a:ext uri="{FF2B5EF4-FFF2-40B4-BE49-F238E27FC236}">
                      <a16:creationId xmlns:a16="http://schemas.microsoft.com/office/drawing/2014/main" xmlns="" id="{0A9F8A77-D45E-1094-E2AE-AC5883BAA0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6" name="直線コネクタ 9085">
                    <a:extLst>
                      <a:ext uri="{FF2B5EF4-FFF2-40B4-BE49-F238E27FC236}">
                        <a16:creationId xmlns:a16="http://schemas.microsoft.com/office/drawing/2014/main" xmlns="" id="{B3C52190-BBB5-53B1-DB68-63DD62B181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7" name="直線コネクタ 9086">
                    <a:extLst>
                      <a:ext uri="{FF2B5EF4-FFF2-40B4-BE49-F238E27FC236}">
                        <a16:creationId xmlns:a16="http://schemas.microsoft.com/office/drawing/2014/main" xmlns="" id="{6D0073FA-3ACE-37E0-575F-283E08486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8" name="直線コネクタ 9087">
                    <a:extLst>
                      <a:ext uri="{FF2B5EF4-FFF2-40B4-BE49-F238E27FC236}">
                        <a16:creationId xmlns:a16="http://schemas.microsoft.com/office/drawing/2014/main" xmlns="" id="{406EEA57-B3D3-B3AA-7F81-08563E2A20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9" name="直線コネクタ 9088">
                    <a:extLst>
                      <a:ext uri="{FF2B5EF4-FFF2-40B4-BE49-F238E27FC236}">
                        <a16:creationId xmlns:a16="http://schemas.microsoft.com/office/drawing/2014/main" xmlns="" id="{BE99C4F7-EE53-9B49-665F-4A3C202F38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0" name="直線コネクタ 9089">
                    <a:extLst>
                      <a:ext uri="{FF2B5EF4-FFF2-40B4-BE49-F238E27FC236}">
                        <a16:creationId xmlns:a16="http://schemas.microsoft.com/office/drawing/2014/main" xmlns="" id="{D71CF6C0-15E7-6623-B741-0ED81C5533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1" name="直線コネクタ 9090">
                    <a:extLst>
                      <a:ext uri="{FF2B5EF4-FFF2-40B4-BE49-F238E27FC236}">
                        <a16:creationId xmlns:a16="http://schemas.microsoft.com/office/drawing/2014/main" xmlns="" id="{BDFE7CFA-8A0F-F0D2-6654-3C25F51F0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9" name="グループ化 9078">
                  <a:extLst>
                    <a:ext uri="{FF2B5EF4-FFF2-40B4-BE49-F238E27FC236}">
                      <a16:creationId xmlns:a16="http://schemas.microsoft.com/office/drawing/2014/main" xmlns="" id="{AB7B0997-AEC8-AFD2-2496-BC72F8F58A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0" name="直線コネクタ 9079">
                    <a:extLst>
                      <a:ext uri="{FF2B5EF4-FFF2-40B4-BE49-F238E27FC236}">
                        <a16:creationId xmlns:a16="http://schemas.microsoft.com/office/drawing/2014/main" xmlns="" id="{3AF34A7E-5287-60ED-68DE-E792AA07D9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1" name="直線コネクタ 9080">
                    <a:extLst>
                      <a:ext uri="{FF2B5EF4-FFF2-40B4-BE49-F238E27FC236}">
                        <a16:creationId xmlns:a16="http://schemas.microsoft.com/office/drawing/2014/main" xmlns="" id="{9D55D060-1BE7-2188-4BCA-B2B29F7A0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2" name="直線コネクタ 9081">
                    <a:extLst>
                      <a:ext uri="{FF2B5EF4-FFF2-40B4-BE49-F238E27FC236}">
                        <a16:creationId xmlns:a16="http://schemas.microsoft.com/office/drawing/2014/main" xmlns="" id="{23369DD6-9659-BA6E-C9EE-8BADD3E7C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3" name="直線コネクタ 9082">
                    <a:extLst>
                      <a:ext uri="{FF2B5EF4-FFF2-40B4-BE49-F238E27FC236}">
                        <a16:creationId xmlns:a16="http://schemas.microsoft.com/office/drawing/2014/main" xmlns="" id="{7C699B0E-B1F1-F8EC-4751-D160CEC56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4" name="直線コネクタ 9083">
                    <a:extLst>
                      <a:ext uri="{FF2B5EF4-FFF2-40B4-BE49-F238E27FC236}">
                        <a16:creationId xmlns:a16="http://schemas.microsoft.com/office/drawing/2014/main" xmlns="" id="{8D4CA09E-B415-50AA-5665-02E3D903D0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5" name="直線コネクタ 9084">
                    <a:extLst>
                      <a:ext uri="{FF2B5EF4-FFF2-40B4-BE49-F238E27FC236}">
                        <a16:creationId xmlns:a16="http://schemas.microsoft.com/office/drawing/2014/main" xmlns="" id="{1757EC4E-BB96-D6D3-3B22-284CFAAA2C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313" name="グループ化 8312">
              <a:extLst>
                <a:ext uri="{FF2B5EF4-FFF2-40B4-BE49-F238E27FC236}">
                  <a16:creationId xmlns:a16="http://schemas.microsoft.com/office/drawing/2014/main" xmlns="" id="{6EA0CE4A-15B3-64FB-2D0B-7AE82EB1C4B8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8314" name="グループ化 8313">
                <a:extLst>
                  <a:ext uri="{FF2B5EF4-FFF2-40B4-BE49-F238E27FC236}">
                    <a16:creationId xmlns:a16="http://schemas.microsoft.com/office/drawing/2014/main" xmlns="" id="{F49B0D2C-EB5C-C895-53B3-1402A9A6CCC3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882" name="正方形/長方形 8881">
                  <a:extLst>
                    <a:ext uri="{FF2B5EF4-FFF2-40B4-BE49-F238E27FC236}">
                      <a16:creationId xmlns:a16="http://schemas.microsoft.com/office/drawing/2014/main" xmlns="" id="{C38408C4-8F3F-4DB0-CCB1-983F6475DD8F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883" name="グループ化 8882">
                  <a:extLst>
                    <a:ext uri="{FF2B5EF4-FFF2-40B4-BE49-F238E27FC236}">
                      <a16:creationId xmlns:a16="http://schemas.microsoft.com/office/drawing/2014/main" xmlns="" id="{E1070182-8621-97D3-29C7-707071F2AD6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912" name="グループ化 8911">
                    <a:extLst>
                      <a:ext uri="{FF2B5EF4-FFF2-40B4-BE49-F238E27FC236}">
                        <a16:creationId xmlns:a16="http://schemas.microsoft.com/office/drawing/2014/main" xmlns="" id="{350A1721-436B-CD52-97AB-3C4139A8574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052" name="正方形/長方形 9051">
                      <a:extLst>
                        <a:ext uri="{FF2B5EF4-FFF2-40B4-BE49-F238E27FC236}">
                          <a16:creationId xmlns:a16="http://schemas.microsoft.com/office/drawing/2014/main" xmlns="" id="{8E46E486-1A11-A1C9-475C-0024EC6DAB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3" name="グループ化 9052">
                      <a:extLst>
                        <a:ext uri="{FF2B5EF4-FFF2-40B4-BE49-F238E27FC236}">
                          <a16:creationId xmlns:a16="http://schemas.microsoft.com/office/drawing/2014/main" xmlns="" id="{891D4DA5-0679-2453-D3AF-D733E20F5F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8" name="正方形/長方形 9067">
                        <a:extLst>
                          <a:ext uri="{FF2B5EF4-FFF2-40B4-BE49-F238E27FC236}">
                            <a16:creationId xmlns:a16="http://schemas.microsoft.com/office/drawing/2014/main" xmlns="" id="{5F7DDB66-C5B6-9FB3-43D6-A49861D33D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9" name="正方形/長方形 9068">
                        <a:extLst>
                          <a:ext uri="{FF2B5EF4-FFF2-40B4-BE49-F238E27FC236}">
                            <a16:creationId xmlns:a16="http://schemas.microsoft.com/office/drawing/2014/main" xmlns="" id="{C2A884D7-1EC9-E68C-28BA-9B77A95D7DE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054" name="グループ化 9053">
                      <a:extLst>
                        <a:ext uri="{FF2B5EF4-FFF2-40B4-BE49-F238E27FC236}">
                          <a16:creationId xmlns:a16="http://schemas.microsoft.com/office/drawing/2014/main" xmlns="" id="{D95A908F-3E57-4180-1B36-68FD6E8D66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064" name="正方形/長方形 9063">
                        <a:extLst>
                          <a:ext uri="{FF2B5EF4-FFF2-40B4-BE49-F238E27FC236}">
                            <a16:creationId xmlns:a16="http://schemas.microsoft.com/office/drawing/2014/main" xmlns="" id="{A0A3D91B-A405-B4A6-CE5C-C1F34191C6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065" name="グループ化 9064">
                        <a:extLst>
                          <a:ext uri="{FF2B5EF4-FFF2-40B4-BE49-F238E27FC236}">
                            <a16:creationId xmlns:a16="http://schemas.microsoft.com/office/drawing/2014/main" xmlns="" id="{AB7AF29D-0517-9FE9-EEC6-3570492410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066" name="正方形/長方形 9065">
                          <a:extLst>
                            <a:ext uri="{FF2B5EF4-FFF2-40B4-BE49-F238E27FC236}">
                              <a16:creationId xmlns:a16="http://schemas.microsoft.com/office/drawing/2014/main" xmlns="" id="{636B2EF4-E371-CB09-86EA-8476AB3C303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067" name="正方形/長方形 9066">
                          <a:extLst>
                            <a:ext uri="{FF2B5EF4-FFF2-40B4-BE49-F238E27FC236}">
                              <a16:creationId xmlns:a16="http://schemas.microsoft.com/office/drawing/2014/main" xmlns="" id="{A9048819-3016-DC5E-251D-F5A6898E0C4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055" name="正方形/長方形 9054">
                      <a:extLst>
                        <a:ext uri="{FF2B5EF4-FFF2-40B4-BE49-F238E27FC236}">
                          <a16:creationId xmlns:a16="http://schemas.microsoft.com/office/drawing/2014/main" xmlns="" id="{54BB8A3E-9D9E-00FA-C08D-B1D4F520AC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6" name="グループ化 9055">
                      <a:extLst>
                        <a:ext uri="{FF2B5EF4-FFF2-40B4-BE49-F238E27FC236}">
                          <a16:creationId xmlns:a16="http://schemas.microsoft.com/office/drawing/2014/main" xmlns="" id="{2EC6B30A-759E-30A2-0793-C94E1E0B8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2" name="正方形/長方形 9061">
                        <a:extLst>
                          <a:ext uri="{FF2B5EF4-FFF2-40B4-BE49-F238E27FC236}">
                            <a16:creationId xmlns:a16="http://schemas.microsoft.com/office/drawing/2014/main" xmlns="" id="{329CAE34-3F05-7BE9-36F3-FDF9DF220C0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3" name="正方形/長方形 9062">
                        <a:extLst>
                          <a:ext uri="{FF2B5EF4-FFF2-40B4-BE49-F238E27FC236}">
                            <a16:creationId xmlns:a16="http://schemas.microsoft.com/office/drawing/2014/main" xmlns="" id="{6F0A29DA-9398-8816-BF5F-01D04B3FB1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057" name="正方形/長方形 9056">
                      <a:extLst>
                        <a:ext uri="{FF2B5EF4-FFF2-40B4-BE49-F238E27FC236}">
                          <a16:creationId xmlns:a16="http://schemas.microsoft.com/office/drawing/2014/main" xmlns="" id="{FBE5D350-3F47-023B-27D7-C40815B735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8" name="グループ化 9057">
                      <a:extLst>
                        <a:ext uri="{FF2B5EF4-FFF2-40B4-BE49-F238E27FC236}">
                          <a16:creationId xmlns:a16="http://schemas.microsoft.com/office/drawing/2014/main" xmlns="" id="{3CADD95F-0450-87EA-9C9E-87946D3905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0" name="正方形/長方形 9059">
                        <a:extLst>
                          <a:ext uri="{FF2B5EF4-FFF2-40B4-BE49-F238E27FC236}">
                            <a16:creationId xmlns:a16="http://schemas.microsoft.com/office/drawing/2014/main" xmlns="" id="{5C83DA9F-8348-F420-9CD4-3DC38D89263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1" name="正方形/長方形 9060">
                        <a:extLst>
                          <a:ext uri="{FF2B5EF4-FFF2-40B4-BE49-F238E27FC236}">
                            <a16:creationId xmlns:a16="http://schemas.microsoft.com/office/drawing/2014/main" xmlns="" id="{C890EC25-7D74-5D82-B182-BA3A7261017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059" name="正方形/長方形 9058">
                      <a:extLst>
                        <a:ext uri="{FF2B5EF4-FFF2-40B4-BE49-F238E27FC236}">
                          <a16:creationId xmlns:a16="http://schemas.microsoft.com/office/drawing/2014/main" xmlns="" id="{087D9CF5-99BA-60F9-12AF-EF6884B32B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913" name="グループ化 8912">
                    <a:extLst>
                      <a:ext uri="{FF2B5EF4-FFF2-40B4-BE49-F238E27FC236}">
                        <a16:creationId xmlns:a16="http://schemas.microsoft.com/office/drawing/2014/main" xmlns="" id="{61986857-61AB-487C-C1B1-08687D6E31B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018" name="グループ化 9017">
                      <a:extLst>
                        <a:ext uri="{FF2B5EF4-FFF2-40B4-BE49-F238E27FC236}">
                          <a16:creationId xmlns:a16="http://schemas.microsoft.com/office/drawing/2014/main" xmlns="" id="{073FAB96-28AB-750C-7E65-4ABE9D3C6C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36" name="直線コネクタ 9035">
                        <a:extLst>
                          <a:ext uri="{FF2B5EF4-FFF2-40B4-BE49-F238E27FC236}">
                            <a16:creationId xmlns:a16="http://schemas.microsoft.com/office/drawing/2014/main" xmlns="" id="{E1EB3B7C-8636-119D-303A-2505DB9146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7" name="直線コネクタ 9036">
                        <a:extLst>
                          <a:ext uri="{FF2B5EF4-FFF2-40B4-BE49-F238E27FC236}">
                            <a16:creationId xmlns:a16="http://schemas.microsoft.com/office/drawing/2014/main" xmlns="" id="{14C0FD7D-1C49-424B-2D0A-8CB3800F6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8" name="直線コネクタ 9037">
                        <a:extLst>
                          <a:ext uri="{FF2B5EF4-FFF2-40B4-BE49-F238E27FC236}">
                            <a16:creationId xmlns:a16="http://schemas.microsoft.com/office/drawing/2014/main" xmlns="" id="{86C10C98-1D42-9CA3-DD5C-93F226827F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9" name="直線コネクタ 9038">
                        <a:extLst>
                          <a:ext uri="{FF2B5EF4-FFF2-40B4-BE49-F238E27FC236}">
                            <a16:creationId xmlns:a16="http://schemas.microsoft.com/office/drawing/2014/main" xmlns="" id="{231509A9-2508-1A23-70B7-DE2F58B741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0" name="直線コネクタ 9039">
                        <a:extLst>
                          <a:ext uri="{FF2B5EF4-FFF2-40B4-BE49-F238E27FC236}">
                            <a16:creationId xmlns:a16="http://schemas.microsoft.com/office/drawing/2014/main" xmlns="" id="{08A67BF5-9BB3-2D1C-EB97-5B3619BBB1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1" name="直線コネクタ 9040">
                        <a:extLst>
                          <a:ext uri="{FF2B5EF4-FFF2-40B4-BE49-F238E27FC236}">
                            <a16:creationId xmlns:a16="http://schemas.microsoft.com/office/drawing/2014/main" xmlns="" id="{A370D1E0-2954-CFF9-46EE-EC684B548E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2" name="直線コネクタ 9041">
                        <a:extLst>
                          <a:ext uri="{FF2B5EF4-FFF2-40B4-BE49-F238E27FC236}">
                            <a16:creationId xmlns:a16="http://schemas.microsoft.com/office/drawing/2014/main" xmlns="" id="{34C770CE-E025-A84C-88F4-7F0507600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3" name="直線コネクタ 9042">
                        <a:extLst>
                          <a:ext uri="{FF2B5EF4-FFF2-40B4-BE49-F238E27FC236}">
                            <a16:creationId xmlns:a16="http://schemas.microsoft.com/office/drawing/2014/main" xmlns="" id="{ADC92A66-D668-1BA9-869C-48F186079D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4" name="直線コネクタ 9043">
                        <a:extLst>
                          <a:ext uri="{FF2B5EF4-FFF2-40B4-BE49-F238E27FC236}">
                            <a16:creationId xmlns:a16="http://schemas.microsoft.com/office/drawing/2014/main" xmlns="" id="{51D47C37-0CF2-C171-3C17-8F82DFF8E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5" name="直線コネクタ 9044">
                        <a:extLst>
                          <a:ext uri="{FF2B5EF4-FFF2-40B4-BE49-F238E27FC236}">
                            <a16:creationId xmlns:a16="http://schemas.microsoft.com/office/drawing/2014/main" xmlns="" id="{7594AA59-D5E4-237C-9222-A3D66E426D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6" name="直線コネクタ 9045">
                        <a:extLst>
                          <a:ext uri="{FF2B5EF4-FFF2-40B4-BE49-F238E27FC236}">
                            <a16:creationId xmlns:a16="http://schemas.microsoft.com/office/drawing/2014/main" xmlns="" id="{FB060565-A66E-19E7-C617-E5B075A9F9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7" name="直線コネクタ 9046">
                        <a:extLst>
                          <a:ext uri="{FF2B5EF4-FFF2-40B4-BE49-F238E27FC236}">
                            <a16:creationId xmlns:a16="http://schemas.microsoft.com/office/drawing/2014/main" xmlns="" id="{E146AE52-CC04-A0BD-6336-995C93CDD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8" name="直線コネクタ 9047">
                        <a:extLst>
                          <a:ext uri="{FF2B5EF4-FFF2-40B4-BE49-F238E27FC236}">
                            <a16:creationId xmlns:a16="http://schemas.microsoft.com/office/drawing/2014/main" xmlns="" id="{9B77F86B-1439-BE78-95C4-EA4BCBD757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9" name="直線コネクタ 9048">
                        <a:extLst>
                          <a:ext uri="{FF2B5EF4-FFF2-40B4-BE49-F238E27FC236}">
                            <a16:creationId xmlns:a16="http://schemas.microsoft.com/office/drawing/2014/main" xmlns="" id="{57C3D812-4F9E-B608-66E8-16FEDC59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0" name="直線コネクタ 9049">
                        <a:extLst>
                          <a:ext uri="{FF2B5EF4-FFF2-40B4-BE49-F238E27FC236}">
                            <a16:creationId xmlns:a16="http://schemas.microsoft.com/office/drawing/2014/main" xmlns="" id="{2FE791FE-3673-ACB8-EB0E-863C050D47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1" name="直線コネクタ 9050">
                        <a:extLst>
                          <a:ext uri="{FF2B5EF4-FFF2-40B4-BE49-F238E27FC236}">
                            <a16:creationId xmlns:a16="http://schemas.microsoft.com/office/drawing/2014/main" xmlns="" id="{4D11869B-F8B4-791A-3842-89D3BCCB9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019" name="グループ化 9018">
                      <a:extLst>
                        <a:ext uri="{FF2B5EF4-FFF2-40B4-BE49-F238E27FC236}">
                          <a16:creationId xmlns:a16="http://schemas.microsoft.com/office/drawing/2014/main" xmlns="" id="{A012213F-5A47-FF12-D8BF-3E479CB29F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20" name="直線コネクタ 9019">
                        <a:extLst>
                          <a:ext uri="{FF2B5EF4-FFF2-40B4-BE49-F238E27FC236}">
                            <a16:creationId xmlns:a16="http://schemas.microsoft.com/office/drawing/2014/main" xmlns="" id="{D4961933-918F-A10A-CC9C-8EA6BB64AD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1" name="直線コネクタ 9020">
                        <a:extLst>
                          <a:ext uri="{FF2B5EF4-FFF2-40B4-BE49-F238E27FC236}">
                            <a16:creationId xmlns:a16="http://schemas.microsoft.com/office/drawing/2014/main" xmlns="" id="{3B551854-BFC7-18AD-4C0F-736C606C76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2" name="直線コネクタ 9021">
                        <a:extLst>
                          <a:ext uri="{FF2B5EF4-FFF2-40B4-BE49-F238E27FC236}">
                            <a16:creationId xmlns:a16="http://schemas.microsoft.com/office/drawing/2014/main" xmlns="" id="{58DA2E96-E5CC-5426-9BFB-95A20959F9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3" name="直線コネクタ 9022">
                        <a:extLst>
                          <a:ext uri="{FF2B5EF4-FFF2-40B4-BE49-F238E27FC236}">
                            <a16:creationId xmlns:a16="http://schemas.microsoft.com/office/drawing/2014/main" xmlns="" id="{3B6145CA-C347-9BA3-8C34-0F8D7559F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4" name="直線コネクタ 9023">
                        <a:extLst>
                          <a:ext uri="{FF2B5EF4-FFF2-40B4-BE49-F238E27FC236}">
                            <a16:creationId xmlns:a16="http://schemas.microsoft.com/office/drawing/2014/main" xmlns="" id="{3D2EC19D-6DB1-686B-7DF7-ED91CB53F3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5" name="直線コネクタ 9024">
                        <a:extLst>
                          <a:ext uri="{FF2B5EF4-FFF2-40B4-BE49-F238E27FC236}">
                            <a16:creationId xmlns:a16="http://schemas.microsoft.com/office/drawing/2014/main" xmlns="" id="{541D4448-8105-2870-955B-E5251C3A15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6" name="直線コネクタ 9025">
                        <a:extLst>
                          <a:ext uri="{FF2B5EF4-FFF2-40B4-BE49-F238E27FC236}">
                            <a16:creationId xmlns:a16="http://schemas.microsoft.com/office/drawing/2014/main" xmlns="" id="{5F90AF1D-3404-F741-594F-2B55D254D9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7" name="直線コネクタ 9026">
                        <a:extLst>
                          <a:ext uri="{FF2B5EF4-FFF2-40B4-BE49-F238E27FC236}">
                            <a16:creationId xmlns:a16="http://schemas.microsoft.com/office/drawing/2014/main" xmlns="" id="{8C8FE3A7-A4CC-0300-CE58-0000C1F253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8" name="直線コネクタ 9027">
                        <a:extLst>
                          <a:ext uri="{FF2B5EF4-FFF2-40B4-BE49-F238E27FC236}">
                            <a16:creationId xmlns:a16="http://schemas.microsoft.com/office/drawing/2014/main" xmlns="" id="{D7B76655-AAD1-05BC-8C0C-A71D1E3117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9" name="直線コネクタ 9028">
                        <a:extLst>
                          <a:ext uri="{FF2B5EF4-FFF2-40B4-BE49-F238E27FC236}">
                            <a16:creationId xmlns:a16="http://schemas.microsoft.com/office/drawing/2014/main" xmlns="" id="{44FE8E88-1A8D-0AA1-35E2-8344E65166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0" name="直線コネクタ 9029">
                        <a:extLst>
                          <a:ext uri="{FF2B5EF4-FFF2-40B4-BE49-F238E27FC236}">
                            <a16:creationId xmlns:a16="http://schemas.microsoft.com/office/drawing/2014/main" xmlns="" id="{5ACBF523-F8A2-B28E-769F-8125F6936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1" name="直線コネクタ 9030">
                        <a:extLst>
                          <a:ext uri="{FF2B5EF4-FFF2-40B4-BE49-F238E27FC236}">
                            <a16:creationId xmlns:a16="http://schemas.microsoft.com/office/drawing/2014/main" xmlns="" id="{549FE707-E159-3692-28C9-2E428C3F0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2" name="直線コネクタ 9031">
                        <a:extLst>
                          <a:ext uri="{FF2B5EF4-FFF2-40B4-BE49-F238E27FC236}">
                            <a16:creationId xmlns:a16="http://schemas.microsoft.com/office/drawing/2014/main" xmlns="" id="{9D4319C7-34DB-D478-8149-059E4A34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3" name="直線コネクタ 9032">
                        <a:extLst>
                          <a:ext uri="{FF2B5EF4-FFF2-40B4-BE49-F238E27FC236}">
                            <a16:creationId xmlns:a16="http://schemas.microsoft.com/office/drawing/2014/main" xmlns="" id="{C87036C2-9E17-BB34-014A-12E99AE658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4" name="直線コネクタ 9033">
                        <a:extLst>
                          <a:ext uri="{FF2B5EF4-FFF2-40B4-BE49-F238E27FC236}">
                            <a16:creationId xmlns:a16="http://schemas.microsoft.com/office/drawing/2014/main" xmlns="" id="{237E86FE-07B6-DDBC-5616-537D81A59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5" name="直線コネクタ 9034">
                        <a:extLst>
                          <a:ext uri="{FF2B5EF4-FFF2-40B4-BE49-F238E27FC236}">
                            <a16:creationId xmlns:a16="http://schemas.microsoft.com/office/drawing/2014/main" xmlns="" id="{37B3C4F5-893B-D895-0FC5-D4AD7EBA5D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4" name="グループ化 8913">
                    <a:extLst>
                      <a:ext uri="{FF2B5EF4-FFF2-40B4-BE49-F238E27FC236}">
                        <a16:creationId xmlns:a16="http://schemas.microsoft.com/office/drawing/2014/main" xmlns="" id="{4478996D-F6E1-ED2C-0F46-44BE2D6F182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84" name="グループ化 8983">
                      <a:extLst>
                        <a:ext uri="{FF2B5EF4-FFF2-40B4-BE49-F238E27FC236}">
                          <a16:creationId xmlns:a16="http://schemas.microsoft.com/office/drawing/2014/main" xmlns="" id="{BDAEE515-3058-96BF-947E-873F4D918F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02" name="直線コネクタ 9001">
                        <a:extLst>
                          <a:ext uri="{FF2B5EF4-FFF2-40B4-BE49-F238E27FC236}">
                            <a16:creationId xmlns:a16="http://schemas.microsoft.com/office/drawing/2014/main" xmlns="" id="{78520959-6E72-1C22-6689-C3C82A0E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3" name="直線コネクタ 9002">
                        <a:extLst>
                          <a:ext uri="{FF2B5EF4-FFF2-40B4-BE49-F238E27FC236}">
                            <a16:creationId xmlns:a16="http://schemas.microsoft.com/office/drawing/2014/main" xmlns="" id="{07151774-05A6-9098-1D46-73F97A16B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4" name="直線コネクタ 9003">
                        <a:extLst>
                          <a:ext uri="{FF2B5EF4-FFF2-40B4-BE49-F238E27FC236}">
                            <a16:creationId xmlns:a16="http://schemas.microsoft.com/office/drawing/2014/main" xmlns="" id="{FB243E55-0602-3D2F-E858-40F4039EC4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5" name="直線コネクタ 9004">
                        <a:extLst>
                          <a:ext uri="{FF2B5EF4-FFF2-40B4-BE49-F238E27FC236}">
                            <a16:creationId xmlns:a16="http://schemas.microsoft.com/office/drawing/2014/main" xmlns="" id="{5EA3F7A0-668A-3BD8-3193-B0426BDAD7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6" name="直線コネクタ 9005">
                        <a:extLst>
                          <a:ext uri="{FF2B5EF4-FFF2-40B4-BE49-F238E27FC236}">
                            <a16:creationId xmlns:a16="http://schemas.microsoft.com/office/drawing/2014/main" xmlns="" id="{896510E9-C0BE-B3A4-4B41-6100874B9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7" name="直線コネクタ 9006">
                        <a:extLst>
                          <a:ext uri="{FF2B5EF4-FFF2-40B4-BE49-F238E27FC236}">
                            <a16:creationId xmlns:a16="http://schemas.microsoft.com/office/drawing/2014/main" xmlns="" id="{AFB6E688-767C-52FA-05C9-952FFBB85F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8" name="直線コネクタ 9007">
                        <a:extLst>
                          <a:ext uri="{FF2B5EF4-FFF2-40B4-BE49-F238E27FC236}">
                            <a16:creationId xmlns:a16="http://schemas.microsoft.com/office/drawing/2014/main" xmlns="" id="{A206107E-BE0D-6DFF-FC00-3886E92DC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9" name="直線コネクタ 9008">
                        <a:extLst>
                          <a:ext uri="{FF2B5EF4-FFF2-40B4-BE49-F238E27FC236}">
                            <a16:creationId xmlns:a16="http://schemas.microsoft.com/office/drawing/2014/main" xmlns="" id="{08AFB114-9FF4-C85F-0E42-6F52AC4CF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0" name="直線コネクタ 9009">
                        <a:extLst>
                          <a:ext uri="{FF2B5EF4-FFF2-40B4-BE49-F238E27FC236}">
                            <a16:creationId xmlns:a16="http://schemas.microsoft.com/office/drawing/2014/main" xmlns="" id="{18AAB6B0-1547-2C9F-7E68-8D9E8EF6FF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1" name="直線コネクタ 9010">
                        <a:extLst>
                          <a:ext uri="{FF2B5EF4-FFF2-40B4-BE49-F238E27FC236}">
                            <a16:creationId xmlns:a16="http://schemas.microsoft.com/office/drawing/2014/main" xmlns="" id="{21513A62-72FF-05FA-0009-A04666FD82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2" name="直線コネクタ 9011">
                        <a:extLst>
                          <a:ext uri="{FF2B5EF4-FFF2-40B4-BE49-F238E27FC236}">
                            <a16:creationId xmlns:a16="http://schemas.microsoft.com/office/drawing/2014/main" xmlns="" id="{33AE8CDC-4156-9007-44FE-69EE317049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3" name="直線コネクタ 9012">
                        <a:extLst>
                          <a:ext uri="{FF2B5EF4-FFF2-40B4-BE49-F238E27FC236}">
                            <a16:creationId xmlns:a16="http://schemas.microsoft.com/office/drawing/2014/main" xmlns="" id="{4A6780C9-8B23-3001-B723-E6E6B1FD0B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4" name="直線コネクタ 9013">
                        <a:extLst>
                          <a:ext uri="{FF2B5EF4-FFF2-40B4-BE49-F238E27FC236}">
                            <a16:creationId xmlns:a16="http://schemas.microsoft.com/office/drawing/2014/main" xmlns="" id="{56126EFB-90BF-1430-62CD-603737615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5" name="直線コネクタ 9014">
                        <a:extLst>
                          <a:ext uri="{FF2B5EF4-FFF2-40B4-BE49-F238E27FC236}">
                            <a16:creationId xmlns:a16="http://schemas.microsoft.com/office/drawing/2014/main" xmlns="" id="{909A7A0F-8403-5724-551C-8AB4308B20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6" name="直線コネクタ 9015">
                        <a:extLst>
                          <a:ext uri="{FF2B5EF4-FFF2-40B4-BE49-F238E27FC236}">
                            <a16:creationId xmlns:a16="http://schemas.microsoft.com/office/drawing/2014/main" xmlns="" id="{99EE4F0E-4B56-3098-460F-35289FA11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7" name="直線コネクタ 9016">
                        <a:extLst>
                          <a:ext uri="{FF2B5EF4-FFF2-40B4-BE49-F238E27FC236}">
                            <a16:creationId xmlns:a16="http://schemas.microsoft.com/office/drawing/2014/main" xmlns="" id="{6C5E76DE-9072-94EB-544D-2DC63740F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85" name="グループ化 8984">
                      <a:extLst>
                        <a:ext uri="{FF2B5EF4-FFF2-40B4-BE49-F238E27FC236}">
                          <a16:creationId xmlns:a16="http://schemas.microsoft.com/office/drawing/2014/main" xmlns="" id="{56A48775-9E14-3BB5-2F24-D80E67E634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86" name="直線コネクタ 8985">
                        <a:extLst>
                          <a:ext uri="{FF2B5EF4-FFF2-40B4-BE49-F238E27FC236}">
                            <a16:creationId xmlns:a16="http://schemas.microsoft.com/office/drawing/2014/main" xmlns="" id="{E117C583-80FB-2970-656D-D1B479CD3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7" name="直線コネクタ 8986">
                        <a:extLst>
                          <a:ext uri="{FF2B5EF4-FFF2-40B4-BE49-F238E27FC236}">
                            <a16:creationId xmlns:a16="http://schemas.microsoft.com/office/drawing/2014/main" xmlns="" id="{7D0CF552-1D7A-C7A8-6C69-78F9EFE221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8" name="直線コネクタ 8987">
                        <a:extLst>
                          <a:ext uri="{FF2B5EF4-FFF2-40B4-BE49-F238E27FC236}">
                            <a16:creationId xmlns:a16="http://schemas.microsoft.com/office/drawing/2014/main" xmlns="" id="{C261C059-6425-FA54-4B1A-6586ED95F7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9" name="直線コネクタ 8988">
                        <a:extLst>
                          <a:ext uri="{FF2B5EF4-FFF2-40B4-BE49-F238E27FC236}">
                            <a16:creationId xmlns:a16="http://schemas.microsoft.com/office/drawing/2014/main" xmlns="" id="{858BB7F9-3701-BE96-A714-1D7164F64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0" name="直線コネクタ 8989">
                        <a:extLst>
                          <a:ext uri="{FF2B5EF4-FFF2-40B4-BE49-F238E27FC236}">
                            <a16:creationId xmlns:a16="http://schemas.microsoft.com/office/drawing/2014/main" xmlns="" id="{92FDF370-1281-BF3E-7686-C61BA8CF3D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1" name="直線コネクタ 8990">
                        <a:extLst>
                          <a:ext uri="{FF2B5EF4-FFF2-40B4-BE49-F238E27FC236}">
                            <a16:creationId xmlns:a16="http://schemas.microsoft.com/office/drawing/2014/main" xmlns="" id="{7499FF61-A033-7972-C548-91DA4CF349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2" name="直線コネクタ 8991">
                        <a:extLst>
                          <a:ext uri="{FF2B5EF4-FFF2-40B4-BE49-F238E27FC236}">
                            <a16:creationId xmlns:a16="http://schemas.microsoft.com/office/drawing/2014/main" xmlns="" id="{FC9297C4-E2F4-E6F0-0B2A-AAE5A89105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3" name="直線コネクタ 8992">
                        <a:extLst>
                          <a:ext uri="{FF2B5EF4-FFF2-40B4-BE49-F238E27FC236}">
                            <a16:creationId xmlns:a16="http://schemas.microsoft.com/office/drawing/2014/main" xmlns="" id="{C1AD708E-EB99-ECB0-FC95-271D64D9A9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4" name="直線コネクタ 8993">
                        <a:extLst>
                          <a:ext uri="{FF2B5EF4-FFF2-40B4-BE49-F238E27FC236}">
                            <a16:creationId xmlns:a16="http://schemas.microsoft.com/office/drawing/2014/main" xmlns="" id="{5DC698EB-FBB7-04FE-A7A5-2874EE6F40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5" name="直線コネクタ 8994">
                        <a:extLst>
                          <a:ext uri="{FF2B5EF4-FFF2-40B4-BE49-F238E27FC236}">
                            <a16:creationId xmlns:a16="http://schemas.microsoft.com/office/drawing/2014/main" xmlns="" id="{B8D052D9-8A84-9ECD-5CBF-C4C32D54AE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6" name="直線コネクタ 8995">
                        <a:extLst>
                          <a:ext uri="{FF2B5EF4-FFF2-40B4-BE49-F238E27FC236}">
                            <a16:creationId xmlns:a16="http://schemas.microsoft.com/office/drawing/2014/main" xmlns="" id="{D4790D72-0F7F-155E-6EF0-10B145E3AC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7" name="直線コネクタ 8996">
                        <a:extLst>
                          <a:ext uri="{FF2B5EF4-FFF2-40B4-BE49-F238E27FC236}">
                            <a16:creationId xmlns:a16="http://schemas.microsoft.com/office/drawing/2014/main" xmlns="" id="{F006A460-23E7-CF78-211C-2D6F645C0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8" name="直線コネクタ 8997">
                        <a:extLst>
                          <a:ext uri="{FF2B5EF4-FFF2-40B4-BE49-F238E27FC236}">
                            <a16:creationId xmlns:a16="http://schemas.microsoft.com/office/drawing/2014/main" xmlns="" id="{0580DE65-A802-E136-33C0-3478F373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9" name="直線コネクタ 8998">
                        <a:extLst>
                          <a:ext uri="{FF2B5EF4-FFF2-40B4-BE49-F238E27FC236}">
                            <a16:creationId xmlns:a16="http://schemas.microsoft.com/office/drawing/2014/main" xmlns="" id="{D0F37902-F999-71A0-A930-71026DE481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0" name="直線コネクタ 8999">
                        <a:extLst>
                          <a:ext uri="{FF2B5EF4-FFF2-40B4-BE49-F238E27FC236}">
                            <a16:creationId xmlns:a16="http://schemas.microsoft.com/office/drawing/2014/main" xmlns="" id="{CAA600BB-847F-FC70-0D2D-83144D2EFA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1" name="直線コネクタ 9000">
                        <a:extLst>
                          <a:ext uri="{FF2B5EF4-FFF2-40B4-BE49-F238E27FC236}">
                            <a16:creationId xmlns:a16="http://schemas.microsoft.com/office/drawing/2014/main" xmlns="" id="{76D32B97-E323-9411-549F-E5176435D9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5" name="グループ化 8914">
                    <a:extLst>
                      <a:ext uri="{FF2B5EF4-FFF2-40B4-BE49-F238E27FC236}">
                        <a16:creationId xmlns:a16="http://schemas.microsoft.com/office/drawing/2014/main" xmlns="" id="{BB206C98-D347-2E5F-A3D5-3853220AB840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50" name="グループ化 8949">
                      <a:extLst>
                        <a:ext uri="{FF2B5EF4-FFF2-40B4-BE49-F238E27FC236}">
                          <a16:creationId xmlns:a16="http://schemas.microsoft.com/office/drawing/2014/main" xmlns="" id="{B01CB6B2-4254-B1EA-2C56-033569C960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68" name="直線コネクタ 8967">
                        <a:extLst>
                          <a:ext uri="{FF2B5EF4-FFF2-40B4-BE49-F238E27FC236}">
                            <a16:creationId xmlns:a16="http://schemas.microsoft.com/office/drawing/2014/main" xmlns="" id="{110D1D38-0F06-A338-A276-51A8453C96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9" name="直線コネクタ 8968">
                        <a:extLst>
                          <a:ext uri="{FF2B5EF4-FFF2-40B4-BE49-F238E27FC236}">
                            <a16:creationId xmlns:a16="http://schemas.microsoft.com/office/drawing/2014/main" xmlns="" id="{BEDAC395-AEC5-D24A-A9E3-60E4A490B4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0" name="直線コネクタ 8969">
                        <a:extLst>
                          <a:ext uri="{FF2B5EF4-FFF2-40B4-BE49-F238E27FC236}">
                            <a16:creationId xmlns:a16="http://schemas.microsoft.com/office/drawing/2014/main" xmlns="" id="{9645F537-7132-5D3A-C8EB-CF4C59039F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1" name="直線コネクタ 8970">
                        <a:extLst>
                          <a:ext uri="{FF2B5EF4-FFF2-40B4-BE49-F238E27FC236}">
                            <a16:creationId xmlns:a16="http://schemas.microsoft.com/office/drawing/2014/main" xmlns="" id="{88021E98-A4B8-753C-8255-4D5EEE144F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2" name="直線コネクタ 8971">
                        <a:extLst>
                          <a:ext uri="{FF2B5EF4-FFF2-40B4-BE49-F238E27FC236}">
                            <a16:creationId xmlns:a16="http://schemas.microsoft.com/office/drawing/2014/main" xmlns="" id="{BAE5E066-7FB9-69FF-D971-A5FF5D6887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3" name="直線コネクタ 8972">
                        <a:extLst>
                          <a:ext uri="{FF2B5EF4-FFF2-40B4-BE49-F238E27FC236}">
                            <a16:creationId xmlns:a16="http://schemas.microsoft.com/office/drawing/2014/main" xmlns="" id="{D8E59EA9-6C96-B697-5C5D-6478AF32F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4" name="直線コネクタ 8973">
                        <a:extLst>
                          <a:ext uri="{FF2B5EF4-FFF2-40B4-BE49-F238E27FC236}">
                            <a16:creationId xmlns:a16="http://schemas.microsoft.com/office/drawing/2014/main" xmlns="" id="{BBD2DA99-F2CD-32A7-5B3B-DEF158896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5" name="直線コネクタ 8974">
                        <a:extLst>
                          <a:ext uri="{FF2B5EF4-FFF2-40B4-BE49-F238E27FC236}">
                            <a16:creationId xmlns:a16="http://schemas.microsoft.com/office/drawing/2014/main" xmlns="" id="{022899EB-4C32-45B7-6529-9935ECA3EB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6" name="直線コネクタ 8975">
                        <a:extLst>
                          <a:ext uri="{FF2B5EF4-FFF2-40B4-BE49-F238E27FC236}">
                            <a16:creationId xmlns:a16="http://schemas.microsoft.com/office/drawing/2014/main" xmlns="" id="{A94C136C-02C1-6393-CD5C-263D524416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7" name="直線コネクタ 8976">
                        <a:extLst>
                          <a:ext uri="{FF2B5EF4-FFF2-40B4-BE49-F238E27FC236}">
                            <a16:creationId xmlns:a16="http://schemas.microsoft.com/office/drawing/2014/main" xmlns="" id="{2E068221-F3EC-B023-A5F8-849E764970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8" name="直線コネクタ 8977">
                        <a:extLst>
                          <a:ext uri="{FF2B5EF4-FFF2-40B4-BE49-F238E27FC236}">
                            <a16:creationId xmlns:a16="http://schemas.microsoft.com/office/drawing/2014/main" xmlns="" id="{568A7CBC-7C0A-4B8F-DE13-5928CCABB9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9" name="直線コネクタ 8978">
                        <a:extLst>
                          <a:ext uri="{FF2B5EF4-FFF2-40B4-BE49-F238E27FC236}">
                            <a16:creationId xmlns:a16="http://schemas.microsoft.com/office/drawing/2014/main" xmlns="" id="{D2894C8E-F57A-0F94-8F8B-AC42860429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0" name="直線コネクタ 8979">
                        <a:extLst>
                          <a:ext uri="{FF2B5EF4-FFF2-40B4-BE49-F238E27FC236}">
                            <a16:creationId xmlns:a16="http://schemas.microsoft.com/office/drawing/2014/main" xmlns="" id="{9BEC536D-80E4-BD7D-7360-EB9750A1D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1" name="直線コネクタ 8980">
                        <a:extLst>
                          <a:ext uri="{FF2B5EF4-FFF2-40B4-BE49-F238E27FC236}">
                            <a16:creationId xmlns:a16="http://schemas.microsoft.com/office/drawing/2014/main" xmlns="" id="{49BCFF97-8795-945A-91FF-AB51C41AFF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2" name="直線コネクタ 8981">
                        <a:extLst>
                          <a:ext uri="{FF2B5EF4-FFF2-40B4-BE49-F238E27FC236}">
                            <a16:creationId xmlns:a16="http://schemas.microsoft.com/office/drawing/2014/main" xmlns="" id="{E9FB7444-AB0F-E6D4-1934-953215A8C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3" name="直線コネクタ 8982">
                        <a:extLst>
                          <a:ext uri="{FF2B5EF4-FFF2-40B4-BE49-F238E27FC236}">
                            <a16:creationId xmlns:a16="http://schemas.microsoft.com/office/drawing/2014/main" xmlns="" id="{341B3C4C-571F-47FD-4316-C764FDC4AE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51" name="グループ化 8950">
                      <a:extLst>
                        <a:ext uri="{FF2B5EF4-FFF2-40B4-BE49-F238E27FC236}">
                          <a16:creationId xmlns:a16="http://schemas.microsoft.com/office/drawing/2014/main" xmlns="" id="{36CF533E-DB01-DA64-5F10-BCD893B83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52" name="直線コネクタ 8951">
                        <a:extLst>
                          <a:ext uri="{FF2B5EF4-FFF2-40B4-BE49-F238E27FC236}">
                            <a16:creationId xmlns:a16="http://schemas.microsoft.com/office/drawing/2014/main" xmlns="" id="{A18262D3-DAE0-7D66-960C-CE998E57A4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3" name="直線コネクタ 8952">
                        <a:extLst>
                          <a:ext uri="{FF2B5EF4-FFF2-40B4-BE49-F238E27FC236}">
                            <a16:creationId xmlns:a16="http://schemas.microsoft.com/office/drawing/2014/main" xmlns="" id="{9299CBFF-2F4A-CABC-4C74-CB90EF027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4" name="直線コネクタ 8953">
                        <a:extLst>
                          <a:ext uri="{FF2B5EF4-FFF2-40B4-BE49-F238E27FC236}">
                            <a16:creationId xmlns:a16="http://schemas.microsoft.com/office/drawing/2014/main" xmlns="" id="{FB192343-7D5E-92B1-6F2E-008CF884F9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5" name="直線コネクタ 8954">
                        <a:extLst>
                          <a:ext uri="{FF2B5EF4-FFF2-40B4-BE49-F238E27FC236}">
                            <a16:creationId xmlns:a16="http://schemas.microsoft.com/office/drawing/2014/main" xmlns="" id="{E9F2FC2E-30D5-6FA9-C714-76610394B6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6" name="直線コネクタ 8955">
                        <a:extLst>
                          <a:ext uri="{FF2B5EF4-FFF2-40B4-BE49-F238E27FC236}">
                            <a16:creationId xmlns:a16="http://schemas.microsoft.com/office/drawing/2014/main" xmlns="" id="{6B1096B4-D7F0-0E7F-9FCA-4D93DE7380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7" name="直線コネクタ 8956">
                        <a:extLst>
                          <a:ext uri="{FF2B5EF4-FFF2-40B4-BE49-F238E27FC236}">
                            <a16:creationId xmlns:a16="http://schemas.microsoft.com/office/drawing/2014/main" xmlns="" id="{F9F4AEFB-4CBF-1562-942D-E9FE44331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8" name="直線コネクタ 8957">
                        <a:extLst>
                          <a:ext uri="{FF2B5EF4-FFF2-40B4-BE49-F238E27FC236}">
                            <a16:creationId xmlns:a16="http://schemas.microsoft.com/office/drawing/2014/main" xmlns="" id="{5D81C863-C7D7-C695-22A3-9A134AA1C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9" name="直線コネクタ 8958">
                        <a:extLst>
                          <a:ext uri="{FF2B5EF4-FFF2-40B4-BE49-F238E27FC236}">
                            <a16:creationId xmlns:a16="http://schemas.microsoft.com/office/drawing/2014/main" xmlns="" id="{98E2F081-DB48-3F6E-B02A-8A6BAE0110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0" name="直線コネクタ 8959">
                        <a:extLst>
                          <a:ext uri="{FF2B5EF4-FFF2-40B4-BE49-F238E27FC236}">
                            <a16:creationId xmlns:a16="http://schemas.microsoft.com/office/drawing/2014/main" xmlns="" id="{E81D4FE5-087D-A487-37CD-F2322CCFA6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1" name="直線コネクタ 8960">
                        <a:extLst>
                          <a:ext uri="{FF2B5EF4-FFF2-40B4-BE49-F238E27FC236}">
                            <a16:creationId xmlns:a16="http://schemas.microsoft.com/office/drawing/2014/main" xmlns="" id="{9C07317C-9A32-F31E-1CA7-BF347B754C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2" name="直線コネクタ 8961">
                        <a:extLst>
                          <a:ext uri="{FF2B5EF4-FFF2-40B4-BE49-F238E27FC236}">
                            <a16:creationId xmlns:a16="http://schemas.microsoft.com/office/drawing/2014/main" xmlns="" id="{75B0231E-5796-1DD2-47F6-8583BDF38B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3" name="直線コネクタ 8962">
                        <a:extLst>
                          <a:ext uri="{FF2B5EF4-FFF2-40B4-BE49-F238E27FC236}">
                            <a16:creationId xmlns:a16="http://schemas.microsoft.com/office/drawing/2014/main" xmlns="" id="{C2BD238C-0037-6603-F83D-C020A20E69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4" name="直線コネクタ 8963">
                        <a:extLst>
                          <a:ext uri="{FF2B5EF4-FFF2-40B4-BE49-F238E27FC236}">
                            <a16:creationId xmlns:a16="http://schemas.microsoft.com/office/drawing/2014/main" xmlns="" id="{AEE3D73D-238A-FC03-0217-E5A8C471CE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5" name="直線コネクタ 8964">
                        <a:extLst>
                          <a:ext uri="{FF2B5EF4-FFF2-40B4-BE49-F238E27FC236}">
                            <a16:creationId xmlns:a16="http://schemas.microsoft.com/office/drawing/2014/main" xmlns="" id="{7CD8388E-3D95-18C5-6AE7-389916B00C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6" name="直線コネクタ 8965">
                        <a:extLst>
                          <a:ext uri="{FF2B5EF4-FFF2-40B4-BE49-F238E27FC236}">
                            <a16:creationId xmlns:a16="http://schemas.microsoft.com/office/drawing/2014/main" xmlns="" id="{631BADB9-DC7E-3242-9AC2-C39AF1E780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7" name="直線コネクタ 8966">
                        <a:extLst>
                          <a:ext uri="{FF2B5EF4-FFF2-40B4-BE49-F238E27FC236}">
                            <a16:creationId xmlns:a16="http://schemas.microsoft.com/office/drawing/2014/main" xmlns="" id="{AEBCFD68-C8D8-A65B-70FF-D284CAB6F1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6" name="グループ化 8915">
                    <a:extLst>
                      <a:ext uri="{FF2B5EF4-FFF2-40B4-BE49-F238E27FC236}">
                        <a16:creationId xmlns:a16="http://schemas.microsoft.com/office/drawing/2014/main" xmlns="" id="{C610091D-9461-5B08-1922-8BB1BF36F75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34" name="直線コネクタ 8933">
                      <a:extLst>
                        <a:ext uri="{FF2B5EF4-FFF2-40B4-BE49-F238E27FC236}">
                          <a16:creationId xmlns:a16="http://schemas.microsoft.com/office/drawing/2014/main" xmlns="" id="{923C2E41-8DBB-F0DA-E24F-39FEC26F71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5" name="直線コネクタ 8934">
                      <a:extLst>
                        <a:ext uri="{FF2B5EF4-FFF2-40B4-BE49-F238E27FC236}">
                          <a16:creationId xmlns:a16="http://schemas.microsoft.com/office/drawing/2014/main" xmlns="" id="{607F15D5-3375-62B9-368D-268F820C67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6" name="直線コネクタ 8935">
                      <a:extLst>
                        <a:ext uri="{FF2B5EF4-FFF2-40B4-BE49-F238E27FC236}">
                          <a16:creationId xmlns:a16="http://schemas.microsoft.com/office/drawing/2014/main" xmlns="" id="{AA4D8CD0-0C49-E10F-66A7-913D13C31B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7" name="直線コネクタ 8936">
                      <a:extLst>
                        <a:ext uri="{FF2B5EF4-FFF2-40B4-BE49-F238E27FC236}">
                          <a16:creationId xmlns:a16="http://schemas.microsoft.com/office/drawing/2014/main" xmlns="" id="{B9ADC7AA-2801-1409-97F8-C374A4FE19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8" name="直線コネクタ 8937">
                      <a:extLst>
                        <a:ext uri="{FF2B5EF4-FFF2-40B4-BE49-F238E27FC236}">
                          <a16:creationId xmlns:a16="http://schemas.microsoft.com/office/drawing/2014/main" xmlns="" id="{A5585195-4711-DC08-2FB5-6E995A36B6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9" name="直線コネクタ 8938">
                      <a:extLst>
                        <a:ext uri="{FF2B5EF4-FFF2-40B4-BE49-F238E27FC236}">
                          <a16:creationId xmlns:a16="http://schemas.microsoft.com/office/drawing/2014/main" xmlns="" id="{AAB9371B-7866-B5E3-86CF-31EFE3802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0" name="直線コネクタ 8939">
                      <a:extLst>
                        <a:ext uri="{FF2B5EF4-FFF2-40B4-BE49-F238E27FC236}">
                          <a16:creationId xmlns:a16="http://schemas.microsoft.com/office/drawing/2014/main" xmlns="" id="{5821B44A-BFE0-4B0B-0465-ECCE4B853D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1" name="直線コネクタ 8940">
                      <a:extLst>
                        <a:ext uri="{FF2B5EF4-FFF2-40B4-BE49-F238E27FC236}">
                          <a16:creationId xmlns:a16="http://schemas.microsoft.com/office/drawing/2014/main" xmlns="" id="{C1CDA03D-234C-26F1-49E8-25E32C2B1E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2" name="直線コネクタ 8941">
                      <a:extLst>
                        <a:ext uri="{FF2B5EF4-FFF2-40B4-BE49-F238E27FC236}">
                          <a16:creationId xmlns:a16="http://schemas.microsoft.com/office/drawing/2014/main" xmlns="" id="{35CC8DF3-72DE-6F15-BB0C-78841953FA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3" name="直線コネクタ 8942">
                      <a:extLst>
                        <a:ext uri="{FF2B5EF4-FFF2-40B4-BE49-F238E27FC236}">
                          <a16:creationId xmlns:a16="http://schemas.microsoft.com/office/drawing/2014/main" xmlns="" id="{C59C6D76-A93D-F181-4F3A-AF233E5244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4" name="直線コネクタ 8943">
                      <a:extLst>
                        <a:ext uri="{FF2B5EF4-FFF2-40B4-BE49-F238E27FC236}">
                          <a16:creationId xmlns:a16="http://schemas.microsoft.com/office/drawing/2014/main" xmlns="" id="{D24C086A-6B07-704C-2ABB-E335C40ED5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5" name="直線コネクタ 8944">
                      <a:extLst>
                        <a:ext uri="{FF2B5EF4-FFF2-40B4-BE49-F238E27FC236}">
                          <a16:creationId xmlns:a16="http://schemas.microsoft.com/office/drawing/2014/main" xmlns="" id="{32D2880D-5515-AD9F-F79D-19A9798305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6" name="直線コネクタ 8945">
                      <a:extLst>
                        <a:ext uri="{FF2B5EF4-FFF2-40B4-BE49-F238E27FC236}">
                          <a16:creationId xmlns:a16="http://schemas.microsoft.com/office/drawing/2014/main" xmlns="" id="{C9B3A3E4-D15F-ABD2-D9BF-D4DBC39E13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7" name="直線コネクタ 8946">
                      <a:extLst>
                        <a:ext uri="{FF2B5EF4-FFF2-40B4-BE49-F238E27FC236}">
                          <a16:creationId xmlns:a16="http://schemas.microsoft.com/office/drawing/2014/main" xmlns="" id="{FCAABBDF-1CC2-8C27-98F4-BCF6DED0A2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8" name="直線コネクタ 8947">
                      <a:extLst>
                        <a:ext uri="{FF2B5EF4-FFF2-40B4-BE49-F238E27FC236}">
                          <a16:creationId xmlns:a16="http://schemas.microsoft.com/office/drawing/2014/main" xmlns="" id="{3CEBC798-151E-8A23-7DFC-3D5A3C0862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9" name="直線コネクタ 8948">
                      <a:extLst>
                        <a:ext uri="{FF2B5EF4-FFF2-40B4-BE49-F238E27FC236}">
                          <a16:creationId xmlns:a16="http://schemas.microsoft.com/office/drawing/2014/main" xmlns="" id="{9447A297-4938-86C6-13D4-42523A3A2D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917" name="グループ化 8916">
                    <a:extLst>
                      <a:ext uri="{FF2B5EF4-FFF2-40B4-BE49-F238E27FC236}">
                        <a16:creationId xmlns:a16="http://schemas.microsoft.com/office/drawing/2014/main" xmlns="" id="{3B6F4C6E-3635-558A-3487-C8591E6C39CD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18" name="直線コネクタ 8917">
                      <a:extLst>
                        <a:ext uri="{FF2B5EF4-FFF2-40B4-BE49-F238E27FC236}">
                          <a16:creationId xmlns:a16="http://schemas.microsoft.com/office/drawing/2014/main" xmlns="" id="{F94A8B4B-5942-1C0D-3F98-64A1BA99BB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19" name="直線コネクタ 8918">
                      <a:extLst>
                        <a:ext uri="{FF2B5EF4-FFF2-40B4-BE49-F238E27FC236}">
                          <a16:creationId xmlns:a16="http://schemas.microsoft.com/office/drawing/2014/main" xmlns="" id="{84B179B5-9EFA-F54E-C57B-DA063F40C2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0" name="直線コネクタ 8919">
                      <a:extLst>
                        <a:ext uri="{FF2B5EF4-FFF2-40B4-BE49-F238E27FC236}">
                          <a16:creationId xmlns:a16="http://schemas.microsoft.com/office/drawing/2014/main" xmlns="" id="{49168ECA-1504-DDA6-69D9-A1DD300737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1" name="直線コネクタ 8920">
                      <a:extLst>
                        <a:ext uri="{FF2B5EF4-FFF2-40B4-BE49-F238E27FC236}">
                          <a16:creationId xmlns:a16="http://schemas.microsoft.com/office/drawing/2014/main" xmlns="" id="{3BA72818-C2F4-9916-C5D7-4066DB8916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2" name="直線コネクタ 8921">
                      <a:extLst>
                        <a:ext uri="{FF2B5EF4-FFF2-40B4-BE49-F238E27FC236}">
                          <a16:creationId xmlns:a16="http://schemas.microsoft.com/office/drawing/2014/main" xmlns="" id="{687FE352-6F94-5AC3-FDD6-F09FFA7095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3" name="直線コネクタ 8922">
                      <a:extLst>
                        <a:ext uri="{FF2B5EF4-FFF2-40B4-BE49-F238E27FC236}">
                          <a16:creationId xmlns:a16="http://schemas.microsoft.com/office/drawing/2014/main" xmlns="" id="{1ED66820-5024-D4A8-F37A-F8227681DB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4" name="直線コネクタ 8923">
                      <a:extLst>
                        <a:ext uri="{FF2B5EF4-FFF2-40B4-BE49-F238E27FC236}">
                          <a16:creationId xmlns:a16="http://schemas.microsoft.com/office/drawing/2014/main" xmlns="" id="{9BC7AE5B-4ED7-87F4-4251-4812A24612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5" name="直線コネクタ 8924">
                      <a:extLst>
                        <a:ext uri="{FF2B5EF4-FFF2-40B4-BE49-F238E27FC236}">
                          <a16:creationId xmlns:a16="http://schemas.microsoft.com/office/drawing/2014/main" xmlns="" id="{FC0E1C58-3F4E-CDE6-3211-000D944C52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6" name="直線コネクタ 8925">
                      <a:extLst>
                        <a:ext uri="{FF2B5EF4-FFF2-40B4-BE49-F238E27FC236}">
                          <a16:creationId xmlns:a16="http://schemas.microsoft.com/office/drawing/2014/main" xmlns="" id="{B3A5AC0C-7515-8996-818B-C683B605F0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7" name="直線コネクタ 8926">
                      <a:extLst>
                        <a:ext uri="{FF2B5EF4-FFF2-40B4-BE49-F238E27FC236}">
                          <a16:creationId xmlns:a16="http://schemas.microsoft.com/office/drawing/2014/main" xmlns="" id="{94264728-D63F-09B2-B961-DB067F9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8" name="直線コネクタ 8927">
                      <a:extLst>
                        <a:ext uri="{FF2B5EF4-FFF2-40B4-BE49-F238E27FC236}">
                          <a16:creationId xmlns:a16="http://schemas.microsoft.com/office/drawing/2014/main" xmlns="" id="{4919EB8A-7A47-1267-8DE3-3B7C1CBDFC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9" name="直線コネクタ 8928">
                      <a:extLst>
                        <a:ext uri="{FF2B5EF4-FFF2-40B4-BE49-F238E27FC236}">
                          <a16:creationId xmlns:a16="http://schemas.microsoft.com/office/drawing/2014/main" xmlns="" id="{FF23F17B-29FD-6D4B-264E-0CAEFF6613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0" name="直線コネクタ 8929">
                      <a:extLst>
                        <a:ext uri="{FF2B5EF4-FFF2-40B4-BE49-F238E27FC236}">
                          <a16:creationId xmlns:a16="http://schemas.microsoft.com/office/drawing/2014/main" xmlns="" id="{C6D2F663-ABBD-6D13-C9B3-299DA411A1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1" name="直線コネクタ 8930">
                      <a:extLst>
                        <a:ext uri="{FF2B5EF4-FFF2-40B4-BE49-F238E27FC236}">
                          <a16:creationId xmlns:a16="http://schemas.microsoft.com/office/drawing/2014/main" xmlns="" id="{DEE2D3D3-E153-1EBD-E377-D88B9233B2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2" name="直線コネクタ 8931">
                      <a:extLst>
                        <a:ext uri="{FF2B5EF4-FFF2-40B4-BE49-F238E27FC236}">
                          <a16:creationId xmlns:a16="http://schemas.microsoft.com/office/drawing/2014/main" xmlns="" id="{84C05993-305F-6FD2-5920-E686EA281C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3" name="直線コネクタ 8932">
                      <a:extLst>
                        <a:ext uri="{FF2B5EF4-FFF2-40B4-BE49-F238E27FC236}">
                          <a16:creationId xmlns:a16="http://schemas.microsoft.com/office/drawing/2014/main" xmlns="" id="{D341990D-BCAF-F388-D4C3-B36014DE79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884" name="グループ化 8883">
                  <a:extLst>
                    <a:ext uri="{FF2B5EF4-FFF2-40B4-BE49-F238E27FC236}">
                      <a16:creationId xmlns:a16="http://schemas.microsoft.com/office/drawing/2014/main" xmlns="" id="{7A80D9B5-DCB4-CF47-A114-C2F5940B6B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6" name="直線コネクタ 8905">
                    <a:extLst>
                      <a:ext uri="{FF2B5EF4-FFF2-40B4-BE49-F238E27FC236}">
                        <a16:creationId xmlns:a16="http://schemas.microsoft.com/office/drawing/2014/main" xmlns="" id="{550A794E-D915-A781-8246-47DA247DEA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7" name="直線コネクタ 8906">
                    <a:extLst>
                      <a:ext uri="{FF2B5EF4-FFF2-40B4-BE49-F238E27FC236}">
                        <a16:creationId xmlns:a16="http://schemas.microsoft.com/office/drawing/2014/main" xmlns="" id="{65AA4B84-D8FE-7916-2784-F43B4ED97B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8" name="直線コネクタ 8907">
                    <a:extLst>
                      <a:ext uri="{FF2B5EF4-FFF2-40B4-BE49-F238E27FC236}">
                        <a16:creationId xmlns:a16="http://schemas.microsoft.com/office/drawing/2014/main" xmlns="" id="{6F8BE426-5BC9-E3CA-3404-A3110D65C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9" name="直線コネクタ 8908">
                    <a:extLst>
                      <a:ext uri="{FF2B5EF4-FFF2-40B4-BE49-F238E27FC236}">
                        <a16:creationId xmlns:a16="http://schemas.microsoft.com/office/drawing/2014/main" xmlns="" id="{BB7C533F-3062-6775-5F09-99C3A62915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0" name="直線コネクタ 8909">
                    <a:extLst>
                      <a:ext uri="{FF2B5EF4-FFF2-40B4-BE49-F238E27FC236}">
                        <a16:creationId xmlns:a16="http://schemas.microsoft.com/office/drawing/2014/main" xmlns="" id="{46CD5F64-2088-59EC-3DE7-C976F013DE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1" name="直線コネクタ 8910">
                    <a:extLst>
                      <a:ext uri="{FF2B5EF4-FFF2-40B4-BE49-F238E27FC236}">
                        <a16:creationId xmlns:a16="http://schemas.microsoft.com/office/drawing/2014/main" xmlns="" id="{06730EE9-801A-5748-A6CE-24A041E691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5" name="グループ化 8884">
                  <a:extLst>
                    <a:ext uri="{FF2B5EF4-FFF2-40B4-BE49-F238E27FC236}">
                      <a16:creationId xmlns:a16="http://schemas.microsoft.com/office/drawing/2014/main" xmlns="" id="{E1BD798E-D602-2B03-3878-259BDD851B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0" name="直線コネクタ 8899">
                    <a:extLst>
                      <a:ext uri="{FF2B5EF4-FFF2-40B4-BE49-F238E27FC236}">
                        <a16:creationId xmlns:a16="http://schemas.microsoft.com/office/drawing/2014/main" xmlns="" id="{4C2EAC4B-10FE-66DB-32FF-57D926A8FC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1" name="直線コネクタ 8900">
                    <a:extLst>
                      <a:ext uri="{FF2B5EF4-FFF2-40B4-BE49-F238E27FC236}">
                        <a16:creationId xmlns:a16="http://schemas.microsoft.com/office/drawing/2014/main" xmlns="" id="{E8E056A4-F1C9-E354-CF7B-C995DFFA8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2" name="直線コネクタ 8901">
                    <a:extLst>
                      <a:ext uri="{FF2B5EF4-FFF2-40B4-BE49-F238E27FC236}">
                        <a16:creationId xmlns:a16="http://schemas.microsoft.com/office/drawing/2014/main" xmlns="" id="{7C9A429F-5974-67EE-B978-DE9B674021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3" name="直線コネクタ 8902">
                    <a:extLst>
                      <a:ext uri="{FF2B5EF4-FFF2-40B4-BE49-F238E27FC236}">
                        <a16:creationId xmlns:a16="http://schemas.microsoft.com/office/drawing/2014/main" xmlns="" id="{14035241-8017-7A7E-58E8-E34C0489AB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4" name="直線コネクタ 8903">
                    <a:extLst>
                      <a:ext uri="{FF2B5EF4-FFF2-40B4-BE49-F238E27FC236}">
                        <a16:creationId xmlns:a16="http://schemas.microsoft.com/office/drawing/2014/main" xmlns="" id="{01778579-6ADB-0188-69FB-834F49161E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5" name="直線コネクタ 8904">
                    <a:extLst>
                      <a:ext uri="{FF2B5EF4-FFF2-40B4-BE49-F238E27FC236}">
                        <a16:creationId xmlns:a16="http://schemas.microsoft.com/office/drawing/2014/main" xmlns="" id="{27A82445-7D4D-465A-A21B-9EE82BE5E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6" name="グループ化 8885">
                  <a:extLst>
                    <a:ext uri="{FF2B5EF4-FFF2-40B4-BE49-F238E27FC236}">
                      <a16:creationId xmlns:a16="http://schemas.microsoft.com/office/drawing/2014/main" xmlns="" id="{FA5C99CE-2DF6-022F-DD78-0E5A741471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94" name="直線コネクタ 8893">
                    <a:extLst>
                      <a:ext uri="{FF2B5EF4-FFF2-40B4-BE49-F238E27FC236}">
                        <a16:creationId xmlns:a16="http://schemas.microsoft.com/office/drawing/2014/main" xmlns="" id="{F3F51844-A888-208E-AC75-7B07388EA6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5" name="直線コネクタ 8894">
                    <a:extLst>
                      <a:ext uri="{FF2B5EF4-FFF2-40B4-BE49-F238E27FC236}">
                        <a16:creationId xmlns:a16="http://schemas.microsoft.com/office/drawing/2014/main" xmlns="" id="{CEE0C7E1-ACB0-7EBC-042F-758F8EE236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6" name="直線コネクタ 8895">
                    <a:extLst>
                      <a:ext uri="{FF2B5EF4-FFF2-40B4-BE49-F238E27FC236}">
                        <a16:creationId xmlns:a16="http://schemas.microsoft.com/office/drawing/2014/main" xmlns="" id="{315BC1D4-A753-90A7-B65D-2479A0DDC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7" name="直線コネクタ 8896">
                    <a:extLst>
                      <a:ext uri="{FF2B5EF4-FFF2-40B4-BE49-F238E27FC236}">
                        <a16:creationId xmlns:a16="http://schemas.microsoft.com/office/drawing/2014/main" xmlns="" id="{3564F682-C677-6652-7BFB-F216882419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8" name="直線コネクタ 8897">
                    <a:extLst>
                      <a:ext uri="{FF2B5EF4-FFF2-40B4-BE49-F238E27FC236}">
                        <a16:creationId xmlns:a16="http://schemas.microsoft.com/office/drawing/2014/main" xmlns="" id="{D4B2E9DC-50F9-CD2D-CF2C-93C66FA2B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9" name="直線コネクタ 8898">
                    <a:extLst>
                      <a:ext uri="{FF2B5EF4-FFF2-40B4-BE49-F238E27FC236}">
                        <a16:creationId xmlns:a16="http://schemas.microsoft.com/office/drawing/2014/main" xmlns="" id="{15003AF9-2B38-55A6-1053-092A78E15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7" name="グループ化 8886">
                  <a:extLst>
                    <a:ext uri="{FF2B5EF4-FFF2-40B4-BE49-F238E27FC236}">
                      <a16:creationId xmlns:a16="http://schemas.microsoft.com/office/drawing/2014/main" xmlns="" id="{9948AD8E-5508-8ADC-0161-76427AB3CD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88" name="直線コネクタ 8887">
                    <a:extLst>
                      <a:ext uri="{FF2B5EF4-FFF2-40B4-BE49-F238E27FC236}">
                        <a16:creationId xmlns:a16="http://schemas.microsoft.com/office/drawing/2014/main" xmlns="" id="{FD7827AD-BC08-BEB1-A590-3BC694AA03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9" name="直線コネクタ 8888">
                    <a:extLst>
                      <a:ext uri="{FF2B5EF4-FFF2-40B4-BE49-F238E27FC236}">
                        <a16:creationId xmlns:a16="http://schemas.microsoft.com/office/drawing/2014/main" xmlns="" id="{BCFC0CF9-BEC8-C3EC-C4BB-1F617A01C7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0" name="直線コネクタ 8889">
                    <a:extLst>
                      <a:ext uri="{FF2B5EF4-FFF2-40B4-BE49-F238E27FC236}">
                        <a16:creationId xmlns:a16="http://schemas.microsoft.com/office/drawing/2014/main" xmlns="" id="{14589440-A8FA-2162-05CF-24A3C8E1B8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1" name="直線コネクタ 8890">
                    <a:extLst>
                      <a:ext uri="{FF2B5EF4-FFF2-40B4-BE49-F238E27FC236}">
                        <a16:creationId xmlns:a16="http://schemas.microsoft.com/office/drawing/2014/main" xmlns="" id="{664DD936-4FB0-AB1D-F83B-BC75216FC0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2" name="直線コネクタ 8891">
                    <a:extLst>
                      <a:ext uri="{FF2B5EF4-FFF2-40B4-BE49-F238E27FC236}">
                        <a16:creationId xmlns:a16="http://schemas.microsoft.com/office/drawing/2014/main" xmlns="" id="{8CD46160-44F1-EC4E-0386-26EDE2C14D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3" name="直線コネクタ 8892">
                    <a:extLst>
                      <a:ext uri="{FF2B5EF4-FFF2-40B4-BE49-F238E27FC236}">
                        <a16:creationId xmlns:a16="http://schemas.microsoft.com/office/drawing/2014/main" xmlns="" id="{3A5E3189-DB4B-DAFF-23B4-92A2661D0E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5" name="グループ化 8314">
                <a:extLst>
                  <a:ext uri="{FF2B5EF4-FFF2-40B4-BE49-F238E27FC236}">
                    <a16:creationId xmlns:a16="http://schemas.microsoft.com/office/drawing/2014/main" xmlns="" id="{CB1130D6-C935-FDC6-DA1C-415E739A7200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694" name="正方形/長方形 8693">
                  <a:extLst>
                    <a:ext uri="{FF2B5EF4-FFF2-40B4-BE49-F238E27FC236}">
                      <a16:creationId xmlns:a16="http://schemas.microsoft.com/office/drawing/2014/main" xmlns="" id="{9AD81596-30FA-C988-291F-BD44FAEC465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695" name="グループ化 8694">
                  <a:extLst>
                    <a:ext uri="{FF2B5EF4-FFF2-40B4-BE49-F238E27FC236}">
                      <a16:creationId xmlns:a16="http://schemas.microsoft.com/office/drawing/2014/main" xmlns="" id="{45A6B11D-3BBD-CA2F-7632-5C4B029DBCD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724" name="グループ化 8723">
                    <a:extLst>
                      <a:ext uri="{FF2B5EF4-FFF2-40B4-BE49-F238E27FC236}">
                        <a16:creationId xmlns:a16="http://schemas.microsoft.com/office/drawing/2014/main" xmlns="" id="{AD3D5F28-FD51-C183-A250-483791E3C654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864" name="正方形/長方形 8863">
                      <a:extLst>
                        <a:ext uri="{FF2B5EF4-FFF2-40B4-BE49-F238E27FC236}">
                          <a16:creationId xmlns:a16="http://schemas.microsoft.com/office/drawing/2014/main" xmlns="" id="{5D096020-993D-6479-3870-C37ECF3FB1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65" name="グループ化 8864">
                      <a:extLst>
                        <a:ext uri="{FF2B5EF4-FFF2-40B4-BE49-F238E27FC236}">
                          <a16:creationId xmlns:a16="http://schemas.microsoft.com/office/drawing/2014/main" xmlns="" id="{735876DE-7AF8-9813-F003-03594A939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80" name="正方形/長方形 8879">
                        <a:extLst>
                          <a:ext uri="{FF2B5EF4-FFF2-40B4-BE49-F238E27FC236}">
                            <a16:creationId xmlns:a16="http://schemas.microsoft.com/office/drawing/2014/main" xmlns="" id="{0B1C6323-49AC-825A-4741-DC5D1F7BB98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81" name="正方形/長方形 8880">
                        <a:extLst>
                          <a:ext uri="{FF2B5EF4-FFF2-40B4-BE49-F238E27FC236}">
                            <a16:creationId xmlns:a16="http://schemas.microsoft.com/office/drawing/2014/main" xmlns="" id="{B8B894D8-2BD7-6DA1-C1DE-F7237701EC2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866" name="グループ化 8865">
                      <a:extLst>
                        <a:ext uri="{FF2B5EF4-FFF2-40B4-BE49-F238E27FC236}">
                          <a16:creationId xmlns:a16="http://schemas.microsoft.com/office/drawing/2014/main" xmlns="" id="{3986535B-158C-4C10-E11D-AC7DCDA6C8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876" name="正方形/長方形 8875">
                        <a:extLst>
                          <a:ext uri="{FF2B5EF4-FFF2-40B4-BE49-F238E27FC236}">
                            <a16:creationId xmlns:a16="http://schemas.microsoft.com/office/drawing/2014/main" xmlns="" id="{0A43E258-97AA-340E-B68F-69B920488B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877" name="グループ化 8876">
                        <a:extLst>
                          <a:ext uri="{FF2B5EF4-FFF2-40B4-BE49-F238E27FC236}">
                            <a16:creationId xmlns:a16="http://schemas.microsoft.com/office/drawing/2014/main" xmlns="" id="{43AF125C-4B00-2C44-5861-F904D5BC80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878" name="正方形/長方形 8877">
                          <a:extLst>
                            <a:ext uri="{FF2B5EF4-FFF2-40B4-BE49-F238E27FC236}">
                              <a16:creationId xmlns:a16="http://schemas.microsoft.com/office/drawing/2014/main" xmlns="" id="{0935A416-43B3-BAE8-9006-4968B32CFC5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879" name="正方形/長方形 8878">
                          <a:extLst>
                            <a:ext uri="{FF2B5EF4-FFF2-40B4-BE49-F238E27FC236}">
                              <a16:creationId xmlns:a16="http://schemas.microsoft.com/office/drawing/2014/main" xmlns="" id="{9104AF4F-F056-702E-F5AF-C3B1F9CCF73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867" name="正方形/長方形 8866">
                      <a:extLst>
                        <a:ext uri="{FF2B5EF4-FFF2-40B4-BE49-F238E27FC236}">
                          <a16:creationId xmlns:a16="http://schemas.microsoft.com/office/drawing/2014/main" xmlns="" id="{B05F0FAD-E629-9109-98C9-F69B0DF9F2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68" name="グループ化 8867">
                      <a:extLst>
                        <a:ext uri="{FF2B5EF4-FFF2-40B4-BE49-F238E27FC236}">
                          <a16:creationId xmlns:a16="http://schemas.microsoft.com/office/drawing/2014/main" xmlns="" id="{D2B3075F-2E69-0385-6F2D-1360F0058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4" name="正方形/長方形 8873">
                        <a:extLst>
                          <a:ext uri="{FF2B5EF4-FFF2-40B4-BE49-F238E27FC236}">
                            <a16:creationId xmlns:a16="http://schemas.microsoft.com/office/drawing/2014/main" xmlns="" id="{CCE8338E-1B49-E8FC-329E-DB36333A20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75" name="正方形/長方形 8874">
                        <a:extLst>
                          <a:ext uri="{FF2B5EF4-FFF2-40B4-BE49-F238E27FC236}">
                            <a16:creationId xmlns:a16="http://schemas.microsoft.com/office/drawing/2014/main" xmlns="" id="{202B7CF9-D883-9208-8C68-1D2A4CF38A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869" name="正方形/長方形 8868">
                      <a:extLst>
                        <a:ext uri="{FF2B5EF4-FFF2-40B4-BE49-F238E27FC236}">
                          <a16:creationId xmlns:a16="http://schemas.microsoft.com/office/drawing/2014/main" xmlns="" id="{C496ABD4-0416-EE28-CBE5-C5B73846EF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70" name="グループ化 8869">
                      <a:extLst>
                        <a:ext uri="{FF2B5EF4-FFF2-40B4-BE49-F238E27FC236}">
                          <a16:creationId xmlns:a16="http://schemas.microsoft.com/office/drawing/2014/main" xmlns="" id="{ADEF91E5-48D1-2A93-76E2-8CAA97454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2" name="正方形/長方形 8871">
                        <a:extLst>
                          <a:ext uri="{FF2B5EF4-FFF2-40B4-BE49-F238E27FC236}">
                            <a16:creationId xmlns:a16="http://schemas.microsoft.com/office/drawing/2014/main" xmlns="" id="{D9A9635F-DEE0-5879-7A8A-D6C767C736F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73" name="正方形/長方形 8872">
                        <a:extLst>
                          <a:ext uri="{FF2B5EF4-FFF2-40B4-BE49-F238E27FC236}">
                            <a16:creationId xmlns:a16="http://schemas.microsoft.com/office/drawing/2014/main" xmlns="" id="{20705F80-929A-64F5-E1FE-1D564265076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871" name="正方形/長方形 8870">
                      <a:extLst>
                        <a:ext uri="{FF2B5EF4-FFF2-40B4-BE49-F238E27FC236}">
                          <a16:creationId xmlns:a16="http://schemas.microsoft.com/office/drawing/2014/main" xmlns="" id="{99459DC3-92FB-A0A9-6B08-47565365C0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725" name="グループ化 8724">
                    <a:extLst>
                      <a:ext uri="{FF2B5EF4-FFF2-40B4-BE49-F238E27FC236}">
                        <a16:creationId xmlns:a16="http://schemas.microsoft.com/office/drawing/2014/main" xmlns="" id="{966A95C9-A7D0-809B-0B16-6FDD51BC449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830" name="グループ化 8829">
                      <a:extLst>
                        <a:ext uri="{FF2B5EF4-FFF2-40B4-BE49-F238E27FC236}">
                          <a16:creationId xmlns:a16="http://schemas.microsoft.com/office/drawing/2014/main" xmlns="" id="{89459C09-7A3C-E64F-9086-5115081DA7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48" name="直線コネクタ 8847">
                        <a:extLst>
                          <a:ext uri="{FF2B5EF4-FFF2-40B4-BE49-F238E27FC236}">
                            <a16:creationId xmlns:a16="http://schemas.microsoft.com/office/drawing/2014/main" xmlns="" id="{78ED472C-D60C-DF02-04EC-9627AC7ACD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9" name="直線コネクタ 8848">
                        <a:extLst>
                          <a:ext uri="{FF2B5EF4-FFF2-40B4-BE49-F238E27FC236}">
                            <a16:creationId xmlns:a16="http://schemas.microsoft.com/office/drawing/2014/main" xmlns="" id="{6214CB6C-FED5-F00F-8963-1A92D04DB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0" name="直線コネクタ 8849">
                        <a:extLst>
                          <a:ext uri="{FF2B5EF4-FFF2-40B4-BE49-F238E27FC236}">
                            <a16:creationId xmlns:a16="http://schemas.microsoft.com/office/drawing/2014/main" xmlns="" id="{1EB10994-8C2F-632C-C997-243BE9CB4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1" name="直線コネクタ 8850">
                        <a:extLst>
                          <a:ext uri="{FF2B5EF4-FFF2-40B4-BE49-F238E27FC236}">
                            <a16:creationId xmlns:a16="http://schemas.microsoft.com/office/drawing/2014/main" xmlns="" id="{539292E1-5F37-F747-9E15-955A7CADD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2" name="直線コネクタ 8851">
                        <a:extLst>
                          <a:ext uri="{FF2B5EF4-FFF2-40B4-BE49-F238E27FC236}">
                            <a16:creationId xmlns:a16="http://schemas.microsoft.com/office/drawing/2014/main" xmlns="" id="{3D84080B-6797-3339-CC5D-F662666382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3" name="直線コネクタ 8852">
                        <a:extLst>
                          <a:ext uri="{FF2B5EF4-FFF2-40B4-BE49-F238E27FC236}">
                            <a16:creationId xmlns:a16="http://schemas.microsoft.com/office/drawing/2014/main" xmlns="" id="{23E18ACF-67C2-2B4E-E63B-197B4FA7EF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4" name="直線コネクタ 8853">
                        <a:extLst>
                          <a:ext uri="{FF2B5EF4-FFF2-40B4-BE49-F238E27FC236}">
                            <a16:creationId xmlns:a16="http://schemas.microsoft.com/office/drawing/2014/main" xmlns="" id="{EE0E3259-9C73-0905-6D64-74787637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5" name="直線コネクタ 8854">
                        <a:extLst>
                          <a:ext uri="{FF2B5EF4-FFF2-40B4-BE49-F238E27FC236}">
                            <a16:creationId xmlns:a16="http://schemas.microsoft.com/office/drawing/2014/main" xmlns="" id="{5B8E7AB6-B96D-5B13-BDCC-EE82AFA574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6" name="直線コネクタ 8855">
                        <a:extLst>
                          <a:ext uri="{FF2B5EF4-FFF2-40B4-BE49-F238E27FC236}">
                            <a16:creationId xmlns:a16="http://schemas.microsoft.com/office/drawing/2014/main" xmlns="" id="{2D5E0B57-E918-CC15-D4D5-5DD6127D7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7" name="直線コネクタ 8856">
                        <a:extLst>
                          <a:ext uri="{FF2B5EF4-FFF2-40B4-BE49-F238E27FC236}">
                            <a16:creationId xmlns:a16="http://schemas.microsoft.com/office/drawing/2014/main" xmlns="" id="{E2F244C7-F2D0-B65D-FB43-03F150792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8" name="直線コネクタ 8857">
                        <a:extLst>
                          <a:ext uri="{FF2B5EF4-FFF2-40B4-BE49-F238E27FC236}">
                            <a16:creationId xmlns:a16="http://schemas.microsoft.com/office/drawing/2014/main" xmlns="" id="{A8A93985-585A-4381-3389-71CBBBDFB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9" name="直線コネクタ 8858">
                        <a:extLst>
                          <a:ext uri="{FF2B5EF4-FFF2-40B4-BE49-F238E27FC236}">
                            <a16:creationId xmlns:a16="http://schemas.microsoft.com/office/drawing/2014/main" xmlns="" id="{1CC6B0D1-EC0E-F39C-8F82-4147B1E6EB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0" name="直線コネクタ 8859">
                        <a:extLst>
                          <a:ext uri="{FF2B5EF4-FFF2-40B4-BE49-F238E27FC236}">
                            <a16:creationId xmlns:a16="http://schemas.microsoft.com/office/drawing/2014/main" xmlns="" id="{992E7653-6BF8-3DEB-6599-17A9936DDD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1" name="直線コネクタ 8860">
                        <a:extLst>
                          <a:ext uri="{FF2B5EF4-FFF2-40B4-BE49-F238E27FC236}">
                            <a16:creationId xmlns:a16="http://schemas.microsoft.com/office/drawing/2014/main" xmlns="" id="{95177E8B-78CC-43D2-EE1F-0D5D6211A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2" name="直線コネクタ 8861">
                        <a:extLst>
                          <a:ext uri="{FF2B5EF4-FFF2-40B4-BE49-F238E27FC236}">
                            <a16:creationId xmlns:a16="http://schemas.microsoft.com/office/drawing/2014/main" xmlns="" id="{25B3D489-2034-451C-2A82-C01487B49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3" name="直線コネクタ 8862">
                        <a:extLst>
                          <a:ext uri="{FF2B5EF4-FFF2-40B4-BE49-F238E27FC236}">
                            <a16:creationId xmlns:a16="http://schemas.microsoft.com/office/drawing/2014/main" xmlns="" id="{D6A0701B-8664-5828-AAD1-11E3CB68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831" name="グループ化 8830">
                      <a:extLst>
                        <a:ext uri="{FF2B5EF4-FFF2-40B4-BE49-F238E27FC236}">
                          <a16:creationId xmlns:a16="http://schemas.microsoft.com/office/drawing/2014/main" xmlns="" id="{23918759-A4DA-DF69-D5F3-43809C179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32" name="直線コネクタ 8831">
                        <a:extLst>
                          <a:ext uri="{FF2B5EF4-FFF2-40B4-BE49-F238E27FC236}">
                            <a16:creationId xmlns:a16="http://schemas.microsoft.com/office/drawing/2014/main" xmlns="" id="{9AC5E2F3-6A3F-3E0D-323A-400E367F1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3" name="直線コネクタ 8832">
                        <a:extLst>
                          <a:ext uri="{FF2B5EF4-FFF2-40B4-BE49-F238E27FC236}">
                            <a16:creationId xmlns:a16="http://schemas.microsoft.com/office/drawing/2014/main" xmlns="" id="{9B887248-C3E5-423F-5B4F-00F9D52CBE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4" name="直線コネクタ 8833">
                        <a:extLst>
                          <a:ext uri="{FF2B5EF4-FFF2-40B4-BE49-F238E27FC236}">
                            <a16:creationId xmlns:a16="http://schemas.microsoft.com/office/drawing/2014/main" xmlns="" id="{F2A5C099-15E5-15BB-52D0-202DCF538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5" name="直線コネクタ 8834">
                        <a:extLst>
                          <a:ext uri="{FF2B5EF4-FFF2-40B4-BE49-F238E27FC236}">
                            <a16:creationId xmlns:a16="http://schemas.microsoft.com/office/drawing/2014/main" xmlns="" id="{5CA394DB-F8B3-FCDB-DD94-55408071D1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6" name="直線コネクタ 8835">
                        <a:extLst>
                          <a:ext uri="{FF2B5EF4-FFF2-40B4-BE49-F238E27FC236}">
                            <a16:creationId xmlns:a16="http://schemas.microsoft.com/office/drawing/2014/main" xmlns="" id="{A8B7C290-C03C-B28E-EAD2-CD375BFF9D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7" name="直線コネクタ 8836">
                        <a:extLst>
                          <a:ext uri="{FF2B5EF4-FFF2-40B4-BE49-F238E27FC236}">
                            <a16:creationId xmlns:a16="http://schemas.microsoft.com/office/drawing/2014/main" xmlns="" id="{9CC27367-42F0-2700-910E-0522B4637D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8" name="直線コネクタ 8837">
                        <a:extLst>
                          <a:ext uri="{FF2B5EF4-FFF2-40B4-BE49-F238E27FC236}">
                            <a16:creationId xmlns:a16="http://schemas.microsoft.com/office/drawing/2014/main" xmlns="" id="{5572BB47-CCA4-FCF2-444A-D52E242E9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9" name="直線コネクタ 8838">
                        <a:extLst>
                          <a:ext uri="{FF2B5EF4-FFF2-40B4-BE49-F238E27FC236}">
                            <a16:creationId xmlns:a16="http://schemas.microsoft.com/office/drawing/2014/main" xmlns="" id="{E840AC5C-4E48-0AC6-0854-A9D16801A9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0" name="直線コネクタ 8839">
                        <a:extLst>
                          <a:ext uri="{FF2B5EF4-FFF2-40B4-BE49-F238E27FC236}">
                            <a16:creationId xmlns:a16="http://schemas.microsoft.com/office/drawing/2014/main" xmlns="" id="{F661D337-A568-8D08-29BE-E44C84101F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1" name="直線コネクタ 8840">
                        <a:extLst>
                          <a:ext uri="{FF2B5EF4-FFF2-40B4-BE49-F238E27FC236}">
                            <a16:creationId xmlns:a16="http://schemas.microsoft.com/office/drawing/2014/main" xmlns="" id="{8EBCA014-9B09-505D-DAB4-33928601BA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2" name="直線コネクタ 8841">
                        <a:extLst>
                          <a:ext uri="{FF2B5EF4-FFF2-40B4-BE49-F238E27FC236}">
                            <a16:creationId xmlns:a16="http://schemas.microsoft.com/office/drawing/2014/main" xmlns="" id="{3BE40EF2-8A99-3DA7-96BF-A64084D570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3" name="直線コネクタ 8842">
                        <a:extLst>
                          <a:ext uri="{FF2B5EF4-FFF2-40B4-BE49-F238E27FC236}">
                            <a16:creationId xmlns:a16="http://schemas.microsoft.com/office/drawing/2014/main" xmlns="" id="{A697AE32-A21B-88CD-CDF3-53E66649C1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4" name="直線コネクタ 8843">
                        <a:extLst>
                          <a:ext uri="{FF2B5EF4-FFF2-40B4-BE49-F238E27FC236}">
                            <a16:creationId xmlns:a16="http://schemas.microsoft.com/office/drawing/2014/main" xmlns="" id="{2C6BDB53-1A16-49F9-6653-1CB32350B9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5" name="直線コネクタ 8844">
                        <a:extLst>
                          <a:ext uri="{FF2B5EF4-FFF2-40B4-BE49-F238E27FC236}">
                            <a16:creationId xmlns:a16="http://schemas.microsoft.com/office/drawing/2014/main" xmlns="" id="{1E00CD91-479C-87DA-0DA1-AA4FA5863F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6" name="直線コネクタ 8845">
                        <a:extLst>
                          <a:ext uri="{FF2B5EF4-FFF2-40B4-BE49-F238E27FC236}">
                            <a16:creationId xmlns:a16="http://schemas.microsoft.com/office/drawing/2014/main" xmlns="" id="{0E9531E0-FE10-7EB6-C36F-300A2D921A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7" name="直線コネクタ 8846">
                        <a:extLst>
                          <a:ext uri="{FF2B5EF4-FFF2-40B4-BE49-F238E27FC236}">
                            <a16:creationId xmlns:a16="http://schemas.microsoft.com/office/drawing/2014/main" xmlns="" id="{F006AB3E-0933-90AE-A371-4731A7DE22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6" name="グループ化 8725">
                    <a:extLst>
                      <a:ext uri="{FF2B5EF4-FFF2-40B4-BE49-F238E27FC236}">
                        <a16:creationId xmlns:a16="http://schemas.microsoft.com/office/drawing/2014/main" xmlns="" id="{CE74ACE4-9DDB-C279-0926-0816D2479D6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96" name="グループ化 8795">
                      <a:extLst>
                        <a:ext uri="{FF2B5EF4-FFF2-40B4-BE49-F238E27FC236}">
                          <a16:creationId xmlns:a16="http://schemas.microsoft.com/office/drawing/2014/main" xmlns="" id="{F121DBF7-A36A-C50F-1891-80F5B64ABF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14" name="直線コネクタ 8813">
                        <a:extLst>
                          <a:ext uri="{FF2B5EF4-FFF2-40B4-BE49-F238E27FC236}">
                            <a16:creationId xmlns:a16="http://schemas.microsoft.com/office/drawing/2014/main" xmlns="" id="{4076CB71-B648-B756-8E72-1E4BF6E63C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5" name="直線コネクタ 8814">
                        <a:extLst>
                          <a:ext uri="{FF2B5EF4-FFF2-40B4-BE49-F238E27FC236}">
                            <a16:creationId xmlns:a16="http://schemas.microsoft.com/office/drawing/2014/main" xmlns="" id="{DC17CEF7-6756-14ED-66E3-4488618F30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6" name="直線コネクタ 8815">
                        <a:extLst>
                          <a:ext uri="{FF2B5EF4-FFF2-40B4-BE49-F238E27FC236}">
                            <a16:creationId xmlns:a16="http://schemas.microsoft.com/office/drawing/2014/main" xmlns="" id="{75312785-533E-A33E-97B6-C9ED9465E4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7" name="直線コネクタ 8816">
                        <a:extLst>
                          <a:ext uri="{FF2B5EF4-FFF2-40B4-BE49-F238E27FC236}">
                            <a16:creationId xmlns:a16="http://schemas.microsoft.com/office/drawing/2014/main" xmlns="" id="{BB1757D3-A4DE-1FC2-B2B4-B937DB8CA6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8" name="直線コネクタ 8817">
                        <a:extLst>
                          <a:ext uri="{FF2B5EF4-FFF2-40B4-BE49-F238E27FC236}">
                            <a16:creationId xmlns:a16="http://schemas.microsoft.com/office/drawing/2014/main" xmlns="" id="{AEEC3432-B933-01BE-86E0-62D720F3D7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9" name="直線コネクタ 8818">
                        <a:extLst>
                          <a:ext uri="{FF2B5EF4-FFF2-40B4-BE49-F238E27FC236}">
                            <a16:creationId xmlns:a16="http://schemas.microsoft.com/office/drawing/2014/main" xmlns="" id="{F776AD8C-FB99-20E3-5828-EF11DE7E32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0" name="直線コネクタ 8819">
                        <a:extLst>
                          <a:ext uri="{FF2B5EF4-FFF2-40B4-BE49-F238E27FC236}">
                            <a16:creationId xmlns:a16="http://schemas.microsoft.com/office/drawing/2014/main" xmlns="" id="{DA0B9648-917C-0F2D-324E-07A8E6E10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1" name="直線コネクタ 8820">
                        <a:extLst>
                          <a:ext uri="{FF2B5EF4-FFF2-40B4-BE49-F238E27FC236}">
                            <a16:creationId xmlns:a16="http://schemas.microsoft.com/office/drawing/2014/main" xmlns="" id="{BC48C7CA-DD47-4FF1-4541-4B0860D6C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2" name="直線コネクタ 8821">
                        <a:extLst>
                          <a:ext uri="{FF2B5EF4-FFF2-40B4-BE49-F238E27FC236}">
                            <a16:creationId xmlns:a16="http://schemas.microsoft.com/office/drawing/2014/main" xmlns="" id="{536F4C55-ACAB-EDE3-57F9-572BEEE6AE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3" name="直線コネクタ 8822">
                        <a:extLst>
                          <a:ext uri="{FF2B5EF4-FFF2-40B4-BE49-F238E27FC236}">
                            <a16:creationId xmlns:a16="http://schemas.microsoft.com/office/drawing/2014/main" xmlns="" id="{7FB0F3F2-898E-25B9-E689-FA4A786BCA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4" name="直線コネクタ 8823">
                        <a:extLst>
                          <a:ext uri="{FF2B5EF4-FFF2-40B4-BE49-F238E27FC236}">
                            <a16:creationId xmlns:a16="http://schemas.microsoft.com/office/drawing/2014/main" xmlns="" id="{EF68A102-9A99-B409-3494-B1991FBE27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5" name="直線コネクタ 8824">
                        <a:extLst>
                          <a:ext uri="{FF2B5EF4-FFF2-40B4-BE49-F238E27FC236}">
                            <a16:creationId xmlns:a16="http://schemas.microsoft.com/office/drawing/2014/main" xmlns="" id="{36D43434-4D16-5E1E-1A2B-731E055F61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6" name="直線コネクタ 8825">
                        <a:extLst>
                          <a:ext uri="{FF2B5EF4-FFF2-40B4-BE49-F238E27FC236}">
                            <a16:creationId xmlns:a16="http://schemas.microsoft.com/office/drawing/2014/main" xmlns="" id="{5FF47250-23CD-47E2-4AC5-CF7E13BCE3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7" name="直線コネクタ 8826">
                        <a:extLst>
                          <a:ext uri="{FF2B5EF4-FFF2-40B4-BE49-F238E27FC236}">
                            <a16:creationId xmlns:a16="http://schemas.microsoft.com/office/drawing/2014/main" xmlns="" id="{577A494B-0257-7FAC-2081-6FFD3F1022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8" name="直線コネクタ 8827">
                        <a:extLst>
                          <a:ext uri="{FF2B5EF4-FFF2-40B4-BE49-F238E27FC236}">
                            <a16:creationId xmlns:a16="http://schemas.microsoft.com/office/drawing/2014/main" xmlns="" id="{39067266-27F7-56CF-C12B-416D961D9E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9" name="直線コネクタ 8828">
                        <a:extLst>
                          <a:ext uri="{FF2B5EF4-FFF2-40B4-BE49-F238E27FC236}">
                            <a16:creationId xmlns:a16="http://schemas.microsoft.com/office/drawing/2014/main" xmlns="" id="{07F46AE0-31DA-8240-AE2F-5C069114B8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97" name="グループ化 8796">
                      <a:extLst>
                        <a:ext uri="{FF2B5EF4-FFF2-40B4-BE49-F238E27FC236}">
                          <a16:creationId xmlns:a16="http://schemas.microsoft.com/office/drawing/2014/main" xmlns="" id="{F4FEF543-588F-9589-678D-076DE61F1C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98" name="直線コネクタ 8797">
                        <a:extLst>
                          <a:ext uri="{FF2B5EF4-FFF2-40B4-BE49-F238E27FC236}">
                            <a16:creationId xmlns:a16="http://schemas.microsoft.com/office/drawing/2014/main" xmlns="" id="{081E89B5-7BEB-0814-D0A3-EAD23A2A23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9" name="直線コネクタ 8798">
                        <a:extLst>
                          <a:ext uri="{FF2B5EF4-FFF2-40B4-BE49-F238E27FC236}">
                            <a16:creationId xmlns:a16="http://schemas.microsoft.com/office/drawing/2014/main" xmlns="" id="{908FF29E-079E-7725-0C7F-CCB733EF5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0" name="直線コネクタ 8799">
                        <a:extLst>
                          <a:ext uri="{FF2B5EF4-FFF2-40B4-BE49-F238E27FC236}">
                            <a16:creationId xmlns:a16="http://schemas.microsoft.com/office/drawing/2014/main" xmlns="" id="{E4C4B740-682B-8716-383B-C0D8A5DE6C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1" name="直線コネクタ 8800">
                        <a:extLst>
                          <a:ext uri="{FF2B5EF4-FFF2-40B4-BE49-F238E27FC236}">
                            <a16:creationId xmlns:a16="http://schemas.microsoft.com/office/drawing/2014/main" xmlns="" id="{7B36440D-C983-E156-8D65-4ABEA56A5C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2" name="直線コネクタ 8801">
                        <a:extLst>
                          <a:ext uri="{FF2B5EF4-FFF2-40B4-BE49-F238E27FC236}">
                            <a16:creationId xmlns:a16="http://schemas.microsoft.com/office/drawing/2014/main" xmlns="" id="{E445167D-C6C5-CC9D-E857-D25C3A02A8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3" name="直線コネクタ 8802">
                        <a:extLst>
                          <a:ext uri="{FF2B5EF4-FFF2-40B4-BE49-F238E27FC236}">
                            <a16:creationId xmlns:a16="http://schemas.microsoft.com/office/drawing/2014/main" xmlns="" id="{F81E5827-B1CC-7986-41B6-CD4D50D6BA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4" name="直線コネクタ 8803">
                        <a:extLst>
                          <a:ext uri="{FF2B5EF4-FFF2-40B4-BE49-F238E27FC236}">
                            <a16:creationId xmlns:a16="http://schemas.microsoft.com/office/drawing/2014/main" xmlns="" id="{1EA09E98-D314-917E-4127-0232D99B0A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5" name="直線コネクタ 8804">
                        <a:extLst>
                          <a:ext uri="{FF2B5EF4-FFF2-40B4-BE49-F238E27FC236}">
                            <a16:creationId xmlns:a16="http://schemas.microsoft.com/office/drawing/2014/main" xmlns="" id="{9EE88493-C4ED-CB4C-A27D-A4DC3F4BA8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6" name="直線コネクタ 8805">
                        <a:extLst>
                          <a:ext uri="{FF2B5EF4-FFF2-40B4-BE49-F238E27FC236}">
                            <a16:creationId xmlns:a16="http://schemas.microsoft.com/office/drawing/2014/main" xmlns="" id="{05EE4958-909A-5A40-E43E-31AA9CB83D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7" name="直線コネクタ 8806">
                        <a:extLst>
                          <a:ext uri="{FF2B5EF4-FFF2-40B4-BE49-F238E27FC236}">
                            <a16:creationId xmlns:a16="http://schemas.microsoft.com/office/drawing/2014/main" xmlns="" id="{47E9079F-C5C7-2560-D950-11484C857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8" name="直線コネクタ 8807">
                        <a:extLst>
                          <a:ext uri="{FF2B5EF4-FFF2-40B4-BE49-F238E27FC236}">
                            <a16:creationId xmlns:a16="http://schemas.microsoft.com/office/drawing/2014/main" xmlns="" id="{A0319A5B-C9C2-D3E3-4DCF-69CA896817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9" name="直線コネクタ 8808">
                        <a:extLst>
                          <a:ext uri="{FF2B5EF4-FFF2-40B4-BE49-F238E27FC236}">
                            <a16:creationId xmlns:a16="http://schemas.microsoft.com/office/drawing/2014/main" xmlns="" id="{63F68CC1-C8ED-B0AF-669D-294877450F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0" name="直線コネクタ 8809">
                        <a:extLst>
                          <a:ext uri="{FF2B5EF4-FFF2-40B4-BE49-F238E27FC236}">
                            <a16:creationId xmlns:a16="http://schemas.microsoft.com/office/drawing/2014/main" xmlns="" id="{C5682528-BB3E-AE2C-201A-AF18CA5D9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1" name="直線コネクタ 8810">
                        <a:extLst>
                          <a:ext uri="{FF2B5EF4-FFF2-40B4-BE49-F238E27FC236}">
                            <a16:creationId xmlns:a16="http://schemas.microsoft.com/office/drawing/2014/main" xmlns="" id="{1C34BBD7-E1B5-49FB-1352-E2EE3EBAC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2" name="直線コネクタ 8811">
                        <a:extLst>
                          <a:ext uri="{FF2B5EF4-FFF2-40B4-BE49-F238E27FC236}">
                            <a16:creationId xmlns:a16="http://schemas.microsoft.com/office/drawing/2014/main" xmlns="" id="{5E38D040-27E1-D492-9BEA-513DB74A8F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3" name="直線コネクタ 8812">
                        <a:extLst>
                          <a:ext uri="{FF2B5EF4-FFF2-40B4-BE49-F238E27FC236}">
                            <a16:creationId xmlns:a16="http://schemas.microsoft.com/office/drawing/2014/main" xmlns="" id="{91CA3053-A905-3864-1BA3-5AA814CA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7" name="グループ化 8726">
                    <a:extLst>
                      <a:ext uri="{FF2B5EF4-FFF2-40B4-BE49-F238E27FC236}">
                        <a16:creationId xmlns:a16="http://schemas.microsoft.com/office/drawing/2014/main" xmlns="" id="{A098C278-A3E7-023C-F1B2-46375ED7A04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62" name="グループ化 8761">
                      <a:extLst>
                        <a:ext uri="{FF2B5EF4-FFF2-40B4-BE49-F238E27FC236}">
                          <a16:creationId xmlns:a16="http://schemas.microsoft.com/office/drawing/2014/main" xmlns="" id="{762F3FFA-3110-1706-4A65-9E0AD4866B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80" name="直線コネクタ 8779">
                        <a:extLst>
                          <a:ext uri="{FF2B5EF4-FFF2-40B4-BE49-F238E27FC236}">
                            <a16:creationId xmlns:a16="http://schemas.microsoft.com/office/drawing/2014/main" xmlns="" id="{A5ACAAA1-06BE-852F-21B8-BDEF3A368F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1" name="直線コネクタ 8780">
                        <a:extLst>
                          <a:ext uri="{FF2B5EF4-FFF2-40B4-BE49-F238E27FC236}">
                            <a16:creationId xmlns:a16="http://schemas.microsoft.com/office/drawing/2014/main" xmlns="" id="{C2EFFD05-F712-133C-0644-CFE8999C85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2" name="直線コネクタ 8781">
                        <a:extLst>
                          <a:ext uri="{FF2B5EF4-FFF2-40B4-BE49-F238E27FC236}">
                            <a16:creationId xmlns:a16="http://schemas.microsoft.com/office/drawing/2014/main" xmlns="" id="{EFE4C2AC-618B-24DE-9F17-AA1D6CDF15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3" name="直線コネクタ 8782">
                        <a:extLst>
                          <a:ext uri="{FF2B5EF4-FFF2-40B4-BE49-F238E27FC236}">
                            <a16:creationId xmlns:a16="http://schemas.microsoft.com/office/drawing/2014/main" xmlns="" id="{F8C59D73-8884-B050-E7B3-B7BD55921D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4" name="直線コネクタ 8783">
                        <a:extLst>
                          <a:ext uri="{FF2B5EF4-FFF2-40B4-BE49-F238E27FC236}">
                            <a16:creationId xmlns:a16="http://schemas.microsoft.com/office/drawing/2014/main" xmlns="" id="{8625D623-3B45-0D9A-20BC-DF67B1DBD9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5" name="直線コネクタ 8784">
                        <a:extLst>
                          <a:ext uri="{FF2B5EF4-FFF2-40B4-BE49-F238E27FC236}">
                            <a16:creationId xmlns:a16="http://schemas.microsoft.com/office/drawing/2014/main" xmlns="" id="{FF7766B2-993A-CCF0-86CC-35AB506B3A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6" name="直線コネクタ 8785">
                        <a:extLst>
                          <a:ext uri="{FF2B5EF4-FFF2-40B4-BE49-F238E27FC236}">
                            <a16:creationId xmlns:a16="http://schemas.microsoft.com/office/drawing/2014/main" xmlns="" id="{BF65353D-A0F0-9E3C-3322-5CCBE5527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7" name="直線コネクタ 8786">
                        <a:extLst>
                          <a:ext uri="{FF2B5EF4-FFF2-40B4-BE49-F238E27FC236}">
                            <a16:creationId xmlns:a16="http://schemas.microsoft.com/office/drawing/2014/main" xmlns="" id="{DF81F99B-1983-39C7-173E-57247B3BE4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8" name="直線コネクタ 8787">
                        <a:extLst>
                          <a:ext uri="{FF2B5EF4-FFF2-40B4-BE49-F238E27FC236}">
                            <a16:creationId xmlns:a16="http://schemas.microsoft.com/office/drawing/2014/main" xmlns="" id="{2A2CF06B-104A-2FE4-B2E2-851C3B3D1B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9" name="直線コネクタ 8788">
                        <a:extLst>
                          <a:ext uri="{FF2B5EF4-FFF2-40B4-BE49-F238E27FC236}">
                            <a16:creationId xmlns:a16="http://schemas.microsoft.com/office/drawing/2014/main" xmlns="" id="{C03705F0-F7EB-4B95-931F-D4892C1321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0" name="直線コネクタ 8789">
                        <a:extLst>
                          <a:ext uri="{FF2B5EF4-FFF2-40B4-BE49-F238E27FC236}">
                            <a16:creationId xmlns:a16="http://schemas.microsoft.com/office/drawing/2014/main" xmlns="" id="{C2A4D476-2603-CB68-31BA-6B7EA0EB83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1" name="直線コネクタ 8790">
                        <a:extLst>
                          <a:ext uri="{FF2B5EF4-FFF2-40B4-BE49-F238E27FC236}">
                            <a16:creationId xmlns:a16="http://schemas.microsoft.com/office/drawing/2014/main" xmlns="" id="{493F43D9-A9FD-4F72-0A8C-300F3A42CB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2" name="直線コネクタ 8791">
                        <a:extLst>
                          <a:ext uri="{FF2B5EF4-FFF2-40B4-BE49-F238E27FC236}">
                            <a16:creationId xmlns:a16="http://schemas.microsoft.com/office/drawing/2014/main" xmlns="" id="{B0B0EB3D-3289-D45C-325C-798E799CD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3" name="直線コネクタ 8792">
                        <a:extLst>
                          <a:ext uri="{FF2B5EF4-FFF2-40B4-BE49-F238E27FC236}">
                            <a16:creationId xmlns:a16="http://schemas.microsoft.com/office/drawing/2014/main" xmlns="" id="{A86F6E24-E062-DCF7-2A19-249EB073F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4" name="直線コネクタ 8793">
                        <a:extLst>
                          <a:ext uri="{FF2B5EF4-FFF2-40B4-BE49-F238E27FC236}">
                            <a16:creationId xmlns:a16="http://schemas.microsoft.com/office/drawing/2014/main" xmlns="" id="{CB845551-F2FB-4F96-EFBF-B7C6DEB019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5" name="直線コネクタ 8794">
                        <a:extLst>
                          <a:ext uri="{FF2B5EF4-FFF2-40B4-BE49-F238E27FC236}">
                            <a16:creationId xmlns:a16="http://schemas.microsoft.com/office/drawing/2014/main" xmlns="" id="{650C5D97-18DC-05ED-2DFB-711B6A13C6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63" name="グループ化 8762">
                      <a:extLst>
                        <a:ext uri="{FF2B5EF4-FFF2-40B4-BE49-F238E27FC236}">
                          <a16:creationId xmlns:a16="http://schemas.microsoft.com/office/drawing/2014/main" xmlns="" id="{76F94BCE-8DD3-FF89-1931-2FAC12C90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64" name="直線コネクタ 8763">
                        <a:extLst>
                          <a:ext uri="{FF2B5EF4-FFF2-40B4-BE49-F238E27FC236}">
                            <a16:creationId xmlns:a16="http://schemas.microsoft.com/office/drawing/2014/main" xmlns="" id="{150E422E-DA8C-A876-29A9-DDA8884CFE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5" name="直線コネクタ 8764">
                        <a:extLst>
                          <a:ext uri="{FF2B5EF4-FFF2-40B4-BE49-F238E27FC236}">
                            <a16:creationId xmlns:a16="http://schemas.microsoft.com/office/drawing/2014/main" xmlns="" id="{9BA0A750-099E-4130-DEE9-44B583E216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6" name="直線コネクタ 8765">
                        <a:extLst>
                          <a:ext uri="{FF2B5EF4-FFF2-40B4-BE49-F238E27FC236}">
                            <a16:creationId xmlns:a16="http://schemas.microsoft.com/office/drawing/2014/main" xmlns="" id="{E9BCD91B-FD50-37A6-B616-26A47896A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7" name="直線コネクタ 8766">
                        <a:extLst>
                          <a:ext uri="{FF2B5EF4-FFF2-40B4-BE49-F238E27FC236}">
                            <a16:creationId xmlns:a16="http://schemas.microsoft.com/office/drawing/2014/main" xmlns="" id="{3D05C50F-A692-D211-C2EC-C4B2C1A88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8" name="直線コネクタ 8767">
                        <a:extLst>
                          <a:ext uri="{FF2B5EF4-FFF2-40B4-BE49-F238E27FC236}">
                            <a16:creationId xmlns:a16="http://schemas.microsoft.com/office/drawing/2014/main" xmlns="" id="{917827FB-43F5-CE59-B087-1A70ABD74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9" name="直線コネクタ 8768">
                        <a:extLst>
                          <a:ext uri="{FF2B5EF4-FFF2-40B4-BE49-F238E27FC236}">
                            <a16:creationId xmlns:a16="http://schemas.microsoft.com/office/drawing/2014/main" xmlns="" id="{BD37A89C-9804-529C-7F03-F338FA8E7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0" name="直線コネクタ 8769">
                        <a:extLst>
                          <a:ext uri="{FF2B5EF4-FFF2-40B4-BE49-F238E27FC236}">
                            <a16:creationId xmlns:a16="http://schemas.microsoft.com/office/drawing/2014/main" xmlns="" id="{6280AD4B-775E-1580-CD91-6AC2E8FF81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1" name="直線コネクタ 8770">
                        <a:extLst>
                          <a:ext uri="{FF2B5EF4-FFF2-40B4-BE49-F238E27FC236}">
                            <a16:creationId xmlns:a16="http://schemas.microsoft.com/office/drawing/2014/main" xmlns="" id="{0819A509-1103-A0B6-7B51-490A44642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2" name="直線コネクタ 8771">
                        <a:extLst>
                          <a:ext uri="{FF2B5EF4-FFF2-40B4-BE49-F238E27FC236}">
                            <a16:creationId xmlns:a16="http://schemas.microsoft.com/office/drawing/2014/main" xmlns="" id="{18221F9A-F62E-44A7-89D5-7465960D27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3" name="直線コネクタ 8772">
                        <a:extLst>
                          <a:ext uri="{FF2B5EF4-FFF2-40B4-BE49-F238E27FC236}">
                            <a16:creationId xmlns:a16="http://schemas.microsoft.com/office/drawing/2014/main" xmlns="" id="{B312A1E7-4166-D3F6-FD3B-6CFEAAF9A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4" name="直線コネクタ 8773">
                        <a:extLst>
                          <a:ext uri="{FF2B5EF4-FFF2-40B4-BE49-F238E27FC236}">
                            <a16:creationId xmlns:a16="http://schemas.microsoft.com/office/drawing/2014/main" xmlns="" id="{45CA4D13-5837-CE98-E028-988249CFD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5" name="直線コネクタ 8774">
                        <a:extLst>
                          <a:ext uri="{FF2B5EF4-FFF2-40B4-BE49-F238E27FC236}">
                            <a16:creationId xmlns:a16="http://schemas.microsoft.com/office/drawing/2014/main" xmlns="" id="{8BCCEA4F-34BF-438B-3B7A-DEDFBE51F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6" name="直線コネクタ 8775">
                        <a:extLst>
                          <a:ext uri="{FF2B5EF4-FFF2-40B4-BE49-F238E27FC236}">
                            <a16:creationId xmlns:a16="http://schemas.microsoft.com/office/drawing/2014/main" xmlns="" id="{B800D69E-6A5E-4531-C4D1-DCB526082D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7" name="直線コネクタ 8776">
                        <a:extLst>
                          <a:ext uri="{FF2B5EF4-FFF2-40B4-BE49-F238E27FC236}">
                            <a16:creationId xmlns:a16="http://schemas.microsoft.com/office/drawing/2014/main" xmlns="" id="{308AC87B-9B1B-E1C8-DDDB-D431245A0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8" name="直線コネクタ 8777">
                        <a:extLst>
                          <a:ext uri="{FF2B5EF4-FFF2-40B4-BE49-F238E27FC236}">
                            <a16:creationId xmlns:a16="http://schemas.microsoft.com/office/drawing/2014/main" xmlns="" id="{E8C199F9-99CA-20BA-9B20-C22D75BE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9" name="直線コネクタ 8778">
                        <a:extLst>
                          <a:ext uri="{FF2B5EF4-FFF2-40B4-BE49-F238E27FC236}">
                            <a16:creationId xmlns:a16="http://schemas.microsoft.com/office/drawing/2014/main" xmlns="" id="{E0E397C5-19C3-9407-E17D-DAAC47E3F4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8" name="グループ化 8727">
                    <a:extLst>
                      <a:ext uri="{FF2B5EF4-FFF2-40B4-BE49-F238E27FC236}">
                        <a16:creationId xmlns:a16="http://schemas.microsoft.com/office/drawing/2014/main" xmlns="" id="{23A60AA2-68D2-EB1F-F5A8-1D9EBF69356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46" name="直線コネクタ 8745">
                      <a:extLst>
                        <a:ext uri="{FF2B5EF4-FFF2-40B4-BE49-F238E27FC236}">
                          <a16:creationId xmlns:a16="http://schemas.microsoft.com/office/drawing/2014/main" xmlns="" id="{66D93781-0235-23E8-6106-E07E797FDF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7" name="直線コネクタ 8746">
                      <a:extLst>
                        <a:ext uri="{FF2B5EF4-FFF2-40B4-BE49-F238E27FC236}">
                          <a16:creationId xmlns:a16="http://schemas.microsoft.com/office/drawing/2014/main" xmlns="" id="{A63D331D-3A51-ACA9-0644-A80EF29D70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8" name="直線コネクタ 8747">
                      <a:extLst>
                        <a:ext uri="{FF2B5EF4-FFF2-40B4-BE49-F238E27FC236}">
                          <a16:creationId xmlns:a16="http://schemas.microsoft.com/office/drawing/2014/main" xmlns="" id="{CD4D3A2E-9811-812E-2343-916903E4B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9" name="直線コネクタ 8748">
                      <a:extLst>
                        <a:ext uri="{FF2B5EF4-FFF2-40B4-BE49-F238E27FC236}">
                          <a16:creationId xmlns:a16="http://schemas.microsoft.com/office/drawing/2014/main" xmlns="" id="{71EDB6FF-0EC9-C4F5-44D0-927CC945B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0" name="直線コネクタ 8749">
                      <a:extLst>
                        <a:ext uri="{FF2B5EF4-FFF2-40B4-BE49-F238E27FC236}">
                          <a16:creationId xmlns:a16="http://schemas.microsoft.com/office/drawing/2014/main" xmlns="" id="{F5FD1F3D-953E-018B-874B-1CD2658942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1" name="直線コネクタ 8750">
                      <a:extLst>
                        <a:ext uri="{FF2B5EF4-FFF2-40B4-BE49-F238E27FC236}">
                          <a16:creationId xmlns:a16="http://schemas.microsoft.com/office/drawing/2014/main" xmlns="" id="{A9D6D052-AE38-4766-9355-452221B43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2" name="直線コネクタ 8751">
                      <a:extLst>
                        <a:ext uri="{FF2B5EF4-FFF2-40B4-BE49-F238E27FC236}">
                          <a16:creationId xmlns:a16="http://schemas.microsoft.com/office/drawing/2014/main" xmlns="" id="{8A876E28-3A77-49CB-9CB8-D94633AD37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3" name="直線コネクタ 8752">
                      <a:extLst>
                        <a:ext uri="{FF2B5EF4-FFF2-40B4-BE49-F238E27FC236}">
                          <a16:creationId xmlns:a16="http://schemas.microsoft.com/office/drawing/2014/main" xmlns="" id="{B0491100-BD7D-973E-05A3-555E62CD4C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4" name="直線コネクタ 8753">
                      <a:extLst>
                        <a:ext uri="{FF2B5EF4-FFF2-40B4-BE49-F238E27FC236}">
                          <a16:creationId xmlns:a16="http://schemas.microsoft.com/office/drawing/2014/main" xmlns="" id="{63CE76E6-3E09-3126-9FBA-0B5B6C4FFE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5" name="直線コネクタ 8754">
                      <a:extLst>
                        <a:ext uri="{FF2B5EF4-FFF2-40B4-BE49-F238E27FC236}">
                          <a16:creationId xmlns:a16="http://schemas.microsoft.com/office/drawing/2014/main" xmlns="" id="{38F8A34A-BD43-20E8-6DEE-612D3F034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6" name="直線コネクタ 8755">
                      <a:extLst>
                        <a:ext uri="{FF2B5EF4-FFF2-40B4-BE49-F238E27FC236}">
                          <a16:creationId xmlns:a16="http://schemas.microsoft.com/office/drawing/2014/main" xmlns="" id="{4226EFD9-339F-A436-381B-116F053EB3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7" name="直線コネクタ 8756">
                      <a:extLst>
                        <a:ext uri="{FF2B5EF4-FFF2-40B4-BE49-F238E27FC236}">
                          <a16:creationId xmlns:a16="http://schemas.microsoft.com/office/drawing/2014/main" xmlns="" id="{0B6D6203-A40B-3A9B-17CA-2241DFCB6D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8" name="直線コネクタ 8757">
                      <a:extLst>
                        <a:ext uri="{FF2B5EF4-FFF2-40B4-BE49-F238E27FC236}">
                          <a16:creationId xmlns:a16="http://schemas.microsoft.com/office/drawing/2014/main" xmlns="" id="{5C0BA134-51E3-469A-62E0-9F8479B939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9" name="直線コネクタ 8758">
                      <a:extLst>
                        <a:ext uri="{FF2B5EF4-FFF2-40B4-BE49-F238E27FC236}">
                          <a16:creationId xmlns:a16="http://schemas.microsoft.com/office/drawing/2014/main" xmlns="" id="{2F33655A-ED28-0430-A4AC-29BED3C61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0" name="直線コネクタ 8759">
                      <a:extLst>
                        <a:ext uri="{FF2B5EF4-FFF2-40B4-BE49-F238E27FC236}">
                          <a16:creationId xmlns:a16="http://schemas.microsoft.com/office/drawing/2014/main" xmlns="" id="{1EB9F6A7-FDDB-E3F3-A85C-33B3ABFE2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1" name="直線コネクタ 8760">
                      <a:extLst>
                        <a:ext uri="{FF2B5EF4-FFF2-40B4-BE49-F238E27FC236}">
                          <a16:creationId xmlns:a16="http://schemas.microsoft.com/office/drawing/2014/main" xmlns="" id="{E16F110C-E203-88CA-ECB7-8F4AA920B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729" name="グループ化 8728">
                    <a:extLst>
                      <a:ext uri="{FF2B5EF4-FFF2-40B4-BE49-F238E27FC236}">
                        <a16:creationId xmlns:a16="http://schemas.microsoft.com/office/drawing/2014/main" xmlns="" id="{6FB466AF-9463-9EBB-B2E4-EE34C9B7265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30" name="直線コネクタ 8729">
                      <a:extLst>
                        <a:ext uri="{FF2B5EF4-FFF2-40B4-BE49-F238E27FC236}">
                          <a16:creationId xmlns:a16="http://schemas.microsoft.com/office/drawing/2014/main" xmlns="" id="{BA93CF8E-913C-8DF6-6D48-2C2BD7F39A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1" name="直線コネクタ 8730">
                      <a:extLst>
                        <a:ext uri="{FF2B5EF4-FFF2-40B4-BE49-F238E27FC236}">
                          <a16:creationId xmlns:a16="http://schemas.microsoft.com/office/drawing/2014/main" xmlns="" id="{43064672-A374-A46C-8426-2E61C575CE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2" name="直線コネクタ 8731">
                      <a:extLst>
                        <a:ext uri="{FF2B5EF4-FFF2-40B4-BE49-F238E27FC236}">
                          <a16:creationId xmlns:a16="http://schemas.microsoft.com/office/drawing/2014/main" xmlns="" id="{9DE00B91-D780-6418-C61B-B529D85E35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3" name="直線コネクタ 8732">
                      <a:extLst>
                        <a:ext uri="{FF2B5EF4-FFF2-40B4-BE49-F238E27FC236}">
                          <a16:creationId xmlns:a16="http://schemas.microsoft.com/office/drawing/2014/main" xmlns="" id="{FC85EEFB-C5CF-66D1-B90E-6933449B78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4" name="直線コネクタ 8733">
                      <a:extLst>
                        <a:ext uri="{FF2B5EF4-FFF2-40B4-BE49-F238E27FC236}">
                          <a16:creationId xmlns:a16="http://schemas.microsoft.com/office/drawing/2014/main" xmlns="" id="{05A2F2BF-9E49-1B05-1604-D45AFAD20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5" name="直線コネクタ 8734">
                      <a:extLst>
                        <a:ext uri="{FF2B5EF4-FFF2-40B4-BE49-F238E27FC236}">
                          <a16:creationId xmlns:a16="http://schemas.microsoft.com/office/drawing/2014/main" xmlns="" id="{8EB3D8B3-4C60-7240-D9DC-02AD759EFA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6" name="直線コネクタ 8735">
                      <a:extLst>
                        <a:ext uri="{FF2B5EF4-FFF2-40B4-BE49-F238E27FC236}">
                          <a16:creationId xmlns:a16="http://schemas.microsoft.com/office/drawing/2014/main" xmlns="" id="{826563EE-543B-021A-F454-92FB511FEE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7" name="直線コネクタ 8736">
                      <a:extLst>
                        <a:ext uri="{FF2B5EF4-FFF2-40B4-BE49-F238E27FC236}">
                          <a16:creationId xmlns:a16="http://schemas.microsoft.com/office/drawing/2014/main" xmlns="" id="{FF4C582F-98D6-22F8-D4AB-4EC93C0ABF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8" name="直線コネクタ 8737">
                      <a:extLst>
                        <a:ext uri="{FF2B5EF4-FFF2-40B4-BE49-F238E27FC236}">
                          <a16:creationId xmlns:a16="http://schemas.microsoft.com/office/drawing/2014/main" xmlns="" id="{5956B86D-97B1-BF07-75A2-69D9AA9BE9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9" name="直線コネクタ 8738">
                      <a:extLst>
                        <a:ext uri="{FF2B5EF4-FFF2-40B4-BE49-F238E27FC236}">
                          <a16:creationId xmlns:a16="http://schemas.microsoft.com/office/drawing/2014/main" xmlns="" id="{A874CA71-4F03-4207-F2E3-75B89D6987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0" name="直線コネクタ 8739">
                      <a:extLst>
                        <a:ext uri="{FF2B5EF4-FFF2-40B4-BE49-F238E27FC236}">
                          <a16:creationId xmlns:a16="http://schemas.microsoft.com/office/drawing/2014/main" xmlns="" id="{C5C2C7C8-CEF4-C4B3-4430-8E67D2AE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1" name="直線コネクタ 8740">
                      <a:extLst>
                        <a:ext uri="{FF2B5EF4-FFF2-40B4-BE49-F238E27FC236}">
                          <a16:creationId xmlns:a16="http://schemas.microsoft.com/office/drawing/2014/main" xmlns="" id="{CAFA5163-220C-C341-DD30-66632242AC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2" name="直線コネクタ 8741">
                      <a:extLst>
                        <a:ext uri="{FF2B5EF4-FFF2-40B4-BE49-F238E27FC236}">
                          <a16:creationId xmlns:a16="http://schemas.microsoft.com/office/drawing/2014/main" xmlns="" id="{26B621AE-3C7F-E148-7293-06D65B5434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3" name="直線コネクタ 8742">
                      <a:extLst>
                        <a:ext uri="{FF2B5EF4-FFF2-40B4-BE49-F238E27FC236}">
                          <a16:creationId xmlns:a16="http://schemas.microsoft.com/office/drawing/2014/main" xmlns="" id="{D0F3E656-E362-9AA7-1D63-E2A084A691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4" name="直線コネクタ 8743">
                      <a:extLst>
                        <a:ext uri="{FF2B5EF4-FFF2-40B4-BE49-F238E27FC236}">
                          <a16:creationId xmlns:a16="http://schemas.microsoft.com/office/drawing/2014/main" xmlns="" id="{235B04CF-BAD2-E6BB-E932-344349DDF3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5" name="直線コネクタ 8744">
                      <a:extLst>
                        <a:ext uri="{FF2B5EF4-FFF2-40B4-BE49-F238E27FC236}">
                          <a16:creationId xmlns:a16="http://schemas.microsoft.com/office/drawing/2014/main" xmlns="" id="{BC05ACD9-8236-006A-EBFE-A815CF11F9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696" name="グループ化 8695">
                  <a:extLst>
                    <a:ext uri="{FF2B5EF4-FFF2-40B4-BE49-F238E27FC236}">
                      <a16:creationId xmlns:a16="http://schemas.microsoft.com/office/drawing/2014/main" xmlns="" id="{B8426006-5974-F05F-D8EC-47E5A22C54D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8" name="直線コネクタ 8717">
                    <a:extLst>
                      <a:ext uri="{FF2B5EF4-FFF2-40B4-BE49-F238E27FC236}">
                        <a16:creationId xmlns:a16="http://schemas.microsoft.com/office/drawing/2014/main" xmlns="" id="{789ACE53-C91D-11ED-5E8B-25A34ADCA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9" name="直線コネクタ 8718">
                    <a:extLst>
                      <a:ext uri="{FF2B5EF4-FFF2-40B4-BE49-F238E27FC236}">
                        <a16:creationId xmlns:a16="http://schemas.microsoft.com/office/drawing/2014/main" xmlns="" id="{3039C816-BA8D-E96A-983C-BFC52C42D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0" name="直線コネクタ 8719">
                    <a:extLst>
                      <a:ext uri="{FF2B5EF4-FFF2-40B4-BE49-F238E27FC236}">
                        <a16:creationId xmlns:a16="http://schemas.microsoft.com/office/drawing/2014/main" xmlns="" id="{659D484A-ADF6-374F-C990-53342C37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1" name="直線コネクタ 8720">
                    <a:extLst>
                      <a:ext uri="{FF2B5EF4-FFF2-40B4-BE49-F238E27FC236}">
                        <a16:creationId xmlns:a16="http://schemas.microsoft.com/office/drawing/2014/main" xmlns="" id="{C238A7E6-45C9-A5B0-74D0-23326205A4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2" name="直線コネクタ 8721">
                    <a:extLst>
                      <a:ext uri="{FF2B5EF4-FFF2-40B4-BE49-F238E27FC236}">
                        <a16:creationId xmlns:a16="http://schemas.microsoft.com/office/drawing/2014/main" xmlns="" id="{55C806EF-E1D6-B38B-B381-11388B30CA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3" name="直線コネクタ 8722">
                    <a:extLst>
                      <a:ext uri="{FF2B5EF4-FFF2-40B4-BE49-F238E27FC236}">
                        <a16:creationId xmlns:a16="http://schemas.microsoft.com/office/drawing/2014/main" xmlns="" id="{2D1C0BBA-05CE-8AA6-1394-5A36CB721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7" name="グループ化 8696">
                  <a:extLst>
                    <a:ext uri="{FF2B5EF4-FFF2-40B4-BE49-F238E27FC236}">
                      <a16:creationId xmlns:a16="http://schemas.microsoft.com/office/drawing/2014/main" xmlns="" id="{2819867F-65CC-4BFD-95A4-263DFCEA01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2" name="直線コネクタ 8711">
                    <a:extLst>
                      <a:ext uri="{FF2B5EF4-FFF2-40B4-BE49-F238E27FC236}">
                        <a16:creationId xmlns:a16="http://schemas.microsoft.com/office/drawing/2014/main" xmlns="" id="{BC9FD4D1-6B83-07B3-A27A-0F197DF3EB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3" name="直線コネクタ 8712">
                    <a:extLst>
                      <a:ext uri="{FF2B5EF4-FFF2-40B4-BE49-F238E27FC236}">
                        <a16:creationId xmlns:a16="http://schemas.microsoft.com/office/drawing/2014/main" xmlns="" id="{865A32E7-AAF2-EE02-25E0-BA9F8DFB7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4" name="直線コネクタ 8713">
                    <a:extLst>
                      <a:ext uri="{FF2B5EF4-FFF2-40B4-BE49-F238E27FC236}">
                        <a16:creationId xmlns:a16="http://schemas.microsoft.com/office/drawing/2014/main" xmlns="" id="{25AEC798-0CEC-1FFE-B44D-29D0BB05B1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5" name="直線コネクタ 8714">
                    <a:extLst>
                      <a:ext uri="{FF2B5EF4-FFF2-40B4-BE49-F238E27FC236}">
                        <a16:creationId xmlns:a16="http://schemas.microsoft.com/office/drawing/2014/main" xmlns="" id="{C70E83C4-8456-5CF5-8EB2-4EC322A0A8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6" name="直線コネクタ 8715">
                    <a:extLst>
                      <a:ext uri="{FF2B5EF4-FFF2-40B4-BE49-F238E27FC236}">
                        <a16:creationId xmlns:a16="http://schemas.microsoft.com/office/drawing/2014/main" xmlns="" id="{22DCD597-2674-6C96-FFD9-15D2C9A97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7" name="直線コネクタ 8716">
                    <a:extLst>
                      <a:ext uri="{FF2B5EF4-FFF2-40B4-BE49-F238E27FC236}">
                        <a16:creationId xmlns:a16="http://schemas.microsoft.com/office/drawing/2014/main" xmlns="" id="{4C5D3406-0F05-82C1-CDD6-C20D0E16D1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8" name="グループ化 8697">
                  <a:extLst>
                    <a:ext uri="{FF2B5EF4-FFF2-40B4-BE49-F238E27FC236}">
                      <a16:creationId xmlns:a16="http://schemas.microsoft.com/office/drawing/2014/main" xmlns="" id="{28471F37-DF9A-9147-FE0D-45013FFEC7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6" name="直線コネクタ 8705">
                    <a:extLst>
                      <a:ext uri="{FF2B5EF4-FFF2-40B4-BE49-F238E27FC236}">
                        <a16:creationId xmlns:a16="http://schemas.microsoft.com/office/drawing/2014/main" xmlns="" id="{836A3F01-EC80-3FED-A918-1FBCBCB9F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7" name="直線コネクタ 8706">
                    <a:extLst>
                      <a:ext uri="{FF2B5EF4-FFF2-40B4-BE49-F238E27FC236}">
                        <a16:creationId xmlns:a16="http://schemas.microsoft.com/office/drawing/2014/main" xmlns="" id="{246A0537-1808-4631-F8DD-7C95F4A0B7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8" name="直線コネクタ 8707">
                    <a:extLst>
                      <a:ext uri="{FF2B5EF4-FFF2-40B4-BE49-F238E27FC236}">
                        <a16:creationId xmlns:a16="http://schemas.microsoft.com/office/drawing/2014/main" xmlns="" id="{CFBC25D8-F9D8-3D40-66CB-898848A87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9" name="直線コネクタ 8708">
                    <a:extLst>
                      <a:ext uri="{FF2B5EF4-FFF2-40B4-BE49-F238E27FC236}">
                        <a16:creationId xmlns:a16="http://schemas.microsoft.com/office/drawing/2014/main" xmlns="" id="{9C5B1247-5F35-DFDF-2832-FE2931D0B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0" name="直線コネクタ 8709">
                    <a:extLst>
                      <a:ext uri="{FF2B5EF4-FFF2-40B4-BE49-F238E27FC236}">
                        <a16:creationId xmlns:a16="http://schemas.microsoft.com/office/drawing/2014/main" xmlns="" id="{8CC252A4-C622-5B4F-3325-B0C0263E3B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1" name="直線コネクタ 8710">
                    <a:extLst>
                      <a:ext uri="{FF2B5EF4-FFF2-40B4-BE49-F238E27FC236}">
                        <a16:creationId xmlns:a16="http://schemas.microsoft.com/office/drawing/2014/main" xmlns="" id="{59C1CDCF-E96C-9AD6-260D-9BCE97DF79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9" name="グループ化 8698">
                  <a:extLst>
                    <a:ext uri="{FF2B5EF4-FFF2-40B4-BE49-F238E27FC236}">
                      <a16:creationId xmlns:a16="http://schemas.microsoft.com/office/drawing/2014/main" xmlns="" id="{8DE748A3-19CD-4098-4EEA-64D195E83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0" name="直線コネクタ 8699">
                    <a:extLst>
                      <a:ext uri="{FF2B5EF4-FFF2-40B4-BE49-F238E27FC236}">
                        <a16:creationId xmlns:a16="http://schemas.microsoft.com/office/drawing/2014/main" xmlns="" id="{3C26424F-62DC-2069-29BC-A8BE8006D0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1" name="直線コネクタ 8700">
                    <a:extLst>
                      <a:ext uri="{FF2B5EF4-FFF2-40B4-BE49-F238E27FC236}">
                        <a16:creationId xmlns:a16="http://schemas.microsoft.com/office/drawing/2014/main" xmlns="" id="{2E0756A2-0CC1-5574-0384-A3FBBA9278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2" name="直線コネクタ 8701">
                    <a:extLst>
                      <a:ext uri="{FF2B5EF4-FFF2-40B4-BE49-F238E27FC236}">
                        <a16:creationId xmlns:a16="http://schemas.microsoft.com/office/drawing/2014/main" xmlns="" id="{C7AFB7B5-30C3-226A-42E8-5C2202A81F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3" name="直線コネクタ 8702">
                    <a:extLst>
                      <a:ext uri="{FF2B5EF4-FFF2-40B4-BE49-F238E27FC236}">
                        <a16:creationId xmlns:a16="http://schemas.microsoft.com/office/drawing/2014/main" xmlns="" id="{335A513B-C0B7-F213-8A24-F9D8B42B0F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4" name="直線コネクタ 8703">
                    <a:extLst>
                      <a:ext uri="{FF2B5EF4-FFF2-40B4-BE49-F238E27FC236}">
                        <a16:creationId xmlns:a16="http://schemas.microsoft.com/office/drawing/2014/main" xmlns="" id="{31685216-2848-AB8D-36C8-8A08BDFBD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5" name="直線コネクタ 8704">
                    <a:extLst>
                      <a:ext uri="{FF2B5EF4-FFF2-40B4-BE49-F238E27FC236}">
                        <a16:creationId xmlns:a16="http://schemas.microsoft.com/office/drawing/2014/main" xmlns="" id="{3C7C5C8A-34CF-7BF7-C15D-68D7AC6609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6" name="グループ化 8315">
                <a:extLst>
                  <a:ext uri="{FF2B5EF4-FFF2-40B4-BE49-F238E27FC236}">
                    <a16:creationId xmlns:a16="http://schemas.microsoft.com/office/drawing/2014/main" xmlns="" id="{4B5AB5B0-A4D1-8D16-E2C8-9C26B30B441A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506" name="正方形/長方形 8505">
                  <a:extLst>
                    <a:ext uri="{FF2B5EF4-FFF2-40B4-BE49-F238E27FC236}">
                      <a16:creationId xmlns:a16="http://schemas.microsoft.com/office/drawing/2014/main" xmlns="" id="{6AB68AF7-90FB-AE70-2FC6-D9EF3E1D082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507" name="グループ化 8506">
                  <a:extLst>
                    <a:ext uri="{FF2B5EF4-FFF2-40B4-BE49-F238E27FC236}">
                      <a16:creationId xmlns:a16="http://schemas.microsoft.com/office/drawing/2014/main" xmlns="" id="{18F3A896-D4AE-D684-43C5-E6B7EB9374C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536" name="グループ化 8535">
                    <a:extLst>
                      <a:ext uri="{FF2B5EF4-FFF2-40B4-BE49-F238E27FC236}">
                        <a16:creationId xmlns:a16="http://schemas.microsoft.com/office/drawing/2014/main" xmlns="" id="{AFE37B3D-3A1B-2A63-9838-AFBCEB336DF8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676" name="正方形/長方形 8675">
                      <a:extLst>
                        <a:ext uri="{FF2B5EF4-FFF2-40B4-BE49-F238E27FC236}">
                          <a16:creationId xmlns:a16="http://schemas.microsoft.com/office/drawing/2014/main" xmlns="" id="{099BB3AC-3A2F-F24E-AB58-18F9ECDAC5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77" name="グループ化 8676">
                      <a:extLst>
                        <a:ext uri="{FF2B5EF4-FFF2-40B4-BE49-F238E27FC236}">
                          <a16:creationId xmlns:a16="http://schemas.microsoft.com/office/drawing/2014/main" xmlns="" id="{915BE37A-9901-43BF-A05F-9693B4BEF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92" name="正方形/長方形 8691">
                        <a:extLst>
                          <a:ext uri="{FF2B5EF4-FFF2-40B4-BE49-F238E27FC236}">
                            <a16:creationId xmlns:a16="http://schemas.microsoft.com/office/drawing/2014/main" xmlns="" id="{CAF1D3E2-029B-CC19-F726-8C38B902B2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93" name="正方形/長方形 8692">
                        <a:extLst>
                          <a:ext uri="{FF2B5EF4-FFF2-40B4-BE49-F238E27FC236}">
                            <a16:creationId xmlns:a16="http://schemas.microsoft.com/office/drawing/2014/main" xmlns="" id="{797B9617-B620-0C7F-B298-1A5CCDFCEE5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678" name="グループ化 8677">
                      <a:extLst>
                        <a:ext uri="{FF2B5EF4-FFF2-40B4-BE49-F238E27FC236}">
                          <a16:creationId xmlns:a16="http://schemas.microsoft.com/office/drawing/2014/main" xmlns="" id="{A1E0DA02-801E-7CE1-1991-BA92FFC09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688" name="正方形/長方形 8687">
                        <a:extLst>
                          <a:ext uri="{FF2B5EF4-FFF2-40B4-BE49-F238E27FC236}">
                            <a16:creationId xmlns:a16="http://schemas.microsoft.com/office/drawing/2014/main" xmlns="" id="{40C987BC-1940-CFA5-6ED8-3C343C84EB6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689" name="グループ化 8688">
                        <a:extLst>
                          <a:ext uri="{FF2B5EF4-FFF2-40B4-BE49-F238E27FC236}">
                            <a16:creationId xmlns:a16="http://schemas.microsoft.com/office/drawing/2014/main" xmlns="" id="{076C73E7-CFD0-D163-14B1-B959A6137D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690" name="正方形/長方形 8689">
                          <a:extLst>
                            <a:ext uri="{FF2B5EF4-FFF2-40B4-BE49-F238E27FC236}">
                              <a16:creationId xmlns:a16="http://schemas.microsoft.com/office/drawing/2014/main" xmlns="" id="{CED5B42C-099F-36B9-590E-31253178C87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691" name="正方形/長方形 8690">
                          <a:extLst>
                            <a:ext uri="{FF2B5EF4-FFF2-40B4-BE49-F238E27FC236}">
                              <a16:creationId xmlns:a16="http://schemas.microsoft.com/office/drawing/2014/main" xmlns="" id="{75D99406-ADE3-8E0D-FC9F-93926B05B4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679" name="正方形/長方形 8678">
                      <a:extLst>
                        <a:ext uri="{FF2B5EF4-FFF2-40B4-BE49-F238E27FC236}">
                          <a16:creationId xmlns:a16="http://schemas.microsoft.com/office/drawing/2014/main" xmlns="" id="{A9F2B2E3-2B00-277E-5BC7-FB136F1BA0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80" name="グループ化 8679">
                      <a:extLst>
                        <a:ext uri="{FF2B5EF4-FFF2-40B4-BE49-F238E27FC236}">
                          <a16:creationId xmlns:a16="http://schemas.microsoft.com/office/drawing/2014/main" xmlns="" id="{806A48D3-510E-EB9F-B1CF-CB0654EEFB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6" name="正方形/長方形 8685">
                        <a:extLst>
                          <a:ext uri="{FF2B5EF4-FFF2-40B4-BE49-F238E27FC236}">
                            <a16:creationId xmlns:a16="http://schemas.microsoft.com/office/drawing/2014/main" xmlns="" id="{61C94BA2-CE6E-31BA-1E13-90B4C9DC0D3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87" name="正方形/長方形 8686">
                        <a:extLst>
                          <a:ext uri="{FF2B5EF4-FFF2-40B4-BE49-F238E27FC236}">
                            <a16:creationId xmlns:a16="http://schemas.microsoft.com/office/drawing/2014/main" xmlns="" id="{D12F0698-8DD4-9495-1A7B-46629626FE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681" name="正方形/長方形 8680">
                      <a:extLst>
                        <a:ext uri="{FF2B5EF4-FFF2-40B4-BE49-F238E27FC236}">
                          <a16:creationId xmlns:a16="http://schemas.microsoft.com/office/drawing/2014/main" xmlns="" id="{8DB19F48-1888-CB6E-3B9C-F2795E4B49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82" name="グループ化 8681">
                      <a:extLst>
                        <a:ext uri="{FF2B5EF4-FFF2-40B4-BE49-F238E27FC236}">
                          <a16:creationId xmlns:a16="http://schemas.microsoft.com/office/drawing/2014/main" xmlns="" id="{69E69899-9DED-2AEB-EDCD-3721C8CAAC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4" name="正方形/長方形 8683">
                        <a:extLst>
                          <a:ext uri="{FF2B5EF4-FFF2-40B4-BE49-F238E27FC236}">
                            <a16:creationId xmlns:a16="http://schemas.microsoft.com/office/drawing/2014/main" xmlns="" id="{B74B8935-0AA0-88D3-ACC5-C7F6C6E15E8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85" name="正方形/長方形 8684">
                        <a:extLst>
                          <a:ext uri="{FF2B5EF4-FFF2-40B4-BE49-F238E27FC236}">
                            <a16:creationId xmlns:a16="http://schemas.microsoft.com/office/drawing/2014/main" xmlns="" id="{C9EBC7E0-382B-DE93-8E90-0AE2E7FFF28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683" name="正方形/長方形 8682">
                      <a:extLst>
                        <a:ext uri="{FF2B5EF4-FFF2-40B4-BE49-F238E27FC236}">
                          <a16:creationId xmlns:a16="http://schemas.microsoft.com/office/drawing/2014/main" xmlns="" id="{B5E16BE7-DAE6-AED4-8D29-682479D296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537" name="グループ化 8536">
                    <a:extLst>
                      <a:ext uri="{FF2B5EF4-FFF2-40B4-BE49-F238E27FC236}">
                        <a16:creationId xmlns:a16="http://schemas.microsoft.com/office/drawing/2014/main" xmlns="" id="{D0573834-9CA4-5C16-A5ED-56046CE79F1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42" name="グループ化 8641">
                      <a:extLst>
                        <a:ext uri="{FF2B5EF4-FFF2-40B4-BE49-F238E27FC236}">
                          <a16:creationId xmlns:a16="http://schemas.microsoft.com/office/drawing/2014/main" xmlns="" id="{2E8C6D3C-6DEC-50EB-137C-BB3AB98BC9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60" name="直線コネクタ 8659">
                        <a:extLst>
                          <a:ext uri="{FF2B5EF4-FFF2-40B4-BE49-F238E27FC236}">
                            <a16:creationId xmlns:a16="http://schemas.microsoft.com/office/drawing/2014/main" xmlns="" id="{E47CDCC6-4917-BE56-5044-2ADC73DA3C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1" name="直線コネクタ 8660">
                        <a:extLst>
                          <a:ext uri="{FF2B5EF4-FFF2-40B4-BE49-F238E27FC236}">
                            <a16:creationId xmlns:a16="http://schemas.microsoft.com/office/drawing/2014/main" xmlns="" id="{2F597006-ED2A-0280-2A4B-832C9A2C99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2" name="直線コネクタ 8661">
                        <a:extLst>
                          <a:ext uri="{FF2B5EF4-FFF2-40B4-BE49-F238E27FC236}">
                            <a16:creationId xmlns:a16="http://schemas.microsoft.com/office/drawing/2014/main" xmlns="" id="{48CC7F25-914C-E446-1517-B20C922028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3" name="直線コネクタ 8662">
                        <a:extLst>
                          <a:ext uri="{FF2B5EF4-FFF2-40B4-BE49-F238E27FC236}">
                            <a16:creationId xmlns:a16="http://schemas.microsoft.com/office/drawing/2014/main" xmlns="" id="{6AF61D0D-157F-EB91-9BE1-B874C6D2CB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4" name="直線コネクタ 8663">
                        <a:extLst>
                          <a:ext uri="{FF2B5EF4-FFF2-40B4-BE49-F238E27FC236}">
                            <a16:creationId xmlns:a16="http://schemas.microsoft.com/office/drawing/2014/main" xmlns="" id="{C8D3FDCF-7E49-1D01-1E32-F93E304A78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5" name="直線コネクタ 8664">
                        <a:extLst>
                          <a:ext uri="{FF2B5EF4-FFF2-40B4-BE49-F238E27FC236}">
                            <a16:creationId xmlns:a16="http://schemas.microsoft.com/office/drawing/2014/main" xmlns="" id="{137B36F0-AAAF-F8D6-9DAB-3F9972D6F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6" name="直線コネクタ 8665">
                        <a:extLst>
                          <a:ext uri="{FF2B5EF4-FFF2-40B4-BE49-F238E27FC236}">
                            <a16:creationId xmlns:a16="http://schemas.microsoft.com/office/drawing/2014/main" xmlns="" id="{BA5C3497-0052-C63F-FC90-151F655013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7" name="直線コネクタ 8666">
                        <a:extLst>
                          <a:ext uri="{FF2B5EF4-FFF2-40B4-BE49-F238E27FC236}">
                            <a16:creationId xmlns:a16="http://schemas.microsoft.com/office/drawing/2014/main" xmlns="" id="{8867582E-56D0-62B9-F98E-F649FB3CA3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8" name="直線コネクタ 8667">
                        <a:extLst>
                          <a:ext uri="{FF2B5EF4-FFF2-40B4-BE49-F238E27FC236}">
                            <a16:creationId xmlns:a16="http://schemas.microsoft.com/office/drawing/2014/main" xmlns="" id="{A1A0DB11-7FF2-43C4-DDBE-21072633D8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9" name="直線コネクタ 8668">
                        <a:extLst>
                          <a:ext uri="{FF2B5EF4-FFF2-40B4-BE49-F238E27FC236}">
                            <a16:creationId xmlns:a16="http://schemas.microsoft.com/office/drawing/2014/main" xmlns="" id="{40A30A3D-FAFC-C242-0749-9133867215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0" name="直線コネクタ 8669">
                        <a:extLst>
                          <a:ext uri="{FF2B5EF4-FFF2-40B4-BE49-F238E27FC236}">
                            <a16:creationId xmlns:a16="http://schemas.microsoft.com/office/drawing/2014/main" xmlns="" id="{86FED985-9CDD-54D4-6CD4-340B1ADC2C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1" name="直線コネクタ 8670">
                        <a:extLst>
                          <a:ext uri="{FF2B5EF4-FFF2-40B4-BE49-F238E27FC236}">
                            <a16:creationId xmlns:a16="http://schemas.microsoft.com/office/drawing/2014/main" xmlns="" id="{3E0DE2CE-A6CA-E6FD-C662-26979F7F2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2" name="直線コネクタ 8671">
                        <a:extLst>
                          <a:ext uri="{FF2B5EF4-FFF2-40B4-BE49-F238E27FC236}">
                            <a16:creationId xmlns:a16="http://schemas.microsoft.com/office/drawing/2014/main" xmlns="" id="{52DF18AF-DDFA-D5AB-4681-99BB4FA47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3" name="直線コネクタ 8672">
                        <a:extLst>
                          <a:ext uri="{FF2B5EF4-FFF2-40B4-BE49-F238E27FC236}">
                            <a16:creationId xmlns:a16="http://schemas.microsoft.com/office/drawing/2014/main" xmlns="" id="{AB5E1B8A-869D-F008-C30B-4EF977E29F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4" name="直線コネクタ 8673">
                        <a:extLst>
                          <a:ext uri="{FF2B5EF4-FFF2-40B4-BE49-F238E27FC236}">
                            <a16:creationId xmlns:a16="http://schemas.microsoft.com/office/drawing/2014/main" xmlns="" id="{C5467DE9-C397-88B2-45C2-848C3FACF8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5" name="直線コネクタ 8674">
                        <a:extLst>
                          <a:ext uri="{FF2B5EF4-FFF2-40B4-BE49-F238E27FC236}">
                            <a16:creationId xmlns:a16="http://schemas.microsoft.com/office/drawing/2014/main" xmlns="" id="{3ED7648F-C116-D1B2-A55A-CCEE8E784D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43" name="グループ化 8642">
                      <a:extLst>
                        <a:ext uri="{FF2B5EF4-FFF2-40B4-BE49-F238E27FC236}">
                          <a16:creationId xmlns:a16="http://schemas.microsoft.com/office/drawing/2014/main" xmlns="" id="{C7F11D95-1ED5-3927-778D-BBF9276959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44" name="直線コネクタ 8643">
                        <a:extLst>
                          <a:ext uri="{FF2B5EF4-FFF2-40B4-BE49-F238E27FC236}">
                            <a16:creationId xmlns:a16="http://schemas.microsoft.com/office/drawing/2014/main" xmlns="" id="{853951FA-4367-3D38-4BBD-EE9D32975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5" name="直線コネクタ 8644">
                        <a:extLst>
                          <a:ext uri="{FF2B5EF4-FFF2-40B4-BE49-F238E27FC236}">
                            <a16:creationId xmlns:a16="http://schemas.microsoft.com/office/drawing/2014/main" xmlns="" id="{4EFE5FE7-6695-7586-197A-50BC134E6F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6" name="直線コネクタ 8645">
                        <a:extLst>
                          <a:ext uri="{FF2B5EF4-FFF2-40B4-BE49-F238E27FC236}">
                            <a16:creationId xmlns:a16="http://schemas.microsoft.com/office/drawing/2014/main" xmlns="" id="{F04C904C-AD8B-AE76-AD07-7EAC38B5FF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7" name="直線コネクタ 8646">
                        <a:extLst>
                          <a:ext uri="{FF2B5EF4-FFF2-40B4-BE49-F238E27FC236}">
                            <a16:creationId xmlns:a16="http://schemas.microsoft.com/office/drawing/2014/main" xmlns="" id="{D84B3C11-078B-BE36-868D-44C14FEE05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8" name="直線コネクタ 8647">
                        <a:extLst>
                          <a:ext uri="{FF2B5EF4-FFF2-40B4-BE49-F238E27FC236}">
                            <a16:creationId xmlns:a16="http://schemas.microsoft.com/office/drawing/2014/main" xmlns="" id="{76188280-620A-D225-7766-F3D8A7FF3B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9" name="直線コネクタ 8648">
                        <a:extLst>
                          <a:ext uri="{FF2B5EF4-FFF2-40B4-BE49-F238E27FC236}">
                            <a16:creationId xmlns:a16="http://schemas.microsoft.com/office/drawing/2014/main" xmlns="" id="{E7B231A5-72DF-4ED2-F1C0-7EA3B5AA7B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0" name="直線コネクタ 8649">
                        <a:extLst>
                          <a:ext uri="{FF2B5EF4-FFF2-40B4-BE49-F238E27FC236}">
                            <a16:creationId xmlns:a16="http://schemas.microsoft.com/office/drawing/2014/main" xmlns="" id="{FE13FC7E-994C-2C99-7E62-F25BC2869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1" name="直線コネクタ 8650">
                        <a:extLst>
                          <a:ext uri="{FF2B5EF4-FFF2-40B4-BE49-F238E27FC236}">
                            <a16:creationId xmlns:a16="http://schemas.microsoft.com/office/drawing/2014/main" xmlns="" id="{01078253-6FF8-723D-BD8A-8D9CA2FB4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2" name="直線コネクタ 8651">
                        <a:extLst>
                          <a:ext uri="{FF2B5EF4-FFF2-40B4-BE49-F238E27FC236}">
                            <a16:creationId xmlns:a16="http://schemas.microsoft.com/office/drawing/2014/main" xmlns="" id="{50DDD4AF-060C-9727-F51C-84DD1D87BF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3" name="直線コネクタ 8652">
                        <a:extLst>
                          <a:ext uri="{FF2B5EF4-FFF2-40B4-BE49-F238E27FC236}">
                            <a16:creationId xmlns:a16="http://schemas.microsoft.com/office/drawing/2014/main" xmlns="" id="{9D00DE48-D346-D3DE-9762-2B8998544A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4" name="直線コネクタ 8653">
                        <a:extLst>
                          <a:ext uri="{FF2B5EF4-FFF2-40B4-BE49-F238E27FC236}">
                            <a16:creationId xmlns:a16="http://schemas.microsoft.com/office/drawing/2014/main" xmlns="" id="{DB39A9AC-2B85-1028-21C2-B2D0F428D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5" name="直線コネクタ 8654">
                        <a:extLst>
                          <a:ext uri="{FF2B5EF4-FFF2-40B4-BE49-F238E27FC236}">
                            <a16:creationId xmlns:a16="http://schemas.microsoft.com/office/drawing/2014/main" xmlns="" id="{E9F60935-19BF-BD6A-C784-4B90A1DB7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6" name="直線コネクタ 8655">
                        <a:extLst>
                          <a:ext uri="{FF2B5EF4-FFF2-40B4-BE49-F238E27FC236}">
                            <a16:creationId xmlns:a16="http://schemas.microsoft.com/office/drawing/2014/main" xmlns="" id="{AAAEED26-020E-BF03-B5D3-EDAB24242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7" name="直線コネクタ 8656">
                        <a:extLst>
                          <a:ext uri="{FF2B5EF4-FFF2-40B4-BE49-F238E27FC236}">
                            <a16:creationId xmlns:a16="http://schemas.microsoft.com/office/drawing/2014/main" xmlns="" id="{BD297C61-DDE4-98A0-75D6-F829CB938A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8" name="直線コネクタ 8657">
                        <a:extLst>
                          <a:ext uri="{FF2B5EF4-FFF2-40B4-BE49-F238E27FC236}">
                            <a16:creationId xmlns:a16="http://schemas.microsoft.com/office/drawing/2014/main" xmlns="" id="{E7F51AC3-707B-FA4F-E8BE-5AFF8614CF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9" name="直線コネクタ 8658">
                        <a:extLst>
                          <a:ext uri="{FF2B5EF4-FFF2-40B4-BE49-F238E27FC236}">
                            <a16:creationId xmlns:a16="http://schemas.microsoft.com/office/drawing/2014/main" xmlns="" id="{BBEEB27F-8C23-9697-E065-5DCB32D1E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8" name="グループ化 8537">
                    <a:extLst>
                      <a:ext uri="{FF2B5EF4-FFF2-40B4-BE49-F238E27FC236}">
                        <a16:creationId xmlns:a16="http://schemas.microsoft.com/office/drawing/2014/main" xmlns="" id="{5E2F8EEB-2DE6-8376-4E69-1CD94941EF5D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08" name="グループ化 8607">
                      <a:extLst>
                        <a:ext uri="{FF2B5EF4-FFF2-40B4-BE49-F238E27FC236}">
                          <a16:creationId xmlns:a16="http://schemas.microsoft.com/office/drawing/2014/main" xmlns="" id="{70620638-838C-36FE-5111-2715DEE01B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26" name="直線コネクタ 8625">
                        <a:extLst>
                          <a:ext uri="{FF2B5EF4-FFF2-40B4-BE49-F238E27FC236}">
                            <a16:creationId xmlns:a16="http://schemas.microsoft.com/office/drawing/2014/main" xmlns="" id="{BDC08FFB-D907-EEBB-97CE-886CB3B654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7" name="直線コネクタ 8626">
                        <a:extLst>
                          <a:ext uri="{FF2B5EF4-FFF2-40B4-BE49-F238E27FC236}">
                            <a16:creationId xmlns:a16="http://schemas.microsoft.com/office/drawing/2014/main" xmlns="" id="{F13EB55E-A68E-9493-00BB-CC6B24F0E9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8" name="直線コネクタ 8627">
                        <a:extLst>
                          <a:ext uri="{FF2B5EF4-FFF2-40B4-BE49-F238E27FC236}">
                            <a16:creationId xmlns:a16="http://schemas.microsoft.com/office/drawing/2014/main" xmlns="" id="{8013E304-8955-243F-1CF4-B1A606A4BC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9" name="直線コネクタ 8628">
                        <a:extLst>
                          <a:ext uri="{FF2B5EF4-FFF2-40B4-BE49-F238E27FC236}">
                            <a16:creationId xmlns:a16="http://schemas.microsoft.com/office/drawing/2014/main" xmlns="" id="{A98235E7-06F7-E17D-E024-125D09D2B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0" name="直線コネクタ 8629">
                        <a:extLst>
                          <a:ext uri="{FF2B5EF4-FFF2-40B4-BE49-F238E27FC236}">
                            <a16:creationId xmlns:a16="http://schemas.microsoft.com/office/drawing/2014/main" xmlns="" id="{8E240F45-E4CA-2C04-F1B8-74FF05CA51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1" name="直線コネクタ 8630">
                        <a:extLst>
                          <a:ext uri="{FF2B5EF4-FFF2-40B4-BE49-F238E27FC236}">
                            <a16:creationId xmlns:a16="http://schemas.microsoft.com/office/drawing/2014/main" xmlns="" id="{A345BCBF-44B9-B31A-7E00-6E74D22E4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2" name="直線コネクタ 8631">
                        <a:extLst>
                          <a:ext uri="{FF2B5EF4-FFF2-40B4-BE49-F238E27FC236}">
                            <a16:creationId xmlns:a16="http://schemas.microsoft.com/office/drawing/2014/main" xmlns="" id="{7CD64608-4745-4E33-19D4-794354658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3" name="直線コネクタ 8632">
                        <a:extLst>
                          <a:ext uri="{FF2B5EF4-FFF2-40B4-BE49-F238E27FC236}">
                            <a16:creationId xmlns:a16="http://schemas.microsoft.com/office/drawing/2014/main" xmlns="" id="{9A737047-2947-9FF3-009E-7F6DA7EFD9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4" name="直線コネクタ 8633">
                        <a:extLst>
                          <a:ext uri="{FF2B5EF4-FFF2-40B4-BE49-F238E27FC236}">
                            <a16:creationId xmlns:a16="http://schemas.microsoft.com/office/drawing/2014/main" xmlns="" id="{2774D32B-5B4D-DF54-3135-9E3D853E6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5" name="直線コネクタ 8634">
                        <a:extLst>
                          <a:ext uri="{FF2B5EF4-FFF2-40B4-BE49-F238E27FC236}">
                            <a16:creationId xmlns:a16="http://schemas.microsoft.com/office/drawing/2014/main" xmlns="" id="{19803A44-889F-92EA-5C3F-9EB186248E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6" name="直線コネクタ 8635">
                        <a:extLst>
                          <a:ext uri="{FF2B5EF4-FFF2-40B4-BE49-F238E27FC236}">
                            <a16:creationId xmlns:a16="http://schemas.microsoft.com/office/drawing/2014/main" xmlns="" id="{E19F0AAC-C765-7DE1-6636-CBF20E078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7" name="直線コネクタ 8636">
                        <a:extLst>
                          <a:ext uri="{FF2B5EF4-FFF2-40B4-BE49-F238E27FC236}">
                            <a16:creationId xmlns:a16="http://schemas.microsoft.com/office/drawing/2014/main" xmlns="" id="{61028A79-D005-CA14-534E-6E61FABBF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8" name="直線コネクタ 8637">
                        <a:extLst>
                          <a:ext uri="{FF2B5EF4-FFF2-40B4-BE49-F238E27FC236}">
                            <a16:creationId xmlns:a16="http://schemas.microsoft.com/office/drawing/2014/main" xmlns="" id="{9A7A597A-64D0-1971-3A7F-3A46A6A162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9" name="直線コネクタ 8638">
                        <a:extLst>
                          <a:ext uri="{FF2B5EF4-FFF2-40B4-BE49-F238E27FC236}">
                            <a16:creationId xmlns:a16="http://schemas.microsoft.com/office/drawing/2014/main" xmlns="" id="{A5E29FB1-2AF3-63E9-394D-ED635842B7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0" name="直線コネクタ 8639">
                        <a:extLst>
                          <a:ext uri="{FF2B5EF4-FFF2-40B4-BE49-F238E27FC236}">
                            <a16:creationId xmlns:a16="http://schemas.microsoft.com/office/drawing/2014/main" xmlns="" id="{ED0FEA8A-1B0A-E307-8F6A-773601841C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1" name="直線コネクタ 8640">
                        <a:extLst>
                          <a:ext uri="{FF2B5EF4-FFF2-40B4-BE49-F238E27FC236}">
                            <a16:creationId xmlns:a16="http://schemas.microsoft.com/office/drawing/2014/main" xmlns="" id="{B29B0196-178F-EFAD-7BCE-B7AC55510B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09" name="グループ化 8608">
                      <a:extLst>
                        <a:ext uri="{FF2B5EF4-FFF2-40B4-BE49-F238E27FC236}">
                          <a16:creationId xmlns:a16="http://schemas.microsoft.com/office/drawing/2014/main" xmlns="" id="{0C88EECB-2980-CA7A-2198-728023ECC2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10" name="直線コネクタ 8609">
                        <a:extLst>
                          <a:ext uri="{FF2B5EF4-FFF2-40B4-BE49-F238E27FC236}">
                            <a16:creationId xmlns:a16="http://schemas.microsoft.com/office/drawing/2014/main" xmlns="" id="{F5D699BA-1B87-AAE6-C54C-93D07DC34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1" name="直線コネクタ 8610">
                        <a:extLst>
                          <a:ext uri="{FF2B5EF4-FFF2-40B4-BE49-F238E27FC236}">
                            <a16:creationId xmlns:a16="http://schemas.microsoft.com/office/drawing/2014/main" xmlns="" id="{EE0E5E80-DF19-981E-2D22-DF9B2C6A86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2" name="直線コネクタ 8611">
                        <a:extLst>
                          <a:ext uri="{FF2B5EF4-FFF2-40B4-BE49-F238E27FC236}">
                            <a16:creationId xmlns:a16="http://schemas.microsoft.com/office/drawing/2014/main" xmlns="" id="{94200821-13F5-8F35-352D-08487C121A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3" name="直線コネクタ 8612">
                        <a:extLst>
                          <a:ext uri="{FF2B5EF4-FFF2-40B4-BE49-F238E27FC236}">
                            <a16:creationId xmlns:a16="http://schemas.microsoft.com/office/drawing/2014/main" xmlns="" id="{93D8FE20-3A3D-A7A4-BA4A-242BF6DAC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4" name="直線コネクタ 8613">
                        <a:extLst>
                          <a:ext uri="{FF2B5EF4-FFF2-40B4-BE49-F238E27FC236}">
                            <a16:creationId xmlns:a16="http://schemas.microsoft.com/office/drawing/2014/main" xmlns="" id="{8B4AAE8D-0876-74D4-9444-D2675B95D8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5" name="直線コネクタ 8614">
                        <a:extLst>
                          <a:ext uri="{FF2B5EF4-FFF2-40B4-BE49-F238E27FC236}">
                            <a16:creationId xmlns:a16="http://schemas.microsoft.com/office/drawing/2014/main" xmlns="" id="{D134ABCD-DE26-F880-06DD-420D35DDC3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6" name="直線コネクタ 8615">
                        <a:extLst>
                          <a:ext uri="{FF2B5EF4-FFF2-40B4-BE49-F238E27FC236}">
                            <a16:creationId xmlns:a16="http://schemas.microsoft.com/office/drawing/2014/main" xmlns="" id="{147B07C9-B746-9478-6FAF-4DE23B027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7" name="直線コネクタ 8616">
                        <a:extLst>
                          <a:ext uri="{FF2B5EF4-FFF2-40B4-BE49-F238E27FC236}">
                            <a16:creationId xmlns:a16="http://schemas.microsoft.com/office/drawing/2014/main" xmlns="" id="{C7ABAEC8-14BC-3302-E800-BD1FF226D7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8" name="直線コネクタ 8617">
                        <a:extLst>
                          <a:ext uri="{FF2B5EF4-FFF2-40B4-BE49-F238E27FC236}">
                            <a16:creationId xmlns:a16="http://schemas.microsoft.com/office/drawing/2014/main" xmlns="" id="{2B04BF57-E596-4790-A33F-9C69B616E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9" name="直線コネクタ 8618">
                        <a:extLst>
                          <a:ext uri="{FF2B5EF4-FFF2-40B4-BE49-F238E27FC236}">
                            <a16:creationId xmlns:a16="http://schemas.microsoft.com/office/drawing/2014/main" xmlns="" id="{FB5A5AF8-FE59-6509-CB0C-EFB202D73E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0" name="直線コネクタ 8619">
                        <a:extLst>
                          <a:ext uri="{FF2B5EF4-FFF2-40B4-BE49-F238E27FC236}">
                            <a16:creationId xmlns:a16="http://schemas.microsoft.com/office/drawing/2014/main" xmlns="" id="{E51C73F5-945E-C717-8DB3-989F9D729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1" name="直線コネクタ 8620">
                        <a:extLst>
                          <a:ext uri="{FF2B5EF4-FFF2-40B4-BE49-F238E27FC236}">
                            <a16:creationId xmlns:a16="http://schemas.microsoft.com/office/drawing/2014/main" xmlns="" id="{12B5C9AA-C628-F4EE-C3CF-7FCA3C5E08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2" name="直線コネクタ 8621">
                        <a:extLst>
                          <a:ext uri="{FF2B5EF4-FFF2-40B4-BE49-F238E27FC236}">
                            <a16:creationId xmlns:a16="http://schemas.microsoft.com/office/drawing/2014/main" xmlns="" id="{B67FA3A2-94C0-F19A-AE37-22F713D3FF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3" name="直線コネクタ 8622">
                        <a:extLst>
                          <a:ext uri="{FF2B5EF4-FFF2-40B4-BE49-F238E27FC236}">
                            <a16:creationId xmlns:a16="http://schemas.microsoft.com/office/drawing/2014/main" xmlns="" id="{E792BE1E-56A1-3F7B-C899-E0D3040590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4" name="直線コネクタ 8623">
                        <a:extLst>
                          <a:ext uri="{FF2B5EF4-FFF2-40B4-BE49-F238E27FC236}">
                            <a16:creationId xmlns:a16="http://schemas.microsoft.com/office/drawing/2014/main" xmlns="" id="{1D2E58A6-0FC1-82AE-BA83-77AF46E20F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5" name="直線コネクタ 8624">
                        <a:extLst>
                          <a:ext uri="{FF2B5EF4-FFF2-40B4-BE49-F238E27FC236}">
                            <a16:creationId xmlns:a16="http://schemas.microsoft.com/office/drawing/2014/main" xmlns="" id="{7357285C-4E17-E91D-D4DC-3A469A7518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9" name="グループ化 8538">
                    <a:extLst>
                      <a:ext uri="{FF2B5EF4-FFF2-40B4-BE49-F238E27FC236}">
                        <a16:creationId xmlns:a16="http://schemas.microsoft.com/office/drawing/2014/main" xmlns="" id="{9F6B8CDC-7C3A-9E18-4881-D8824FD0266D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574" name="グループ化 8573">
                      <a:extLst>
                        <a:ext uri="{FF2B5EF4-FFF2-40B4-BE49-F238E27FC236}">
                          <a16:creationId xmlns:a16="http://schemas.microsoft.com/office/drawing/2014/main" xmlns="" id="{46C34961-D0E8-CEEC-B088-A1FD7A7180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92" name="直線コネクタ 8591">
                        <a:extLst>
                          <a:ext uri="{FF2B5EF4-FFF2-40B4-BE49-F238E27FC236}">
                            <a16:creationId xmlns:a16="http://schemas.microsoft.com/office/drawing/2014/main" xmlns="" id="{A7DE9329-F623-6C2F-7DC8-AE4246D587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3" name="直線コネクタ 8592">
                        <a:extLst>
                          <a:ext uri="{FF2B5EF4-FFF2-40B4-BE49-F238E27FC236}">
                            <a16:creationId xmlns:a16="http://schemas.microsoft.com/office/drawing/2014/main" xmlns="" id="{B17C2E6B-9EB0-8C92-5F4D-5BD082D12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4" name="直線コネクタ 8593">
                        <a:extLst>
                          <a:ext uri="{FF2B5EF4-FFF2-40B4-BE49-F238E27FC236}">
                            <a16:creationId xmlns:a16="http://schemas.microsoft.com/office/drawing/2014/main" xmlns="" id="{61D0FA5D-AABB-1127-0B31-3ABD67A64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5" name="直線コネクタ 8594">
                        <a:extLst>
                          <a:ext uri="{FF2B5EF4-FFF2-40B4-BE49-F238E27FC236}">
                            <a16:creationId xmlns:a16="http://schemas.microsoft.com/office/drawing/2014/main" xmlns="" id="{2BC9A525-5F47-73C6-A99A-3728B37BF2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6" name="直線コネクタ 8595">
                        <a:extLst>
                          <a:ext uri="{FF2B5EF4-FFF2-40B4-BE49-F238E27FC236}">
                            <a16:creationId xmlns:a16="http://schemas.microsoft.com/office/drawing/2014/main" xmlns="" id="{EDA0C1FC-704C-200B-6E0B-CAFC535045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7" name="直線コネクタ 8596">
                        <a:extLst>
                          <a:ext uri="{FF2B5EF4-FFF2-40B4-BE49-F238E27FC236}">
                            <a16:creationId xmlns:a16="http://schemas.microsoft.com/office/drawing/2014/main" xmlns="" id="{0142D2AA-2F84-F4FF-7FE6-8B9EE5732D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8" name="直線コネクタ 8597">
                        <a:extLst>
                          <a:ext uri="{FF2B5EF4-FFF2-40B4-BE49-F238E27FC236}">
                            <a16:creationId xmlns:a16="http://schemas.microsoft.com/office/drawing/2014/main" xmlns="" id="{662DD519-6146-A1EA-E812-076D92E6E2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9" name="直線コネクタ 8598">
                        <a:extLst>
                          <a:ext uri="{FF2B5EF4-FFF2-40B4-BE49-F238E27FC236}">
                            <a16:creationId xmlns:a16="http://schemas.microsoft.com/office/drawing/2014/main" xmlns="" id="{44671526-7D74-7A16-5EE8-670D4530BB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0" name="直線コネクタ 8599">
                        <a:extLst>
                          <a:ext uri="{FF2B5EF4-FFF2-40B4-BE49-F238E27FC236}">
                            <a16:creationId xmlns:a16="http://schemas.microsoft.com/office/drawing/2014/main" xmlns="" id="{D892D18E-73B2-655D-AB2B-7E215ED88B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1" name="直線コネクタ 8600">
                        <a:extLst>
                          <a:ext uri="{FF2B5EF4-FFF2-40B4-BE49-F238E27FC236}">
                            <a16:creationId xmlns:a16="http://schemas.microsoft.com/office/drawing/2014/main" xmlns="" id="{FCDFA996-899B-2C94-805F-F60556D6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2" name="直線コネクタ 8601">
                        <a:extLst>
                          <a:ext uri="{FF2B5EF4-FFF2-40B4-BE49-F238E27FC236}">
                            <a16:creationId xmlns:a16="http://schemas.microsoft.com/office/drawing/2014/main" xmlns="" id="{4CFE6750-331A-F04D-ABB8-A89918123D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3" name="直線コネクタ 8602">
                        <a:extLst>
                          <a:ext uri="{FF2B5EF4-FFF2-40B4-BE49-F238E27FC236}">
                            <a16:creationId xmlns:a16="http://schemas.microsoft.com/office/drawing/2014/main" xmlns="" id="{CECC2873-AF88-5D0F-E8A8-347F2F38E0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4" name="直線コネクタ 8603">
                        <a:extLst>
                          <a:ext uri="{FF2B5EF4-FFF2-40B4-BE49-F238E27FC236}">
                            <a16:creationId xmlns:a16="http://schemas.microsoft.com/office/drawing/2014/main" xmlns="" id="{E1F2BCFA-6C37-616D-E909-486E46B54C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5" name="直線コネクタ 8604">
                        <a:extLst>
                          <a:ext uri="{FF2B5EF4-FFF2-40B4-BE49-F238E27FC236}">
                            <a16:creationId xmlns:a16="http://schemas.microsoft.com/office/drawing/2014/main" xmlns="" id="{70C11AF8-AE81-0C5A-4E8D-1534AB3A1D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6" name="直線コネクタ 8605">
                        <a:extLst>
                          <a:ext uri="{FF2B5EF4-FFF2-40B4-BE49-F238E27FC236}">
                            <a16:creationId xmlns:a16="http://schemas.microsoft.com/office/drawing/2014/main" xmlns="" id="{62A4F4C3-56E8-1CC9-4997-1747F8FF80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7" name="直線コネクタ 8606">
                        <a:extLst>
                          <a:ext uri="{FF2B5EF4-FFF2-40B4-BE49-F238E27FC236}">
                            <a16:creationId xmlns:a16="http://schemas.microsoft.com/office/drawing/2014/main" xmlns="" id="{038C39F9-C4E6-26DF-7C22-9BC55AD2A0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575" name="グループ化 8574">
                      <a:extLst>
                        <a:ext uri="{FF2B5EF4-FFF2-40B4-BE49-F238E27FC236}">
                          <a16:creationId xmlns:a16="http://schemas.microsoft.com/office/drawing/2014/main" xmlns="" id="{9BF77CD9-CBB3-C1C3-8663-A764E0340F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76" name="直線コネクタ 8575">
                        <a:extLst>
                          <a:ext uri="{FF2B5EF4-FFF2-40B4-BE49-F238E27FC236}">
                            <a16:creationId xmlns:a16="http://schemas.microsoft.com/office/drawing/2014/main" xmlns="" id="{31D510B7-7BC6-AF50-1996-552641EDF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7" name="直線コネクタ 8576">
                        <a:extLst>
                          <a:ext uri="{FF2B5EF4-FFF2-40B4-BE49-F238E27FC236}">
                            <a16:creationId xmlns:a16="http://schemas.microsoft.com/office/drawing/2014/main" xmlns="" id="{9926971E-2B2E-D2CF-76E5-6597E24DA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8" name="直線コネクタ 8577">
                        <a:extLst>
                          <a:ext uri="{FF2B5EF4-FFF2-40B4-BE49-F238E27FC236}">
                            <a16:creationId xmlns:a16="http://schemas.microsoft.com/office/drawing/2014/main" xmlns="" id="{51EB9B48-C5A9-930A-3581-B6E64DC4F0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9" name="直線コネクタ 8578">
                        <a:extLst>
                          <a:ext uri="{FF2B5EF4-FFF2-40B4-BE49-F238E27FC236}">
                            <a16:creationId xmlns:a16="http://schemas.microsoft.com/office/drawing/2014/main" xmlns="" id="{349834C6-7F74-9985-BECC-5A281430A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0" name="直線コネクタ 8579">
                        <a:extLst>
                          <a:ext uri="{FF2B5EF4-FFF2-40B4-BE49-F238E27FC236}">
                            <a16:creationId xmlns:a16="http://schemas.microsoft.com/office/drawing/2014/main" xmlns="" id="{80662DC8-F918-86E0-3AD8-7FA1A84D54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1" name="直線コネクタ 8580">
                        <a:extLst>
                          <a:ext uri="{FF2B5EF4-FFF2-40B4-BE49-F238E27FC236}">
                            <a16:creationId xmlns:a16="http://schemas.microsoft.com/office/drawing/2014/main" xmlns="" id="{9E2EB5A5-774E-6293-6B72-5A0C14E97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2" name="直線コネクタ 8581">
                        <a:extLst>
                          <a:ext uri="{FF2B5EF4-FFF2-40B4-BE49-F238E27FC236}">
                            <a16:creationId xmlns:a16="http://schemas.microsoft.com/office/drawing/2014/main" xmlns="" id="{7D593830-30B1-7EB8-2524-E1C3625D30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3" name="直線コネクタ 8582">
                        <a:extLst>
                          <a:ext uri="{FF2B5EF4-FFF2-40B4-BE49-F238E27FC236}">
                            <a16:creationId xmlns:a16="http://schemas.microsoft.com/office/drawing/2014/main" xmlns="" id="{60AA16D9-17D4-B92C-E9C4-B1AF75EBC6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4" name="直線コネクタ 8583">
                        <a:extLst>
                          <a:ext uri="{FF2B5EF4-FFF2-40B4-BE49-F238E27FC236}">
                            <a16:creationId xmlns:a16="http://schemas.microsoft.com/office/drawing/2014/main" xmlns="" id="{81591EE6-3C57-C6AB-26A8-0153161E5A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5" name="直線コネクタ 8584">
                        <a:extLst>
                          <a:ext uri="{FF2B5EF4-FFF2-40B4-BE49-F238E27FC236}">
                            <a16:creationId xmlns:a16="http://schemas.microsoft.com/office/drawing/2014/main" xmlns="" id="{88A12400-516E-B793-C4C9-025765A4D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6" name="直線コネクタ 8585">
                        <a:extLst>
                          <a:ext uri="{FF2B5EF4-FFF2-40B4-BE49-F238E27FC236}">
                            <a16:creationId xmlns:a16="http://schemas.microsoft.com/office/drawing/2014/main" xmlns="" id="{88BA5AB6-C5FD-1F2F-EB2B-0EA2BB054C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7" name="直線コネクタ 8586">
                        <a:extLst>
                          <a:ext uri="{FF2B5EF4-FFF2-40B4-BE49-F238E27FC236}">
                            <a16:creationId xmlns:a16="http://schemas.microsoft.com/office/drawing/2014/main" xmlns="" id="{1FD93110-5B46-EF2C-17F2-55B2E5DDAF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8" name="直線コネクタ 8587">
                        <a:extLst>
                          <a:ext uri="{FF2B5EF4-FFF2-40B4-BE49-F238E27FC236}">
                            <a16:creationId xmlns:a16="http://schemas.microsoft.com/office/drawing/2014/main" xmlns="" id="{9303F370-D35F-8155-06F9-16BCADDA63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9" name="直線コネクタ 8588">
                        <a:extLst>
                          <a:ext uri="{FF2B5EF4-FFF2-40B4-BE49-F238E27FC236}">
                            <a16:creationId xmlns:a16="http://schemas.microsoft.com/office/drawing/2014/main" xmlns="" id="{F66BC2D3-EC68-B529-0CDC-CFAB5F4318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0" name="直線コネクタ 8589">
                        <a:extLst>
                          <a:ext uri="{FF2B5EF4-FFF2-40B4-BE49-F238E27FC236}">
                            <a16:creationId xmlns:a16="http://schemas.microsoft.com/office/drawing/2014/main" xmlns="" id="{3FE19E44-CFC6-2BB4-FF41-09C867D2DC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1" name="直線コネクタ 8590">
                        <a:extLst>
                          <a:ext uri="{FF2B5EF4-FFF2-40B4-BE49-F238E27FC236}">
                            <a16:creationId xmlns:a16="http://schemas.microsoft.com/office/drawing/2014/main" xmlns="" id="{D8D305C3-6DCA-A7ED-5FD7-B7013D6580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40" name="グループ化 8539">
                    <a:extLst>
                      <a:ext uri="{FF2B5EF4-FFF2-40B4-BE49-F238E27FC236}">
                        <a16:creationId xmlns:a16="http://schemas.microsoft.com/office/drawing/2014/main" xmlns="" id="{6B9EC0A7-9919-1636-D769-8BDC7C475EB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58" name="直線コネクタ 8557">
                      <a:extLst>
                        <a:ext uri="{FF2B5EF4-FFF2-40B4-BE49-F238E27FC236}">
                          <a16:creationId xmlns:a16="http://schemas.microsoft.com/office/drawing/2014/main" xmlns="" id="{05C9EE94-92F2-F9FB-90CA-479CADD11C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9" name="直線コネクタ 8558">
                      <a:extLst>
                        <a:ext uri="{FF2B5EF4-FFF2-40B4-BE49-F238E27FC236}">
                          <a16:creationId xmlns:a16="http://schemas.microsoft.com/office/drawing/2014/main" xmlns="" id="{F9EB18EF-1066-5919-D2B7-F12F6597AC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0" name="直線コネクタ 8559">
                      <a:extLst>
                        <a:ext uri="{FF2B5EF4-FFF2-40B4-BE49-F238E27FC236}">
                          <a16:creationId xmlns:a16="http://schemas.microsoft.com/office/drawing/2014/main" xmlns="" id="{28DC7688-30E0-E711-BD5E-48E2FF7A45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1" name="直線コネクタ 8560">
                      <a:extLst>
                        <a:ext uri="{FF2B5EF4-FFF2-40B4-BE49-F238E27FC236}">
                          <a16:creationId xmlns:a16="http://schemas.microsoft.com/office/drawing/2014/main" xmlns="" id="{29C2B5B3-9882-9040-5BC1-F831497A13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2" name="直線コネクタ 8561">
                      <a:extLst>
                        <a:ext uri="{FF2B5EF4-FFF2-40B4-BE49-F238E27FC236}">
                          <a16:creationId xmlns:a16="http://schemas.microsoft.com/office/drawing/2014/main" xmlns="" id="{15FB7F6D-7CBA-686C-570B-8DBAE7771D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3" name="直線コネクタ 8562">
                      <a:extLst>
                        <a:ext uri="{FF2B5EF4-FFF2-40B4-BE49-F238E27FC236}">
                          <a16:creationId xmlns:a16="http://schemas.microsoft.com/office/drawing/2014/main" xmlns="" id="{6DFE2260-8B95-9ED1-522C-A9B75E31FE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4" name="直線コネクタ 8563">
                      <a:extLst>
                        <a:ext uri="{FF2B5EF4-FFF2-40B4-BE49-F238E27FC236}">
                          <a16:creationId xmlns:a16="http://schemas.microsoft.com/office/drawing/2014/main" xmlns="" id="{E44D54A8-3E31-BAA8-43F0-1D0BFAA5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5" name="直線コネクタ 8564">
                      <a:extLst>
                        <a:ext uri="{FF2B5EF4-FFF2-40B4-BE49-F238E27FC236}">
                          <a16:creationId xmlns:a16="http://schemas.microsoft.com/office/drawing/2014/main" xmlns="" id="{7FE1C99D-B98E-ED3E-E9E6-637FC359E8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6" name="直線コネクタ 8565">
                      <a:extLst>
                        <a:ext uri="{FF2B5EF4-FFF2-40B4-BE49-F238E27FC236}">
                          <a16:creationId xmlns:a16="http://schemas.microsoft.com/office/drawing/2014/main" xmlns="" id="{3C718B2A-051A-2F6D-E353-3D8C1E549E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7" name="直線コネクタ 8566">
                      <a:extLst>
                        <a:ext uri="{FF2B5EF4-FFF2-40B4-BE49-F238E27FC236}">
                          <a16:creationId xmlns:a16="http://schemas.microsoft.com/office/drawing/2014/main" xmlns="" id="{291673B4-0163-2AEA-6DB3-EDC12F7CB6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8" name="直線コネクタ 8567">
                      <a:extLst>
                        <a:ext uri="{FF2B5EF4-FFF2-40B4-BE49-F238E27FC236}">
                          <a16:creationId xmlns:a16="http://schemas.microsoft.com/office/drawing/2014/main" xmlns="" id="{C1703689-A666-19A1-1B16-FCC11E7D3C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9" name="直線コネクタ 8568">
                      <a:extLst>
                        <a:ext uri="{FF2B5EF4-FFF2-40B4-BE49-F238E27FC236}">
                          <a16:creationId xmlns:a16="http://schemas.microsoft.com/office/drawing/2014/main" xmlns="" id="{F435163D-8ABF-E83B-0176-08C0313019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0" name="直線コネクタ 8569">
                      <a:extLst>
                        <a:ext uri="{FF2B5EF4-FFF2-40B4-BE49-F238E27FC236}">
                          <a16:creationId xmlns:a16="http://schemas.microsoft.com/office/drawing/2014/main" xmlns="" id="{61664B8E-7518-19B2-0A5A-024FD9644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1" name="直線コネクタ 8570">
                      <a:extLst>
                        <a:ext uri="{FF2B5EF4-FFF2-40B4-BE49-F238E27FC236}">
                          <a16:creationId xmlns:a16="http://schemas.microsoft.com/office/drawing/2014/main" xmlns="" id="{6DA3E148-454D-457D-0105-AF96F4245F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2" name="直線コネクタ 8571">
                      <a:extLst>
                        <a:ext uri="{FF2B5EF4-FFF2-40B4-BE49-F238E27FC236}">
                          <a16:creationId xmlns:a16="http://schemas.microsoft.com/office/drawing/2014/main" xmlns="" id="{52F9975D-92DD-939B-CF14-88BF0A2F2E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3" name="直線コネクタ 8572">
                      <a:extLst>
                        <a:ext uri="{FF2B5EF4-FFF2-40B4-BE49-F238E27FC236}">
                          <a16:creationId xmlns:a16="http://schemas.microsoft.com/office/drawing/2014/main" xmlns="" id="{A1648E54-EB64-53BC-72B7-53DF8DB3F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541" name="グループ化 8540">
                    <a:extLst>
                      <a:ext uri="{FF2B5EF4-FFF2-40B4-BE49-F238E27FC236}">
                        <a16:creationId xmlns:a16="http://schemas.microsoft.com/office/drawing/2014/main" xmlns="" id="{CA565015-2866-C3EB-83E4-7FACF5BE8D49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42" name="直線コネクタ 8541">
                      <a:extLst>
                        <a:ext uri="{FF2B5EF4-FFF2-40B4-BE49-F238E27FC236}">
                          <a16:creationId xmlns:a16="http://schemas.microsoft.com/office/drawing/2014/main" xmlns="" id="{C898A12F-6E0C-F27B-065E-5D3173E38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3" name="直線コネクタ 8542">
                      <a:extLst>
                        <a:ext uri="{FF2B5EF4-FFF2-40B4-BE49-F238E27FC236}">
                          <a16:creationId xmlns:a16="http://schemas.microsoft.com/office/drawing/2014/main" xmlns="" id="{BE2007E7-2968-8EA3-199A-9F9D5ABF0F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4" name="直線コネクタ 8543">
                      <a:extLst>
                        <a:ext uri="{FF2B5EF4-FFF2-40B4-BE49-F238E27FC236}">
                          <a16:creationId xmlns:a16="http://schemas.microsoft.com/office/drawing/2014/main" xmlns="" id="{B1715B4C-A41E-E0D4-8AC5-1A36049257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5" name="直線コネクタ 8544">
                      <a:extLst>
                        <a:ext uri="{FF2B5EF4-FFF2-40B4-BE49-F238E27FC236}">
                          <a16:creationId xmlns:a16="http://schemas.microsoft.com/office/drawing/2014/main" xmlns="" id="{90DFFE9D-919A-4EFB-4A92-37C03C10A7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6" name="直線コネクタ 8545">
                      <a:extLst>
                        <a:ext uri="{FF2B5EF4-FFF2-40B4-BE49-F238E27FC236}">
                          <a16:creationId xmlns:a16="http://schemas.microsoft.com/office/drawing/2014/main" xmlns="" id="{1D14A96E-6DF7-A297-2B7D-B615EEF550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7" name="直線コネクタ 8546">
                      <a:extLst>
                        <a:ext uri="{FF2B5EF4-FFF2-40B4-BE49-F238E27FC236}">
                          <a16:creationId xmlns:a16="http://schemas.microsoft.com/office/drawing/2014/main" xmlns="" id="{DEF4C8EC-0A7F-4D28-E366-B5706154AA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8" name="直線コネクタ 8547">
                      <a:extLst>
                        <a:ext uri="{FF2B5EF4-FFF2-40B4-BE49-F238E27FC236}">
                          <a16:creationId xmlns:a16="http://schemas.microsoft.com/office/drawing/2014/main" xmlns="" id="{44E6F65A-6CA3-A76F-F6A9-64E2E7DD1C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9" name="直線コネクタ 8548">
                      <a:extLst>
                        <a:ext uri="{FF2B5EF4-FFF2-40B4-BE49-F238E27FC236}">
                          <a16:creationId xmlns:a16="http://schemas.microsoft.com/office/drawing/2014/main" xmlns="" id="{270ACB70-7716-3C87-78DF-ACF4080EE0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0" name="直線コネクタ 8549">
                      <a:extLst>
                        <a:ext uri="{FF2B5EF4-FFF2-40B4-BE49-F238E27FC236}">
                          <a16:creationId xmlns:a16="http://schemas.microsoft.com/office/drawing/2014/main" xmlns="" id="{D16E6656-923E-4499-4D79-C13146E03E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1" name="直線コネクタ 8550">
                      <a:extLst>
                        <a:ext uri="{FF2B5EF4-FFF2-40B4-BE49-F238E27FC236}">
                          <a16:creationId xmlns:a16="http://schemas.microsoft.com/office/drawing/2014/main" xmlns="" id="{BFE5AD59-7D6A-0E0B-FBB6-94C11023D3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2" name="直線コネクタ 8551">
                      <a:extLst>
                        <a:ext uri="{FF2B5EF4-FFF2-40B4-BE49-F238E27FC236}">
                          <a16:creationId xmlns:a16="http://schemas.microsoft.com/office/drawing/2014/main" xmlns="" id="{5E9F414E-64A8-BD0C-6098-5C67C62695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3" name="直線コネクタ 8552">
                      <a:extLst>
                        <a:ext uri="{FF2B5EF4-FFF2-40B4-BE49-F238E27FC236}">
                          <a16:creationId xmlns:a16="http://schemas.microsoft.com/office/drawing/2014/main" xmlns="" id="{3830582F-56D3-825F-5D7B-218C977F2C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4" name="直線コネクタ 8553">
                      <a:extLst>
                        <a:ext uri="{FF2B5EF4-FFF2-40B4-BE49-F238E27FC236}">
                          <a16:creationId xmlns:a16="http://schemas.microsoft.com/office/drawing/2014/main" xmlns="" id="{126294E2-993C-EACB-0662-05984FE1D2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5" name="直線コネクタ 8554">
                      <a:extLst>
                        <a:ext uri="{FF2B5EF4-FFF2-40B4-BE49-F238E27FC236}">
                          <a16:creationId xmlns:a16="http://schemas.microsoft.com/office/drawing/2014/main" xmlns="" id="{A015D0B6-8F0E-3A53-2544-2E7C78CB7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6" name="直線コネクタ 8555">
                      <a:extLst>
                        <a:ext uri="{FF2B5EF4-FFF2-40B4-BE49-F238E27FC236}">
                          <a16:creationId xmlns:a16="http://schemas.microsoft.com/office/drawing/2014/main" xmlns="" id="{A595AB59-B9CA-2E3E-56F9-75BDAC044B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7" name="直線コネクタ 8556">
                      <a:extLst>
                        <a:ext uri="{FF2B5EF4-FFF2-40B4-BE49-F238E27FC236}">
                          <a16:creationId xmlns:a16="http://schemas.microsoft.com/office/drawing/2014/main" xmlns="" id="{69BBB363-4C86-A3AC-607C-C7313224CF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508" name="グループ化 8507">
                  <a:extLst>
                    <a:ext uri="{FF2B5EF4-FFF2-40B4-BE49-F238E27FC236}">
                      <a16:creationId xmlns:a16="http://schemas.microsoft.com/office/drawing/2014/main" xmlns="" id="{A050BD81-A019-9BA9-BB7F-D796C2E915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30" name="直線コネクタ 8529">
                    <a:extLst>
                      <a:ext uri="{FF2B5EF4-FFF2-40B4-BE49-F238E27FC236}">
                        <a16:creationId xmlns:a16="http://schemas.microsoft.com/office/drawing/2014/main" xmlns="" id="{3B10FE47-5068-D41C-AC76-1B9C2599BD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1" name="直線コネクタ 8530">
                    <a:extLst>
                      <a:ext uri="{FF2B5EF4-FFF2-40B4-BE49-F238E27FC236}">
                        <a16:creationId xmlns:a16="http://schemas.microsoft.com/office/drawing/2014/main" xmlns="" id="{E4C948D2-23F9-E7D8-9DA8-8535B58B69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2" name="直線コネクタ 8531">
                    <a:extLst>
                      <a:ext uri="{FF2B5EF4-FFF2-40B4-BE49-F238E27FC236}">
                        <a16:creationId xmlns:a16="http://schemas.microsoft.com/office/drawing/2014/main" xmlns="" id="{F25BA5CD-39F2-7D4A-26D8-9570DFE598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3" name="直線コネクタ 8532">
                    <a:extLst>
                      <a:ext uri="{FF2B5EF4-FFF2-40B4-BE49-F238E27FC236}">
                        <a16:creationId xmlns:a16="http://schemas.microsoft.com/office/drawing/2014/main" xmlns="" id="{88034088-5CB4-29DA-7301-1A9A55F77F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4" name="直線コネクタ 8533">
                    <a:extLst>
                      <a:ext uri="{FF2B5EF4-FFF2-40B4-BE49-F238E27FC236}">
                        <a16:creationId xmlns:a16="http://schemas.microsoft.com/office/drawing/2014/main" xmlns="" id="{CAC9DEEE-D405-E31E-D0BC-CF59371131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5" name="直線コネクタ 8534">
                    <a:extLst>
                      <a:ext uri="{FF2B5EF4-FFF2-40B4-BE49-F238E27FC236}">
                        <a16:creationId xmlns:a16="http://schemas.microsoft.com/office/drawing/2014/main" xmlns="" id="{3F6B6C43-050B-FBD6-595F-9B1147DF2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09" name="グループ化 8508">
                  <a:extLst>
                    <a:ext uri="{FF2B5EF4-FFF2-40B4-BE49-F238E27FC236}">
                      <a16:creationId xmlns:a16="http://schemas.microsoft.com/office/drawing/2014/main" xmlns="" id="{B14BF4D1-CFF5-8F63-A183-5F960BF726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24" name="直線コネクタ 8523">
                    <a:extLst>
                      <a:ext uri="{FF2B5EF4-FFF2-40B4-BE49-F238E27FC236}">
                        <a16:creationId xmlns:a16="http://schemas.microsoft.com/office/drawing/2014/main" xmlns="" id="{E173DDD2-6A28-8B29-1394-2AFD01A5F8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5" name="直線コネクタ 8524">
                    <a:extLst>
                      <a:ext uri="{FF2B5EF4-FFF2-40B4-BE49-F238E27FC236}">
                        <a16:creationId xmlns:a16="http://schemas.microsoft.com/office/drawing/2014/main" xmlns="" id="{A1EA4654-A68B-6147-47CA-D1453181F2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6" name="直線コネクタ 8525">
                    <a:extLst>
                      <a:ext uri="{FF2B5EF4-FFF2-40B4-BE49-F238E27FC236}">
                        <a16:creationId xmlns:a16="http://schemas.microsoft.com/office/drawing/2014/main" xmlns="" id="{BAD51225-4CBA-AB42-766F-76AAA8942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7" name="直線コネクタ 8526">
                    <a:extLst>
                      <a:ext uri="{FF2B5EF4-FFF2-40B4-BE49-F238E27FC236}">
                        <a16:creationId xmlns:a16="http://schemas.microsoft.com/office/drawing/2014/main" xmlns="" id="{5BEC850C-7A75-CED2-0F13-85AAB8EFA8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8" name="直線コネクタ 8527">
                    <a:extLst>
                      <a:ext uri="{FF2B5EF4-FFF2-40B4-BE49-F238E27FC236}">
                        <a16:creationId xmlns:a16="http://schemas.microsoft.com/office/drawing/2014/main" xmlns="" id="{00133B0A-5288-FB3A-37DC-4247AE7C3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9" name="直線コネクタ 8528">
                    <a:extLst>
                      <a:ext uri="{FF2B5EF4-FFF2-40B4-BE49-F238E27FC236}">
                        <a16:creationId xmlns:a16="http://schemas.microsoft.com/office/drawing/2014/main" xmlns="" id="{77F26CDC-E8F0-AA6E-8632-43180B3F82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0" name="グループ化 8509">
                  <a:extLst>
                    <a:ext uri="{FF2B5EF4-FFF2-40B4-BE49-F238E27FC236}">
                      <a16:creationId xmlns:a16="http://schemas.microsoft.com/office/drawing/2014/main" xmlns="" id="{CFA8C139-270F-7A09-4B01-3F29912D87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8" name="直線コネクタ 8517">
                    <a:extLst>
                      <a:ext uri="{FF2B5EF4-FFF2-40B4-BE49-F238E27FC236}">
                        <a16:creationId xmlns:a16="http://schemas.microsoft.com/office/drawing/2014/main" xmlns="" id="{2281E22A-7FB1-5B78-53FC-C39CA0432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9" name="直線コネクタ 8518">
                    <a:extLst>
                      <a:ext uri="{FF2B5EF4-FFF2-40B4-BE49-F238E27FC236}">
                        <a16:creationId xmlns:a16="http://schemas.microsoft.com/office/drawing/2014/main" xmlns="" id="{48CE491F-1855-AA84-4BAB-34C5903AD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0" name="直線コネクタ 8519">
                    <a:extLst>
                      <a:ext uri="{FF2B5EF4-FFF2-40B4-BE49-F238E27FC236}">
                        <a16:creationId xmlns:a16="http://schemas.microsoft.com/office/drawing/2014/main" xmlns="" id="{3AC386C8-617A-7507-21CD-D5F7F0AB4D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1" name="直線コネクタ 8520">
                    <a:extLst>
                      <a:ext uri="{FF2B5EF4-FFF2-40B4-BE49-F238E27FC236}">
                        <a16:creationId xmlns:a16="http://schemas.microsoft.com/office/drawing/2014/main" xmlns="" id="{A0D55DCE-AC4E-362A-2974-CA569D2CC7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2" name="直線コネクタ 8521">
                    <a:extLst>
                      <a:ext uri="{FF2B5EF4-FFF2-40B4-BE49-F238E27FC236}">
                        <a16:creationId xmlns:a16="http://schemas.microsoft.com/office/drawing/2014/main" xmlns="" id="{14E3ECF9-5B15-2733-D22E-8EED661F19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3" name="直線コネクタ 8522">
                    <a:extLst>
                      <a:ext uri="{FF2B5EF4-FFF2-40B4-BE49-F238E27FC236}">
                        <a16:creationId xmlns:a16="http://schemas.microsoft.com/office/drawing/2014/main" xmlns="" id="{C24BD02A-ABF4-19A3-09AC-E8446793B1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1" name="グループ化 8510">
                  <a:extLst>
                    <a:ext uri="{FF2B5EF4-FFF2-40B4-BE49-F238E27FC236}">
                      <a16:creationId xmlns:a16="http://schemas.microsoft.com/office/drawing/2014/main" xmlns="" id="{6DC3AC25-4184-84F6-409A-310367411D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2" name="直線コネクタ 8511">
                    <a:extLst>
                      <a:ext uri="{FF2B5EF4-FFF2-40B4-BE49-F238E27FC236}">
                        <a16:creationId xmlns:a16="http://schemas.microsoft.com/office/drawing/2014/main" xmlns="" id="{23ED8B6F-6C45-F517-9E27-53C2871897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3" name="直線コネクタ 8512">
                    <a:extLst>
                      <a:ext uri="{FF2B5EF4-FFF2-40B4-BE49-F238E27FC236}">
                        <a16:creationId xmlns:a16="http://schemas.microsoft.com/office/drawing/2014/main" xmlns="" id="{41D3E91A-DAE3-DD46-749E-AC158C1D78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4" name="直線コネクタ 8513">
                    <a:extLst>
                      <a:ext uri="{FF2B5EF4-FFF2-40B4-BE49-F238E27FC236}">
                        <a16:creationId xmlns:a16="http://schemas.microsoft.com/office/drawing/2014/main" xmlns="" id="{9F814FBE-157F-1C59-A53A-4BCE6F9C2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5" name="直線コネクタ 8514">
                    <a:extLst>
                      <a:ext uri="{FF2B5EF4-FFF2-40B4-BE49-F238E27FC236}">
                        <a16:creationId xmlns:a16="http://schemas.microsoft.com/office/drawing/2014/main" xmlns="" id="{EF2BA85F-FEB4-3DE8-5F71-93260F0AE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6" name="直線コネクタ 8515">
                    <a:extLst>
                      <a:ext uri="{FF2B5EF4-FFF2-40B4-BE49-F238E27FC236}">
                        <a16:creationId xmlns:a16="http://schemas.microsoft.com/office/drawing/2014/main" xmlns="" id="{8DEA0F5B-AE1F-7621-5CED-BEFF4C2A32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7" name="直線コネクタ 8516">
                    <a:extLst>
                      <a:ext uri="{FF2B5EF4-FFF2-40B4-BE49-F238E27FC236}">
                        <a16:creationId xmlns:a16="http://schemas.microsoft.com/office/drawing/2014/main" xmlns="" id="{E76F846C-9BDA-84D2-FC7F-3EC62DB058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7" name="グループ化 8316">
                <a:extLst>
                  <a:ext uri="{FF2B5EF4-FFF2-40B4-BE49-F238E27FC236}">
                    <a16:creationId xmlns:a16="http://schemas.microsoft.com/office/drawing/2014/main" xmlns="" id="{FF5A7810-1392-039D-5E3E-FC26CA43EFBE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318" name="正方形/長方形 8317">
                  <a:extLst>
                    <a:ext uri="{FF2B5EF4-FFF2-40B4-BE49-F238E27FC236}">
                      <a16:creationId xmlns:a16="http://schemas.microsoft.com/office/drawing/2014/main" xmlns="" id="{3D885741-C8F9-FD39-36BA-9859E0D45B8B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319" name="グループ化 8318">
                  <a:extLst>
                    <a:ext uri="{FF2B5EF4-FFF2-40B4-BE49-F238E27FC236}">
                      <a16:creationId xmlns:a16="http://schemas.microsoft.com/office/drawing/2014/main" xmlns="" id="{9B954EBE-81E3-27EE-C659-09312E23BA09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348" name="グループ化 8347">
                    <a:extLst>
                      <a:ext uri="{FF2B5EF4-FFF2-40B4-BE49-F238E27FC236}">
                        <a16:creationId xmlns:a16="http://schemas.microsoft.com/office/drawing/2014/main" xmlns="" id="{52C58FED-D0FB-56AE-9E7B-448B2FC7D2B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488" name="正方形/長方形 8487">
                      <a:extLst>
                        <a:ext uri="{FF2B5EF4-FFF2-40B4-BE49-F238E27FC236}">
                          <a16:creationId xmlns:a16="http://schemas.microsoft.com/office/drawing/2014/main" xmlns="" id="{9B62D3F8-940E-67F2-7067-39FCEAADF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89" name="グループ化 8488">
                      <a:extLst>
                        <a:ext uri="{FF2B5EF4-FFF2-40B4-BE49-F238E27FC236}">
                          <a16:creationId xmlns:a16="http://schemas.microsoft.com/office/drawing/2014/main" xmlns="" id="{436EC772-0B6B-ECC3-54AE-FFB92B933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504" name="正方形/長方形 8503">
                        <a:extLst>
                          <a:ext uri="{FF2B5EF4-FFF2-40B4-BE49-F238E27FC236}">
                            <a16:creationId xmlns:a16="http://schemas.microsoft.com/office/drawing/2014/main" xmlns="" id="{459AEEE5-4D43-53A3-537A-4E5E8FD116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505" name="正方形/長方形 8504">
                        <a:extLst>
                          <a:ext uri="{FF2B5EF4-FFF2-40B4-BE49-F238E27FC236}">
                            <a16:creationId xmlns:a16="http://schemas.microsoft.com/office/drawing/2014/main" xmlns="" id="{BD562639-7BDC-6D7F-A957-D74563EFD6F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490" name="グループ化 8489">
                      <a:extLst>
                        <a:ext uri="{FF2B5EF4-FFF2-40B4-BE49-F238E27FC236}">
                          <a16:creationId xmlns:a16="http://schemas.microsoft.com/office/drawing/2014/main" xmlns="" id="{E1665887-C9FC-724D-DA16-527D4C8719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500" name="正方形/長方形 8499">
                        <a:extLst>
                          <a:ext uri="{FF2B5EF4-FFF2-40B4-BE49-F238E27FC236}">
                            <a16:creationId xmlns:a16="http://schemas.microsoft.com/office/drawing/2014/main" xmlns="" id="{1981D603-F0E8-4ABE-CE60-6344AA225E0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501" name="グループ化 8500">
                        <a:extLst>
                          <a:ext uri="{FF2B5EF4-FFF2-40B4-BE49-F238E27FC236}">
                            <a16:creationId xmlns:a16="http://schemas.microsoft.com/office/drawing/2014/main" xmlns="" id="{3BF2A749-C2ED-74B5-FDAF-46595958C7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502" name="正方形/長方形 8501">
                          <a:extLst>
                            <a:ext uri="{FF2B5EF4-FFF2-40B4-BE49-F238E27FC236}">
                              <a16:creationId xmlns:a16="http://schemas.microsoft.com/office/drawing/2014/main" xmlns="" id="{EC36C284-01AD-8BA2-50B4-AC9AAD90FE9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503" name="正方形/長方形 8502">
                          <a:extLst>
                            <a:ext uri="{FF2B5EF4-FFF2-40B4-BE49-F238E27FC236}">
                              <a16:creationId xmlns:a16="http://schemas.microsoft.com/office/drawing/2014/main" xmlns="" id="{901B3276-B94E-F2F2-C59C-FA3B9BCF062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491" name="正方形/長方形 8490">
                      <a:extLst>
                        <a:ext uri="{FF2B5EF4-FFF2-40B4-BE49-F238E27FC236}">
                          <a16:creationId xmlns:a16="http://schemas.microsoft.com/office/drawing/2014/main" xmlns="" id="{68C280F8-8198-7680-FE40-4AF41EB1EE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92" name="グループ化 8491">
                      <a:extLst>
                        <a:ext uri="{FF2B5EF4-FFF2-40B4-BE49-F238E27FC236}">
                          <a16:creationId xmlns:a16="http://schemas.microsoft.com/office/drawing/2014/main" xmlns="" id="{4059FFB1-93E1-A6CA-57C9-37AFD0955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8" name="正方形/長方形 8497">
                        <a:extLst>
                          <a:ext uri="{FF2B5EF4-FFF2-40B4-BE49-F238E27FC236}">
                            <a16:creationId xmlns:a16="http://schemas.microsoft.com/office/drawing/2014/main" xmlns="" id="{D4175760-E03B-1554-B236-37BDAF86F0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499" name="正方形/長方形 8498">
                        <a:extLst>
                          <a:ext uri="{FF2B5EF4-FFF2-40B4-BE49-F238E27FC236}">
                            <a16:creationId xmlns:a16="http://schemas.microsoft.com/office/drawing/2014/main" xmlns="" id="{3B588D73-E793-B303-6018-F1D938846FD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493" name="正方形/長方形 8492">
                      <a:extLst>
                        <a:ext uri="{FF2B5EF4-FFF2-40B4-BE49-F238E27FC236}">
                          <a16:creationId xmlns:a16="http://schemas.microsoft.com/office/drawing/2014/main" xmlns="" id="{81E64402-5017-8830-93C7-778FF5258A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94" name="グループ化 8493">
                      <a:extLst>
                        <a:ext uri="{FF2B5EF4-FFF2-40B4-BE49-F238E27FC236}">
                          <a16:creationId xmlns:a16="http://schemas.microsoft.com/office/drawing/2014/main" xmlns="" id="{2C900895-9698-A667-6B41-26BC002461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6" name="正方形/長方形 8495">
                        <a:extLst>
                          <a:ext uri="{FF2B5EF4-FFF2-40B4-BE49-F238E27FC236}">
                            <a16:creationId xmlns:a16="http://schemas.microsoft.com/office/drawing/2014/main" xmlns="" id="{D87DD317-22C9-1E13-B803-3A323194DA7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497" name="正方形/長方形 8496">
                        <a:extLst>
                          <a:ext uri="{FF2B5EF4-FFF2-40B4-BE49-F238E27FC236}">
                            <a16:creationId xmlns:a16="http://schemas.microsoft.com/office/drawing/2014/main" xmlns="" id="{22606170-26B1-8773-98D1-C909519737A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495" name="正方形/長方形 8494">
                      <a:extLst>
                        <a:ext uri="{FF2B5EF4-FFF2-40B4-BE49-F238E27FC236}">
                          <a16:creationId xmlns:a16="http://schemas.microsoft.com/office/drawing/2014/main" xmlns="" id="{D7F6AB1C-3021-CCF0-A214-36AAF80D9A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349" name="グループ化 8348">
                    <a:extLst>
                      <a:ext uri="{FF2B5EF4-FFF2-40B4-BE49-F238E27FC236}">
                        <a16:creationId xmlns:a16="http://schemas.microsoft.com/office/drawing/2014/main" xmlns="" id="{769ECF6B-9803-5769-B31D-150CFB22881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54" name="グループ化 8453">
                      <a:extLst>
                        <a:ext uri="{FF2B5EF4-FFF2-40B4-BE49-F238E27FC236}">
                          <a16:creationId xmlns:a16="http://schemas.microsoft.com/office/drawing/2014/main" xmlns="" id="{E7C6B387-3FDA-7A29-1755-9EC96A927D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72" name="直線コネクタ 8471">
                        <a:extLst>
                          <a:ext uri="{FF2B5EF4-FFF2-40B4-BE49-F238E27FC236}">
                            <a16:creationId xmlns:a16="http://schemas.microsoft.com/office/drawing/2014/main" xmlns="" id="{FBC709B0-24BA-E488-5A39-8567B6C9C0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3" name="直線コネクタ 8472">
                        <a:extLst>
                          <a:ext uri="{FF2B5EF4-FFF2-40B4-BE49-F238E27FC236}">
                            <a16:creationId xmlns:a16="http://schemas.microsoft.com/office/drawing/2014/main" xmlns="" id="{E15B6A05-71F8-1D99-FBF2-343740B05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4" name="直線コネクタ 8473">
                        <a:extLst>
                          <a:ext uri="{FF2B5EF4-FFF2-40B4-BE49-F238E27FC236}">
                            <a16:creationId xmlns:a16="http://schemas.microsoft.com/office/drawing/2014/main" xmlns="" id="{917E686F-DE0C-37A5-EE8C-04A2BB6927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5" name="直線コネクタ 8474">
                        <a:extLst>
                          <a:ext uri="{FF2B5EF4-FFF2-40B4-BE49-F238E27FC236}">
                            <a16:creationId xmlns:a16="http://schemas.microsoft.com/office/drawing/2014/main" xmlns="" id="{8D7DD325-9172-5A80-4401-6058EE0F5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6" name="直線コネクタ 8475">
                        <a:extLst>
                          <a:ext uri="{FF2B5EF4-FFF2-40B4-BE49-F238E27FC236}">
                            <a16:creationId xmlns:a16="http://schemas.microsoft.com/office/drawing/2014/main" xmlns="" id="{72D41B09-CF46-18A6-EA2B-B0FB866C97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7" name="直線コネクタ 8476">
                        <a:extLst>
                          <a:ext uri="{FF2B5EF4-FFF2-40B4-BE49-F238E27FC236}">
                            <a16:creationId xmlns:a16="http://schemas.microsoft.com/office/drawing/2014/main" xmlns="" id="{203C8A8E-217A-42D1-09FC-B54E2333E7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8" name="直線コネクタ 8477">
                        <a:extLst>
                          <a:ext uri="{FF2B5EF4-FFF2-40B4-BE49-F238E27FC236}">
                            <a16:creationId xmlns:a16="http://schemas.microsoft.com/office/drawing/2014/main" xmlns="" id="{9BE0ED6A-E1F6-CBDC-4D7F-05C00CC21C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9" name="直線コネクタ 8478">
                        <a:extLst>
                          <a:ext uri="{FF2B5EF4-FFF2-40B4-BE49-F238E27FC236}">
                            <a16:creationId xmlns:a16="http://schemas.microsoft.com/office/drawing/2014/main" xmlns="" id="{5F946FFF-BDFD-F151-9C4D-5CD82DB817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0" name="直線コネクタ 8479">
                        <a:extLst>
                          <a:ext uri="{FF2B5EF4-FFF2-40B4-BE49-F238E27FC236}">
                            <a16:creationId xmlns:a16="http://schemas.microsoft.com/office/drawing/2014/main" xmlns="" id="{25B871C5-FB75-F7C2-09DE-F1280C1F19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1" name="直線コネクタ 8480">
                        <a:extLst>
                          <a:ext uri="{FF2B5EF4-FFF2-40B4-BE49-F238E27FC236}">
                            <a16:creationId xmlns:a16="http://schemas.microsoft.com/office/drawing/2014/main" xmlns="" id="{81986B53-A9A4-F3BA-8FB9-5DA7E22CD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2" name="直線コネクタ 8481">
                        <a:extLst>
                          <a:ext uri="{FF2B5EF4-FFF2-40B4-BE49-F238E27FC236}">
                            <a16:creationId xmlns:a16="http://schemas.microsoft.com/office/drawing/2014/main" xmlns="" id="{10D9F729-09B6-8205-69F3-9862B2A26F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3" name="直線コネクタ 8482">
                        <a:extLst>
                          <a:ext uri="{FF2B5EF4-FFF2-40B4-BE49-F238E27FC236}">
                            <a16:creationId xmlns:a16="http://schemas.microsoft.com/office/drawing/2014/main" xmlns="" id="{C40A93AA-720F-A168-61C2-80B5CC1012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4" name="直線コネクタ 8483">
                        <a:extLst>
                          <a:ext uri="{FF2B5EF4-FFF2-40B4-BE49-F238E27FC236}">
                            <a16:creationId xmlns:a16="http://schemas.microsoft.com/office/drawing/2014/main" xmlns="" id="{2BDA19EF-BD9D-3880-AB45-1CB10C967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5" name="直線コネクタ 8484">
                        <a:extLst>
                          <a:ext uri="{FF2B5EF4-FFF2-40B4-BE49-F238E27FC236}">
                            <a16:creationId xmlns:a16="http://schemas.microsoft.com/office/drawing/2014/main" xmlns="" id="{0B3900E8-78CC-9422-3256-585D9641B4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6" name="直線コネクタ 8485">
                        <a:extLst>
                          <a:ext uri="{FF2B5EF4-FFF2-40B4-BE49-F238E27FC236}">
                            <a16:creationId xmlns:a16="http://schemas.microsoft.com/office/drawing/2014/main" xmlns="" id="{1BDBACB9-7355-1724-F395-454C3D5EF0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7" name="直線コネクタ 8486">
                        <a:extLst>
                          <a:ext uri="{FF2B5EF4-FFF2-40B4-BE49-F238E27FC236}">
                            <a16:creationId xmlns:a16="http://schemas.microsoft.com/office/drawing/2014/main" xmlns="" id="{BFB3B410-C579-545D-9503-7C255CF26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55" name="グループ化 8454">
                      <a:extLst>
                        <a:ext uri="{FF2B5EF4-FFF2-40B4-BE49-F238E27FC236}">
                          <a16:creationId xmlns:a16="http://schemas.microsoft.com/office/drawing/2014/main" xmlns="" id="{3B5E3ECD-3BC7-611C-C5F1-C74F90E40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56" name="直線コネクタ 8455">
                        <a:extLst>
                          <a:ext uri="{FF2B5EF4-FFF2-40B4-BE49-F238E27FC236}">
                            <a16:creationId xmlns:a16="http://schemas.microsoft.com/office/drawing/2014/main" xmlns="" id="{EF821872-873C-B8D7-F937-5A6706F2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7" name="直線コネクタ 8456">
                        <a:extLst>
                          <a:ext uri="{FF2B5EF4-FFF2-40B4-BE49-F238E27FC236}">
                            <a16:creationId xmlns:a16="http://schemas.microsoft.com/office/drawing/2014/main" xmlns="" id="{B07675DC-B19B-4DFB-3C25-C7C414271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8" name="直線コネクタ 8457">
                        <a:extLst>
                          <a:ext uri="{FF2B5EF4-FFF2-40B4-BE49-F238E27FC236}">
                            <a16:creationId xmlns:a16="http://schemas.microsoft.com/office/drawing/2014/main" xmlns="" id="{593835AD-B9AB-FD79-D9D7-A630DD410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9" name="直線コネクタ 8458">
                        <a:extLst>
                          <a:ext uri="{FF2B5EF4-FFF2-40B4-BE49-F238E27FC236}">
                            <a16:creationId xmlns:a16="http://schemas.microsoft.com/office/drawing/2014/main" xmlns="" id="{1A86E12B-75B2-66B0-DB71-65E378428B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0" name="直線コネクタ 8459">
                        <a:extLst>
                          <a:ext uri="{FF2B5EF4-FFF2-40B4-BE49-F238E27FC236}">
                            <a16:creationId xmlns:a16="http://schemas.microsoft.com/office/drawing/2014/main" xmlns="" id="{D30B8253-AC4A-5FD1-6D10-43C9DE63ED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1" name="直線コネクタ 8460">
                        <a:extLst>
                          <a:ext uri="{FF2B5EF4-FFF2-40B4-BE49-F238E27FC236}">
                            <a16:creationId xmlns:a16="http://schemas.microsoft.com/office/drawing/2014/main" xmlns="" id="{6DE1FFD3-E7C7-3424-2138-60B2B26E2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2" name="直線コネクタ 8461">
                        <a:extLst>
                          <a:ext uri="{FF2B5EF4-FFF2-40B4-BE49-F238E27FC236}">
                            <a16:creationId xmlns:a16="http://schemas.microsoft.com/office/drawing/2014/main" xmlns="" id="{4104C74D-EFA8-F41F-E5F8-C21CC54064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3" name="直線コネクタ 8462">
                        <a:extLst>
                          <a:ext uri="{FF2B5EF4-FFF2-40B4-BE49-F238E27FC236}">
                            <a16:creationId xmlns:a16="http://schemas.microsoft.com/office/drawing/2014/main" xmlns="" id="{28DDA6FD-56F3-BC63-05AE-10BDBBFF50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4" name="直線コネクタ 8463">
                        <a:extLst>
                          <a:ext uri="{FF2B5EF4-FFF2-40B4-BE49-F238E27FC236}">
                            <a16:creationId xmlns:a16="http://schemas.microsoft.com/office/drawing/2014/main" xmlns="" id="{91BD1C0F-216B-C8F1-CDC3-6251DCFC6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5" name="直線コネクタ 8464">
                        <a:extLst>
                          <a:ext uri="{FF2B5EF4-FFF2-40B4-BE49-F238E27FC236}">
                            <a16:creationId xmlns:a16="http://schemas.microsoft.com/office/drawing/2014/main" xmlns="" id="{F21FE234-7438-74C5-C070-6B80614731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6" name="直線コネクタ 8465">
                        <a:extLst>
                          <a:ext uri="{FF2B5EF4-FFF2-40B4-BE49-F238E27FC236}">
                            <a16:creationId xmlns:a16="http://schemas.microsoft.com/office/drawing/2014/main" xmlns="" id="{8DF41D89-E437-1523-049B-BA5AD10B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7" name="直線コネクタ 8466">
                        <a:extLst>
                          <a:ext uri="{FF2B5EF4-FFF2-40B4-BE49-F238E27FC236}">
                            <a16:creationId xmlns:a16="http://schemas.microsoft.com/office/drawing/2014/main" xmlns="" id="{44850DA1-8566-0C0C-B1B1-37197B7409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8" name="直線コネクタ 8467">
                        <a:extLst>
                          <a:ext uri="{FF2B5EF4-FFF2-40B4-BE49-F238E27FC236}">
                            <a16:creationId xmlns:a16="http://schemas.microsoft.com/office/drawing/2014/main" xmlns="" id="{40A40FEB-9460-CA69-1A54-AEFA0BFCAA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9" name="直線コネクタ 8468">
                        <a:extLst>
                          <a:ext uri="{FF2B5EF4-FFF2-40B4-BE49-F238E27FC236}">
                            <a16:creationId xmlns:a16="http://schemas.microsoft.com/office/drawing/2014/main" xmlns="" id="{47B8E51F-D91F-593D-70AD-C73F61FF6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0" name="直線コネクタ 8469">
                        <a:extLst>
                          <a:ext uri="{FF2B5EF4-FFF2-40B4-BE49-F238E27FC236}">
                            <a16:creationId xmlns:a16="http://schemas.microsoft.com/office/drawing/2014/main" xmlns="" id="{76225C5D-EC90-E544-4BFB-BB39919C6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1" name="直線コネクタ 8470">
                        <a:extLst>
                          <a:ext uri="{FF2B5EF4-FFF2-40B4-BE49-F238E27FC236}">
                            <a16:creationId xmlns:a16="http://schemas.microsoft.com/office/drawing/2014/main" xmlns="" id="{A8DC78AF-86C8-BDFD-E311-4A04C41D09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0" name="グループ化 8349">
                    <a:extLst>
                      <a:ext uri="{FF2B5EF4-FFF2-40B4-BE49-F238E27FC236}">
                        <a16:creationId xmlns:a16="http://schemas.microsoft.com/office/drawing/2014/main" xmlns="" id="{E1F8584D-D369-3AF8-E734-29F4BC12BC35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20" name="グループ化 8419">
                      <a:extLst>
                        <a:ext uri="{FF2B5EF4-FFF2-40B4-BE49-F238E27FC236}">
                          <a16:creationId xmlns:a16="http://schemas.microsoft.com/office/drawing/2014/main" xmlns="" id="{4D87B377-8D75-1A16-CEE8-842BF10A6E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38" name="直線コネクタ 8437">
                        <a:extLst>
                          <a:ext uri="{FF2B5EF4-FFF2-40B4-BE49-F238E27FC236}">
                            <a16:creationId xmlns:a16="http://schemas.microsoft.com/office/drawing/2014/main" xmlns="" id="{15E9B991-A9BF-155D-E32A-F1DADCEC4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9" name="直線コネクタ 8438">
                        <a:extLst>
                          <a:ext uri="{FF2B5EF4-FFF2-40B4-BE49-F238E27FC236}">
                            <a16:creationId xmlns:a16="http://schemas.microsoft.com/office/drawing/2014/main" xmlns="" id="{917978A0-E556-19FC-1A24-B8EDEAA3E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0" name="直線コネクタ 8439">
                        <a:extLst>
                          <a:ext uri="{FF2B5EF4-FFF2-40B4-BE49-F238E27FC236}">
                            <a16:creationId xmlns:a16="http://schemas.microsoft.com/office/drawing/2014/main" xmlns="" id="{2A7FDE1B-D0DB-E2D8-5B48-B298C019BA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1" name="直線コネクタ 8440">
                        <a:extLst>
                          <a:ext uri="{FF2B5EF4-FFF2-40B4-BE49-F238E27FC236}">
                            <a16:creationId xmlns:a16="http://schemas.microsoft.com/office/drawing/2014/main" xmlns="" id="{80D7D445-E581-EA19-FEC0-1B3A558466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2" name="直線コネクタ 8441">
                        <a:extLst>
                          <a:ext uri="{FF2B5EF4-FFF2-40B4-BE49-F238E27FC236}">
                            <a16:creationId xmlns:a16="http://schemas.microsoft.com/office/drawing/2014/main" xmlns="" id="{8E353047-9CF4-B968-95B7-22CE7A4A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3" name="直線コネクタ 8442">
                        <a:extLst>
                          <a:ext uri="{FF2B5EF4-FFF2-40B4-BE49-F238E27FC236}">
                            <a16:creationId xmlns:a16="http://schemas.microsoft.com/office/drawing/2014/main" xmlns="" id="{A7CE61D5-5F88-819B-99E6-2F16616C3B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4" name="直線コネクタ 8443">
                        <a:extLst>
                          <a:ext uri="{FF2B5EF4-FFF2-40B4-BE49-F238E27FC236}">
                            <a16:creationId xmlns:a16="http://schemas.microsoft.com/office/drawing/2014/main" xmlns="" id="{1133D64E-8690-CA9C-746A-E37371D535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5" name="直線コネクタ 8444">
                        <a:extLst>
                          <a:ext uri="{FF2B5EF4-FFF2-40B4-BE49-F238E27FC236}">
                            <a16:creationId xmlns:a16="http://schemas.microsoft.com/office/drawing/2014/main" xmlns="" id="{5C724045-9143-DC90-7D0F-52210D2E2C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6" name="直線コネクタ 8445">
                        <a:extLst>
                          <a:ext uri="{FF2B5EF4-FFF2-40B4-BE49-F238E27FC236}">
                            <a16:creationId xmlns:a16="http://schemas.microsoft.com/office/drawing/2014/main" xmlns="" id="{B1EB2C34-318F-837D-5E8C-BD4326C0D1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7" name="直線コネクタ 8446">
                        <a:extLst>
                          <a:ext uri="{FF2B5EF4-FFF2-40B4-BE49-F238E27FC236}">
                            <a16:creationId xmlns:a16="http://schemas.microsoft.com/office/drawing/2014/main" xmlns="" id="{C35189E6-A846-E26C-0F00-242775A9BC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8" name="直線コネクタ 8447">
                        <a:extLst>
                          <a:ext uri="{FF2B5EF4-FFF2-40B4-BE49-F238E27FC236}">
                            <a16:creationId xmlns:a16="http://schemas.microsoft.com/office/drawing/2014/main" xmlns="" id="{DF488EAF-A0AA-53DE-B512-20D67AFBB8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9" name="直線コネクタ 8448">
                        <a:extLst>
                          <a:ext uri="{FF2B5EF4-FFF2-40B4-BE49-F238E27FC236}">
                            <a16:creationId xmlns:a16="http://schemas.microsoft.com/office/drawing/2014/main" xmlns="" id="{33B12558-D75A-2A26-1984-6CC2A2D5CB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0" name="直線コネクタ 8449">
                        <a:extLst>
                          <a:ext uri="{FF2B5EF4-FFF2-40B4-BE49-F238E27FC236}">
                            <a16:creationId xmlns:a16="http://schemas.microsoft.com/office/drawing/2014/main" xmlns="" id="{AF87A5D2-324A-CE41-E3B2-2894A79811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1" name="直線コネクタ 8450">
                        <a:extLst>
                          <a:ext uri="{FF2B5EF4-FFF2-40B4-BE49-F238E27FC236}">
                            <a16:creationId xmlns:a16="http://schemas.microsoft.com/office/drawing/2014/main" xmlns="" id="{DF88BEE3-E7DF-890E-8761-1903C709C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2" name="直線コネクタ 8451">
                        <a:extLst>
                          <a:ext uri="{FF2B5EF4-FFF2-40B4-BE49-F238E27FC236}">
                            <a16:creationId xmlns:a16="http://schemas.microsoft.com/office/drawing/2014/main" xmlns="" id="{3669822E-E00D-D04D-824E-7A4C570233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3" name="直線コネクタ 8452">
                        <a:extLst>
                          <a:ext uri="{FF2B5EF4-FFF2-40B4-BE49-F238E27FC236}">
                            <a16:creationId xmlns:a16="http://schemas.microsoft.com/office/drawing/2014/main" xmlns="" id="{3B650F6E-204F-ABC3-D0AB-B821AF64BF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21" name="グループ化 8420">
                      <a:extLst>
                        <a:ext uri="{FF2B5EF4-FFF2-40B4-BE49-F238E27FC236}">
                          <a16:creationId xmlns:a16="http://schemas.microsoft.com/office/drawing/2014/main" xmlns="" id="{483F8BBF-25E3-FFF4-5A76-8CCDA0441A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22" name="直線コネクタ 8421">
                        <a:extLst>
                          <a:ext uri="{FF2B5EF4-FFF2-40B4-BE49-F238E27FC236}">
                            <a16:creationId xmlns:a16="http://schemas.microsoft.com/office/drawing/2014/main" xmlns="" id="{45B0AF22-5DD7-4913-09E0-AFD92851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3" name="直線コネクタ 8422">
                        <a:extLst>
                          <a:ext uri="{FF2B5EF4-FFF2-40B4-BE49-F238E27FC236}">
                            <a16:creationId xmlns:a16="http://schemas.microsoft.com/office/drawing/2014/main" xmlns="" id="{B2342555-F9E7-10C1-4B4D-5DD78A7735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4" name="直線コネクタ 8423">
                        <a:extLst>
                          <a:ext uri="{FF2B5EF4-FFF2-40B4-BE49-F238E27FC236}">
                            <a16:creationId xmlns:a16="http://schemas.microsoft.com/office/drawing/2014/main" xmlns="" id="{011617A8-D0BF-21A0-0F17-2AD7953386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5" name="直線コネクタ 8424">
                        <a:extLst>
                          <a:ext uri="{FF2B5EF4-FFF2-40B4-BE49-F238E27FC236}">
                            <a16:creationId xmlns:a16="http://schemas.microsoft.com/office/drawing/2014/main" xmlns="" id="{94FB2D95-0F31-54EF-2C63-0F698D30AE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6" name="直線コネクタ 8425">
                        <a:extLst>
                          <a:ext uri="{FF2B5EF4-FFF2-40B4-BE49-F238E27FC236}">
                            <a16:creationId xmlns:a16="http://schemas.microsoft.com/office/drawing/2014/main" xmlns="" id="{6E1929B7-8E58-7479-262E-D0A23436B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7" name="直線コネクタ 8426">
                        <a:extLst>
                          <a:ext uri="{FF2B5EF4-FFF2-40B4-BE49-F238E27FC236}">
                            <a16:creationId xmlns:a16="http://schemas.microsoft.com/office/drawing/2014/main" xmlns="" id="{FD022736-D7E9-A428-D43D-D52465D5CB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8" name="直線コネクタ 8427">
                        <a:extLst>
                          <a:ext uri="{FF2B5EF4-FFF2-40B4-BE49-F238E27FC236}">
                            <a16:creationId xmlns:a16="http://schemas.microsoft.com/office/drawing/2014/main" xmlns="" id="{299D6E6A-B0AC-CB06-859E-A30508B40B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9" name="直線コネクタ 8428">
                        <a:extLst>
                          <a:ext uri="{FF2B5EF4-FFF2-40B4-BE49-F238E27FC236}">
                            <a16:creationId xmlns:a16="http://schemas.microsoft.com/office/drawing/2014/main" xmlns="" id="{FCBFF96B-75F2-795E-65CA-9F7F1B6399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0" name="直線コネクタ 8429">
                        <a:extLst>
                          <a:ext uri="{FF2B5EF4-FFF2-40B4-BE49-F238E27FC236}">
                            <a16:creationId xmlns:a16="http://schemas.microsoft.com/office/drawing/2014/main" xmlns="" id="{E830B58A-B094-1AFE-1ED1-E3E9F61A86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1" name="直線コネクタ 8430">
                        <a:extLst>
                          <a:ext uri="{FF2B5EF4-FFF2-40B4-BE49-F238E27FC236}">
                            <a16:creationId xmlns:a16="http://schemas.microsoft.com/office/drawing/2014/main" xmlns="" id="{A479922B-7349-00EE-D1F1-09AAC72EC8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2" name="直線コネクタ 8431">
                        <a:extLst>
                          <a:ext uri="{FF2B5EF4-FFF2-40B4-BE49-F238E27FC236}">
                            <a16:creationId xmlns:a16="http://schemas.microsoft.com/office/drawing/2014/main" xmlns="" id="{4ADF5295-02DD-B047-C1DF-3C6A928B5A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3" name="直線コネクタ 8432">
                        <a:extLst>
                          <a:ext uri="{FF2B5EF4-FFF2-40B4-BE49-F238E27FC236}">
                            <a16:creationId xmlns:a16="http://schemas.microsoft.com/office/drawing/2014/main" xmlns="" id="{4E1D249E-9CBD-C46F-5A37-49773948D3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4" name="直線コネクタ 8433">
                        <a:extLst>
                          <a:ext uri="{FF2B5EF4-FFF2-40B4-BE49-F238E27FC236}">
                            <a16:creationId xmlns:a16="http://schemas.microsoft.com/office/drawing/2014/main" xmlns="" id="{707A8E29-5A70-A2AE-01A5-189264E0E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5" name="直線コネクタ 8434">
                        <a:extLst>
                          <a:ext uri="{FF2B5EF4-FFF2-40B4-BE49-F238E27FC236}">
                            <a16:creationId xmlns:a16="http://schemas.microsoft.com/office/drawing/2014/main" xmlns="" id="{C58CB02D-D70C-3B94-D39A-055153BD34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6" name="直線コネクタ 8435">
                        <a:extLst>
                          <a:ext uri="{FF2B5EF4-FFF2-40B4-BE49-F238E27FC236}">
                            <a16:creationId xmlns:a16="http://schemas.microsoft.com/office/drawing/2014/main" xmlns="" id="{3A537C8A-BA77-0CE9-17F3-FAACE5B9D2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7" name="直線コネクタ 8436">
                        <a:extLst>
                          <a:ext uri="{FF2B5EF4-FFF2-40B4-BE49-F238E27FC236}">
                            <a16:creationId xmlns:a16="http://schemas.microsoft.com/office/drawing/2014/main" xmlns="" id="{03A67717-857E-6D9B-C3B2-75A40BC5A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1" name="グループ化 8350">
                    <a:extLst>
                      <a:ext uri="{FF2B5EF4-FFF2-40B4-BE49-F238E27FC236}">
                        <a16:creationId xmlns:a16="http://schemas.microsoft.com/office/drawing/2014/main" xmlns="" id="{05FD189C-3939-632A-864C-136E7C40220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386" name="グループ化 8385">
                      <a:extLst>
                        <a:ext uri="{FF2B5EF4-FFF2-40B4-BE49-F238E27FC236}">
                          <a16:creationId xmlns:a16="http://schemas.microsoft.com/office/drawing/2014/main" xmlns="" id="{5B163601-C8B5-334F-8431-E0D25818FF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04" name="直線コネクタ 8403">
                        <a:extLst>
                          <a:ext uri="{FF2B5EF4-FFF2-40B4-BE49-F238E27FC236}">
                            <a16:creationId xmlns:a16="http://schemas.microsoft.com/office/drawing/2014/main" xmlns="" id="{F535D52F-F96F-0079-D3A4-314F575AFC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5" name="直線コネクタ 8404">
                        <a:extLst>
                          <a:ext uri="{FF2B5EF4-FFF2-40B4-BE49-F238E27FC236}">
                            <a16:creationId xmlns:a16="http://schemas.microsoft.com/office/drawing/2014/main" xmlns="" id="{39B0FEB9-8EBF-3268-68C8-553AC27B7F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6" name="直線コネクタ 8405">
                        <a:extLst>
                          <a:ext uri="{FF2B5EF4-FFF2-40B4-BE49-F238E27FC236}">
                            <a16:creationId xmlns:a16="http://schemas.microsoft.com/office/drawing/2014/main" xmlns="" id="{76FB673A-885D-332D-A07A-09ABAB2E11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7" name="直線コネクタ 8406">
                        <a:extLst>
                          <a:ext uri="{FF2B5EF4-FFF2-40B4-BE49-F238E27FC236}">
                            <a16:creationId xmlns:a16="http://schemas.microsoft.com/office/drawing/2014/main" xmlns="" id="{99A3B96B-E367-69D2-BFEE-8B267FF761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8" name="直線コネクタ 8407">
                        <a:extLst>
                          <a:ext uri="{FF2B5EF4-FFF2-40B4-BE49-F238E27FC236}">
                            <a16:creationId xmlns:a16="http://schemas.microsoft.com/office/drawing/2014/main" xmlns="" id="{414DBC39-366D-13AD-E316-D2D5324BDA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9" name="直線コネクタ 8408">
                        <a:extLst>
                          <a:ext uri="{FF2B5EF4-FFF2-40B4-BE49-F238E27FC236}">
                            <a16:creationId xmlns:a16="http://schemas.microsoft.com/office/drawing/2014/main" xmlns="" id="{F1A6734E-FF2A-3B15-2509-434E5AA4A6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0" name="直線コネクタ 8409">
                        <a:extLst>
                          <a:ext uri="{FF2B5EF4-FFF2-40B4-BE49-F238E27FC236}">
                            <a16:creationId xmlns:a16="http://schemas.microsoft.com/office/drawing/2014/main" xmlns="" id="{61051836-CB97-3CBE-5C6D-34D1C66F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1" name="直線コネクタ 8410">
                        <a:extLst>
                          <a:ext uri="{FF2B5EF4-FFF2-40B4-BE49-F238E27FC236}">
                            <a16:creationId xmlns:a16="http://schemas.microsoft.com/office/drawing/2014/main" xmlns="" id="{A83E6D0D-C9A7-B8A8-32C7-A7FB81B28E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2" name="直線コネクタ 8411">
                        <a:extLst>
                          <a:ext uri="{FF2B5EF4-FFF2-40B4-BE49-F238E27FC236}">
                            <a16:creationId xmlns:a16="http://schemas.microsoft.com/office/drawing/2014/main" xmlns="" id="{3C04B760-8D72-4DD5-6EAA-4DE0521C87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3" name="直線コネクタ 8412">
                        <a:extLst>
                          <a:ext uri="{FF2B5EF4-FFF2-40B4-BE49-F238E27FC236}">
                            <a16:creationId xmlns:a16="http://schemas.microsoft.com/office/drawing/2014/main" xmlns="" id="{888FC9C5-B3D9-EB3B-AA13-683DB80FE7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4" name="直線コネクタ 8413">
                        <a:extLst>
                          <a:ext uri="{FF2B5EF4-FFF2-40B4-BE49-F238E27FC236}">
                            <a16:creationId xmlns:a16="http://schemas.microsoft.com/office/drawing/2014/main" xmlns="" id="{0F616689-C230-F289-7622-703B9B660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5" name="直線コネクタ 8414">
                        <a:extLst>
                          <a:ext uri="{FF2B5EF4-FFF2-40B4-BE49-F238E27FC236}">
                            <a16:creationId xmlns:a16="http://schemas.microsoft.com/office/drawing/2014/main" xmlns="" id="{9378E5EB-C300-C0E3-53E2-D6A773E71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6" name="直線コネクタ 8415">
                        <a:extLst>
                          <a:ext uri="{FF2B5EF4-FFF2-40B4-BE49-F238E27FC236}">
                            <a16:creationId xmlns:a16="http://schemas.microsoft.com/office/drawing/2014/main" xmlns="" id="{849DEBA7-8A18-D78E-34F4-E90912FEC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7" name="直線コネクタ 8416">
                        <a:extLst>
                          <a:ext uri="{FF2B5EF4-FFF2-40B4-BE49-F238E27FC236}">
                            <a16:creationId xmlns:a16="http://schemas.microsoft.com/office/drawing/2014/main" xmlns="" id="{2839CA9F-E50C-5209-A612-E3A38F3D7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8" name="直線コネクタ 8417">
                        <a:extLst>
                          <a:ext uri="{FF2B5EF4-FFF2-40B4-BE49-F238E27FC236}">
                            <a16:creationId xmlns:a16="http://schemas.microsoft.com/office/drawing/2014/main" xmlns="" id="{F768D43C-A70A-763E-B036-9C6C3B341D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9" name="直線コネクタ 8418">
                        <a:extLst>
                          <a:ext uri="{FF2B5EF4-FFF2-40B4-BE49-F238E27FC236}">
                            <a16:creationId xmlns:a16="http://schemas.microsoft.com/office/drawing/2014/main" xmlns="" id="{C6B066E4-93F1-6F76-1A4D-736720D685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387" name="グループ化 8386">
                      <a:extLst>
                        <a:ext uri="{FF2B5EF4-FFF2-40B4-BE49-F238E27FC236}">
                          <a16:creationId xmlns:a16="http://schemas.microsoft.com/office/drawing/2014/main" xmlns="" id="{BAA53B97-E8A5-BE15-451D-E38AB862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388" name="直線コネクタ 8387">
                        <a:extLst>
                          <a:ext uri="{FF2B5EF4-FFF2-40B4-BE49-F238E27FC236}">
                            <a16:creationId xmlns:a16="http://schemas.microsoft.com/office/drawing/2014/main" xmlns="" id="{4DA3E311-2664-AA02-DE0B-044FC5355E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89" name="直線コネクタ 8388">
                        <a:extLst>
                          <a:ext uri="{FF2B5EF4-FFF2-40B4-BE49-F238E27FC236}">
                            <a16:creationId xmlns:a16="http://schemas.microsoft.com/office/drawing/2014/main" xmlns="" id="{D7AB9EF5-69B4-06A6-38C6-EE23EAE75F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0" name="直線コネクタ 8389">
                        <a:extLst>
                          <a:ext uri="{FF2B5EF4-FFF2-40B4-BE49-F238E27FC236}">
                            <a16:creationId xmlns:a16="http://schemas.microsoft.com/office/drawing/2014/main" xmlns="" id="{792901A2-5B3A-E459-AF17-9E5D183A9F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1" name="直線コネクタ 8390">
                        <a:extLst>
                          <a:ext uri="{FF2B5EF4-FFF2-40B4-BE49-F238E27FC236}">
                            <a16:creationId xmlns:a16="http://schemas.microsoft.com/office/drawing/2014/main" xmlns="" id="{6B2D0026-5BC9-3FAF-5512-ADF9472D5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2" name="直線コネクタ 8391">
                        <a:extLst>
                          <a:ext uri="{FF2B5EF4-FFF2-40B4-BE49-F238E27FC236}">
                            <a16:creationId xmlns:a16="http://schemas.microsoft.com/office/drawing/2014/main" xmlns="" id="{ADF0DDB6-F9E6-F806-B341-8357A4397E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3" name="直線コネクタ 8392">
                        <a:extLst>
                          <a:ext uri="{FF2B5EF4-FFF2-40B4-BE49-F238E27FC236}">
                            <a16:creationId xmlns:a16="http://schemas.microsoft.com/office/drawing/2014/main" xmlns="" id="{22690554-BC3E-567B-D21F-131642F8D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4" name="直線コネクタ 8393">
                        <a:extLst>
                          <a:ext uri="{FF2B5EF4-FFF2-40B4-BE49-F238E27FC236}">
                            <a16:creationId xmlns:a16="http://schemas.microsoft.com/office/drawing/2014/main" xmlns="" id="{2D357824-70F6-2A81-2847-38B67582E8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5" name="直線コネクタ 8394">
                        <a:extLst>
                          <a:ext uri="{FF2B5EF4-FFF2-40B4-BE49-F238E27FC236}">
                            <a16:creationId xmlns:a16="http://schemas.microsoft.com/office/drawing/2014/main" xmlns="" id="{33DD199B-AE90-6E93-9804-745B2364D1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6" name="直線コネクタ 8395">
                        <a:extLst>
                          <a:ext uri="{FF2B5EF4-FFF2-40B4-BE49-F238E27FC236}">
                            <a16:creationId xmlns:a16="http://schemas.microsoft.com/office/drawing/2014/main" xmlns="" id="{FE6CC8E6-DEE3-7D23-F623-26923D209B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7" name="直線コネクタ 8396">
                        <a:extLst>
                          <a:ext uri="{FF2B5EF4-FFF2-40B4-BE49-F238E27FC236}">
                            <a16:creationId xmlns:a16="http://schemas.microsoft.com/office/drawing/2014/main" xmlns="" id="{E81391C5-F575-B721-93C6-955C92D053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8" name="直線コネクタ 8397">
                        <a:extLst>
                          <a:ext uri="{FF2B5EF4-FFF2-40B4-BE49-F238E27FC236}">
                            <a16:creationId xmlns:a16="http://schemas.microsoft.com/office/drawing/2014/main" xmlns="" id="{E976794E-CD98-4D82-6C45-829068038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9" name="直線コネクタ 8398">
                        <a:extLst>
                          <a:ext uri="{FF2B5EF4-FFF2-40B4-BE49-F238E27FC236}">
                            <a16:creationId xmlns:a16="http://schemas.microsoft.com/office/drawing/2014/main" xmlns="" id="{F477119C-3F24-A081-C3EF-0494DDA79B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0" name="直線コネクタ 8399">
                        <a:extLst>
                          <a:ext uri="{FF2B5EF4-FFF2-40B4-BE49-F238E27FC236}">
                            <a16:creationId xmlns:a16="http://schemas.microsoft.com/office/drawing/2014/main" xmlns="" id="{46F7A53D-6313-A914-0DC8-7E6C7B98B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1" name="直線コネクタ 8400">
                        <a:extLst>
                          <a:ext uri="{FF2B5EF4-FFF2-40B4-BE49-F238E27FC236}">
                            <a16:creationId xmlns:a16="http://schemas.microsoft.com/office/drawing/2014/main" xmlns="" id="{1308EB96-8BD0-3042-E096-B89927C6E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2" name="直線コネクタ 8401">
                        <a:extLst>
                          <a:ext uri="{FF2B5EF4-FFF2-40B4-BE49-F238E27FC236}">
                            <a16:creationId xmlns:a16="http://schemas.microsoft.com/office/drawing/2014/main" xmlns="" id="{5DA81697-E8DB-4913-EBAA-1DABD1F6F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3" name="直線コネクタ 8402">
                        <a:extLst>
                          <a:ext uri="{FF2B5EF4-FFF2-40B4-BE49-F238E27FC236}">
                            <a16:creationId xmlns:a16="http://schemas.microsoft.com/office/drawing/2014/main" xmlns="" id="{456C7BC4-647E-03B8-9F9F-369C5145F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2" name="グループ化 8351">
                    <a:extLst>
                      <a:ext uri="{FF2B5EF4-FFF2-40B4-BE49-F238E27FC236}">
                        <a16:creationId xmlns:a16="http://schemas.microsoft.com/office/drawing/2014/main" xmlns="" id="{657768F6-0B99-8781-4A35-8D1E490CE5EC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70" name="直線コネクタ 8369">
                      <a:extLst>
                        <a:ext uri="{FF2B5EF4-FFF2-40B4-BE49-F238E27FC236}">
                          <a16:creationId xmlns:a16="http://schemas.microsoft.com/office/drawing/2014/main" xmlns="" id="{7CDA5953-6E5F-0B17-8CC2-DD77F68CBC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1" name="直線コネクタ 8370">
                      <a:extLst>
                        <a:ext uri="{FF2B5EF4-FFF2-40B4-BE49-F238E27FC236}">
                          <a16:creationId xmlns:a16="http://schemas.microsoft.com/office/drawing/2014/main" xmlns="" id="{96114B7A-6EA6-DCE7-1D8C-368600BCD4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2" name="直線コネクタ 8371">
                      <a:extLst>
                        <a:ext uri="{FF2B5EF4-FFF2-40B4-BE49-F238E27FC236}">
                          <a16:creationId xmlns:a16="http://schemas.microsoft.com/office/drawing/2014/main" xmlns="" id="{9802D723-BF9B-9AD0-8E62-52FF975575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3" name="直線コネクタ 8372">
                      <a:extLst>
                        <a:ext uri="{FF2B5EF4-FFF2-40B4-BE49-F238E27FC236}">
                          <a16:creationId xmlns:a16="http://schemas.microsoft.com/office/drawing/2014/main" xmlns="" id="{8CB40FDF-6D8B-5F64-B3DE-1763357915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4" name="直線コネクタ 8373">
                      <a:extLst>
                        <a:ext uri="{FF2B5EF4-FFF2-40B4-BE49-F238E27FC236}">
                          <a16:creationId xmlns:a16="http://schemas.microsoft.com/office/drawing/2014/main" xmlns="" id="{F1CAA882-BBFA-9212-7711-5FB5385B29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5" name="直線コネクタ 8374">
                      <a:extLst>
                        <a:ext uri="{FF2B5EF4-FFF2-40B4-BE49-F238E27FC236}">
                          <a16:creationId xmlns:a16="http://schemas.microsoft.com/office/drawing/2014/main" xmlns="" id="{7A7245D8-709D-C2DA-05AA-A9EB8625C6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6" name="直線コネクタ 8375">
                      <a:extLst>
                        <a:ext uri="{FF2B5EF4-FFF2-40B4-BE49-F238E27FC236}">
                          <a16:creationId xmlns:a16="http://schemas.microsoft.com/office/drawing/2014/main" xmlns="" id="{75A5BAA4-460A-92C1-68E5-712E6C316C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7" name="直線コネクタ 8376">
                      <a:extLst>
                        <a:ext uri="{FF2B5EF4-FFF2-40B4-BE49-F238E27FC236}">
                          <a16:creationId xmlns:a16="http://schemas.microsoft.com/office/drawing/2014/main" xmlns="" id="{9D752A72-9151-89A0-8FCB-CD3F33F65E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8" name="直線コネクタ 8377">
                      <a:extLst>
                        <a:ext uri="{FF2B5EF4-FFF2-40B4-BE49-F238E27FC236}">
                          <a16:creationId xmlns:a16="http://schemas.microsoft.com/office/drawing/2014/main" xmlns="" id="{5532F8DF-B292-4928-84A1-DFF64DFD98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9" name="直線コネクタ 8378">
                      <a:extLst>
                        <a:ext uri="{FF2B5EF4-FFF2-40B4-BE49-F238E27FC236}">
                          <a16:creationId xmlns:a16="http://schemas.microsoft.com/office/drawing/2014/main" xmlns="" id="{E6376014-2A95-F0AE-B3AB-DC054BFF41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0" name="直線コネクタ 8379">
                      <a:extLst>
                        <a:ext uri="{FF2B5EF4-FFF2-40B4-BE49-F238E27FC236}">
                          <a16:creationId xmlns:a16="http://schemas.microsoft.com/office/drawing/2014/main" xmlns="" id="{4E425621-5917-9368-AD50-BD08081307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1" name="直線コネクタ 8380">
                      <a:extLst>
                        <a:ext uri="{FF2B5EF4-FFF2-40B4-BE49-F238E27FC236}">
                          <a16:creationId xmlns:a16="http://schemas.microsoft.com/office/drawing/2014/main" xmlns="" id="{995A7DC5-D17C-1E9C-CCB1-1407366F1D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2" name="直線コネクタ 8381">
                      <a:extLst>
                        <a:ext uri="{FF2B5EF4-FFF2-40B4-BE49-F238E27FC236}">
                          <a16:creationId xmlns:a16="http://schemas.microsoft.com/office/drawing/2014/main" xmlns="" id="{1DDD80A2-5E3F-423A-34C0-414FFBA435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3" name="直線コネクタ 8382">
                      <a:extLst>
                        <a:ext uri="{FF2B5EF4-FFF2-40B4-BE49-F238E27FC236}">
                          <a16:creationId xmlns:a16="http://schemas.microsoft.com/office/drawing/2014/main" xmlns="" id="{8304A119-652B-763A-60DB-78D215FE83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4" name="直線コネクタ 8383">
                      <a:extLst>
                        <a:ext uri="{FF2B5EF4-FFF2-40B4-BE49-F238E27FC236}">
                          <a16:creationId xmlns:a16="http://schemas.microsoft.com/office/drawing/2014/main" xmlns="" id="{E37E2B32-50A4-E6BF-ABB6-4B5D7204A0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5" name="直線コネクタ 8384">
                      <a:extLst>
                        <a:ext uri="{FF2B5EF4-FFF2-40B4-BE49-F238E27FC236}">
                          <a16:creationId xmlns:a16="http://schemas.microsoft.com/office/drawing/2014/main" xmlns="" id="{971666A0-95E4-6322-5CD0-B8646D3C2E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53" name="グループ化 8352">
                    <a:extLst>
                      <a:ext uri="{FF2B5EF4-FFF2-40B4-BE49-F238E27FC236}">
                        <a16:creationId xmlns:a16="http://schemas.microsoft.com/office/drawing/2014/main" xmlns="" id="{8163A47B-E1A8-D493-E599-C67AAE16A87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54" name="直線コネクタ 8353">
                      <a:extLst>
                        <a:ext uri="{FF2B5EF4-FFF2-40B4-BE49-F238E27FC236}">
                          <a16:creationId xmlns:a16="http://schemas.microsoft.com/office/drawing/2014/main" xmlns="" id="{66369340-1F21-B741-1A89-F13D39BBB4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5" name="直線コネクタ 8354">
                      <a:extLst>
                        <a:ext uri="{FF2B5EF4-FFF2-40B4-BE49-F238E27FC236}">
                          <a16:creationId xmlns:a16="http://schemas.microsoft.com/office/drawing/2014/main" xmlns="" id="{FA684558-7745-ACBA-F16E-3BEF24EDA4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6" name="直線コネクタ 8355">
                      <a:extLst>
                        <a:ext uri="{FF2B5EF4-FFF2-40B4-BE49-F238E27FC236}">
                          <a16:creationId xmlns:a16="http://schemas.microsoft.com/office/drawing/2014/main" xmlns="" id="{83EF0060-4B52-14D1-C21A-1E86CC6451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7" name="直線コネクタ 8356">
                      <a:extLst>
                        <a:ext uri="{FF2B5EF4-FFF2-40B4-BE49-F238E27FC236}">
                          <a16:creationId xmlns:a16="http://schemas.microsoft.com/office/drawing/2014/main" xmlns="" id="{FEF83103-9614-E9C2-C975-27CF6A616F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8" name="直線コネクタ 8357">
                      <a:extLst>
                        <a:ext uri="{FF2B5EF4-FFF2-40B4-BE49-F238E27FC236}">
                          <a16:creationId xmlns:a16="http://schemas.microsoft.com/office/drawing/2014/main" xmlns="" id="{B4EF28AC-4BDA-E682-05DE-03DFFF744B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9" name="直線コネクタ 8358">
                      <a:extLst>
                        <a:ext uri="{FF2B5EF4-FFF2-40B4-BE49-F238E27FC236}">
                          <a16:creationId xmlns:a16="http://schemas.microsoft.com/office/drawing/2014/main" xmlns="" id="{1BF23378-50FA-9B2C-C3A6-484B1C7DCA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0" name="直線コネクタ 8359">
                      <a:extLst>
                        <a:ext uri="{FF2B5EF4-FFF2-40B4-BE49-F238E27FC236}">
                          <a16:creationId xmlns:a16="http://schemas.microsoft.com/office/drawing/2014/main" xmlns="" id="{D36CDB84-2F3B-7D6E-7361-8A2F4906BE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1" name="直線コネクタ 8360">
                      <a:extLst>
                        <a:ext uri="{FF2B5EF4-FFF2-40B4-BE49-F238E27FC236}">
                          <a16:creationId xmlns:a16="http://schemas.microsoft.com/office/drawing/2014/main" xmlns="" id="{349DB3A5-71AE-BB23-BD7B-1DBC256DD4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2" name="直線コネクタ 8361">
                      <a:extLst>
                        <a:ext uri="{FF2B5EF4-FFF2-40B4-BE49-F238E27FC236}">
                          <a16:creationId xmlns:a16="http://schemas.microsoft.com/office/drawing/2014/main" xmlns="" id="{C6C9C11C-9344-3C0D-BAB8-4C0AE10ED9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3" name="直線コネクタ 8362">
                      <a:extLst>
                        <a:ext uri="{FF2B5EF4-FFF2-40B4-BE49-F238E27FC236}">
                          <a16:creationId xmlns:a16="http://schemas.microsoft.com/office/drawing/2014/main" xmlns="" id="{FEBEC839-79F8-3F8B-CE94-4307EB67A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4" name="直線コネクタ 8363">
                      <a:extLst>
                        <a:ext uri="{FF2B5EF4-FFF2-40B4-BE49-F238E27FC236}">
                          <a16:creationId xmlns:a16="http://schemas.microsoft.com/office/drawing/2014/main" xmlns="" id="{1BDC3345-48C4-6944-E6CC-E31A593046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5" name="直線コネクタ 8364">
                      <a:extLst>
                        <a:ext uri="{FF2B5EF4-FFF2-40B4-BE49-F238E27FC236}">
                          <a16:creationId xmlns:a16="http://schemas.microsoft.com/office/drawing/2014/main" xmlns="" id="{E7D13A84-324E-B219-C8AE-2AC15FDA8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6" name="直線コネクタ 8365">
                      <a:extLst>
                        <a:ext uri="{FF2B5EF4-FFF2-40B4-BE49-F238E27FC236}">
                          <a16:creationId xmlns:a16="http://schemas.microsoft.com/office/drawing/2014/main" xmlns="" id="{8431CEC7-9D84-8401-7B92-F850E1013D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7" name="直線コネクタ 8366">
                      <a:extLst>
                        <a:ext uri="{FF2B5EF4-FFF2-40B4-BE49-F238E27FC236}">
                          <a16:creationId xmlns:a16="http://schemas.microsoft.com/office/drawing/2014/main" xmlns="" id="{604C8292-60CC-FF96-53A8-04FD7FD396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8" name="直線コネクタ 8367">
                      <a:extLst>
                        <a:ext uri="{FF2B5EF4-FFF2-40B4-BE49-F238E27FC236}">
                          <a16:creationId xmlns:a16="http://schemas.microsoft.com/office/drawing/2014/main" xmlns="" id="{B853DFC2-06DC-F929-53B7-D4BCC95B3F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9" name="直線コネクタ 8368">
                      <a:extLst>
                        <a:ext uri="{FF2B5EF4-FFF2-40B4-BE49-F238E27FC236}">
                          <a16:creationId xmlns:a16="http://schemas.microsoft.com/office/drawing/2014/main" xmlns="" id="{B78F1451-78D2-158C-9374-BFC16DCE3B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320" name="グループ化 8319">
                  <a:extLst>
                    <a:ext uri="{FF2B5EF4-FFF2-40B4-BE49-F238E27FC236}">
                      <a16:creationId xmlns:a16="http://schemas.microsoft.com/office/drawing/2014/main" xmlns="" id="{FB9E2252-60A5-1E68-F10E-DE9D0D9FEB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42" name="直線コネクタ 8341">
                    <a:extLst>
                      <a:ext uri="{FF2B5EF4-FFF2-40B4-BE49-F238E27FC236}">
                        <a16:creationId xmlns:a16="http://schemas.microsoft.com/office/drawing/2014/main" xmlns="" id="{C486EC9E-782A-CC4C-E37F-10D1F512BA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3" name="直線コネクタ 8342">
                    <a:extLst>
                      <a:ext uri="{FF2B5EF4-FFF2-40B4-BE49-F238E27FC236}">
                        <a16:creationId xmlns:a16="http://schemas.microsoft.com/office/drawing/2014/main" xmlns="" id="{C8440BFF-F84D-CD3B-765C-81413F6736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4" name="直線コネクタ 8343">
                    <a:extLst>
                      <a:ext uri="{FF2B5EF4-FFF2-40B4-BE49-F238E27FC236}">
                        <a16:creationId xmlns:a16="http://schemas.microsoft.com/office/drawing/2014/main" xmlns="" id="{6EF95447-605C-5117-A54B-BCBFAE51E6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5" name="直線コネクタ 8344">
                    <a:extLst>
                      <a:ext uri="{FF2B5EF4-FFF2-40B4-BE49-F238E27FC236}">
                        <a16:creationId xmlns:a16="http://schemas.microsoft.com/office/drawing/2014/main" xmlns="" id="{CCF3020C-FF5F-4AF4-A185-9C87B8C0AE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6" name="直線コネクタ 8345">
                    <a:extLst>
                      <a:ext uri="{FF2B5EF4-FFF2-40B4-BE49-F238E27FC236}">
                        <a16:creationId xmlns:a16="http://schemas.microsoft.com/office/drawing/2014/main" xmlns="" id="{5AE5CD2C-F6FD-8DD9-89E4-0459A9A90B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7" name="直線コネクタ 8346">
                    <a:extLst>
                      <a:ext uri="{FF2B5EF4-FFF2-40B4-BE49-F238E27FC236}">
                        <a16:creationId xmlns:a16="http://schemas.microsoft.com/office/drawing/2014/main" xmlns="" id="{122FBCF4-9D68-AE8A-1168-C5BCE4A8B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1" name="グループ化 8320">
                  <a:extLst>
                    <a:ext uri="{FF2B5EF4-FFF2-40B4-BE49-F238E27FC236}">
                      <a16:creationId xmlns:a16="http://schemas.microsoft.com/office/drawing/2014/main" xmlns="" id="{BE02E995-CA89-2940-B948-ABFED68CBF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6" name="直線コネクタ 8335">
                    <a:extLst>
                      <a:ext uri="{FF2B5EF4-FFF2-40B4-BE49-F238E27FC236}">
                        <a16:creationId xmlns:a16="http://schemas.microsoft.com/office/drawing/2014/main" xmlns="" id="{86952AEE-719D-2C28-8E82-B380327BE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7" name="直線コネクタ 8336">
                    <a:extLst>
                      <a:ext uri="{FF2B5EF4-FFF2-40B4-BE49-F238E27FC236}">
                        <a16:creationId xmlns:a16="http://schemas.microsoft.com/office/drawing/2014/main" xmlns="" id="{050731C5-80BE-05A7-90DF-585584091A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8" name="直線コネクタ 8337">
                    <a:extLst>
                      <a:ext uri="{FF2B5EF4-FFF2-40B4-BE49-F238E27FC236}">
                        <a16:creationId xmlns:a16="http://schemas.microsoft.com/office/drawing/2014/main" xmlns="" id="{5B5A6B83-42FA-63CA-65BC-5D84E786C3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9" name="直線コネクタ 8338">
                    <a:extLst>
                      <a:ext uri="{FF2B5EF4-FFF2-40B4-BE49-F238E27FC236}">
                        <a16:creationId xmlns:a16="http://schemas.microsoft.com/office/drawing/2014/main" xmlns="" id="{8A31A085-473A-52DD-41CF-50DED920D9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0" name="直線コネクタ 8339">
                    <a:extLst>
                      <a:ext uri="{FF2B5EF4-FFF2-40B4-BE49-F238E27FC236}">
                        <a16:creationId xmlns:a16="http://schemas.microsoft.com/office/drawing/2014/main" xmlns="" id="{8CB9841C-C66B-5949-764F-F6C58F8DB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1" name="直線コネクタ 8340">
                    <a:extLst>
                      <a:ext uri="{FF2B5EF4-FFF2-40B4-BE49-F238E27FC236}">
                        <a16:creationId xmlns:a16="http://schemas.microsoft.com/office/drawing/2014/main" xmlns="" id="{42F1F3D9-D966-C79A-6F1F-3F65CD2EF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2" name="グループ化 8321">
                  <a:extLst>
                    <a:ext uri="{FF2B5EF4-FFF2-40B4-BE49-F238E27FC236}">
                      <a16:creationId xmlns:a16="http://schemas.microsoft.com/office/drawing/2014/main" xmlns="" id="{68CA7361-AF4D-3B2F-25B7-F692418013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0" name="直線コネクタ 8329">
                    <a:extLst>
                      <a:ext uri="{FF2B5EF4-FFF2-40B4-BE49-F238E27FC236}">
                        <a16:creationId xmlns:a16="http://schemas.microsoft.com/office/drawing/2014/main" xmlns="" id="{B805A5C3-FC72-A275-502B-0DF4A6D8DC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1" name="直線コネクタ 8330">
                    <a:extLst>
                      <a:ext uri="{FF2B5EF4-FFF2-40B4-BE49-F238E27FC236}">
                        <a16:creationId xmlns:a16="http://schemas.microsoft.com/office/drawing/2014/main" xmlns="" id="{C497CD3F-8426-FD49-46A7-D7F2B080B8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2" name="直線コネクタ 8331">
                    <a:extLst>
                      <a:ext uri="{FF2B5EF4-FFF2-40B4-BE49-F238E27FC236}">
                        <a16:creationId xmlns:a16="http://schemas.microsoft.com/office/drawing/2014/main" xmlns="" id="{5B960B32-2C8D-2765-B600-3E1E94EB8B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3" name="直線コネクタ 8332">
                    <a:extLst>
                      <a:ext uri="{FF2B5EF4-FFF2-40B4-BE49-F238E27FC236}">
                        <a16:creationId xmlns:a16="http://schemas.microsoft.com/office/drawing/2014/main" xmlns="" id="{DF6CDB52-44CD-FD5E-F15E-0BFF64CDD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4" name="直線コネクタ 8333">
                    <a:extLst>
                      <a:ext uri="{FF2B5EF4-FFF2-40B4-BE49-F238E27FC236}">
                        <a16:creationId xmlns:a16="http://schemas.microsoft.com/office/drawing/2014/main" xmlns="" id="{D23BA72A-C9E7-F967-A357-2625ED080F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5" name="直線コネクタ 8334">
                    <a:extLst>
                      <a:ext uri="{FF2B5EF4-FFF2-40B4-BE49-F238E27FC236}">
                        <a16:creationId xmlns:a16="http://schemas.microsoft.com/office/drawing/2014/main" xmlns="" id="{791CBB74-9731-6856-74FD-9FBDD76F6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3" name="グループ化 8322">
                  <a:extLst>
                    <a:ext uri="{FF2B5EF4-FFF2-40B4-BE49-F238E27FC236}">
                      <a16:creationId xmlns:a16="http://schemas.microsoft.com/office/drawing/2014/main" xmlns="" id="{B663F1D4-BC6C-7E0A-35D2-BD61E0EE8E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24" name="直線コネクタ 8323">
                    <a:extLst>
                      <a:ext uri="{FF2B5EF4-FFF2-40B4-BE49-F238E27FC236}">
                        <a16:creationId xmlns:a16="http://schemas.microsoft.com/office/drawing/2014/main" xmlns="" id="{6E7333AF-CB25-609C-354C-92E0A1816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5" name="直線コネクタ 8324">
                    <a:extLst>
                      <a:ext uri="{FF2B5EF4-FFF2-40B4-BE49-F238E27FC236}">
                        <a16:creationId xmlns:a16="http://schemas.microsoft.com/office/drawing/2014/main" xmlns="" id="{FA7FFB2E-0EE7-B56A-0735-2915CBDED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6" name="直線コネクタ 8325">
                    <a:extLst>
                      <a:ext uri="{FF2B5EF4-FFF2-40B4-BE49-F238E27FC236}">
                        <a16:creationId xmlns:a16="http://schemas.microsoft.com/office/drawing/2014/main" xmlns="" id="{7EBC8EC5-C6CA-E81D-A9FE-AABA69DC1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7" name="直線コネクタ 8326">
                    <a:extLst>
                      <a:ext uri="{FF2B5EF4-FFF2-40B4-BE49-F238E27FC236}">
                        <a16:creationId xmlns:a16="http://schemas.microsoft.com/office/drawing/2014/main" xmlns="" id="{B4DD2387-FFC8-BD7E-EE07-B2C6A486A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8" name="直線コネクタ 8327">
                    <a:extLst>
                      <a:ext uri="{FF2B5EF4-FFF2-40B4-BE49-F238E27FC236}">
                        <a16:creationId xmlns:a16="http://schemas.microsoft.com/office/drawing/2014/main" xmlns="" id="{BF78648B-6DFC-9A22-8ED0-1E47810FF2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9" name="直線コネクタ 8328">
                    <a:extLst>
                      <a:ext uri="{FF2B5EF4-FFF2-40B4-BE49-F238E27FC236}">
                        <a16:creationId xmlns:a16="http://schemas.microsoft.com/office/drawing/2014/main" xmlns="" id="{B549E49D-F13B-E005-7C28-6A445257B5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4506" name="テキスト ボックス 14505">
            <a:extLst>
              <a:ext uri="{FF2B5EF4-FFF2-40B4-BE49-F238E27FC236}">
                <a16:creationId xmlns:a16="http://schemas.microsoft.com/office/drawing/2014/main" xmlns="" id="{DE3C3462-1B95-3009-5501-EB5AE7E550B3}"/>
              </a:ext>
            </a:extLst>
          </p:cNvPr>
          <p:cNvSpPr txBox="1"/>
          <p:nvPr/>
        </p:nvSpPr>
        <p:spPr>
          <a:xfrm>
            <a:off x="12055475" y="1388353"/>
            <a:ext cx="148798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Front-side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07" name="テキスト ボックス 14506">
            <a:extLst>
              <a:ext uri="{FF2B5EF4-FFF2-40B4-BE49-F238E27FC236}">
                <a16:creationId xmlns:a16="http://schemas.microsoft.com/office/drawing/2014/main" xmlns="" id="{C1CF24CE-B075-E02C-48CA-00540CE4A0A8}"/>
              </a:ext>
            </a:extLst>
          </p:cNvPr>
          <p:cNvSpPr txBox="1"/>
          <p:nvPr/>
        </p:nvSpPr>
        <p:spPr>
          <a:xfrm>
            <a:off x="12055474" y="2696624"/>
            <a:ext cx="145188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Back-side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08" name="テキスト ボックス 14507">
            <a:extLst>
              <a:ext uri="{FF2B5EF4-FFF2-40B4-BE49-F238E27FC236}">
                <a16:creationId xmlns:a16="http://schemas.microsoft.com/office/drawing/2014/main" xmlns="" id="{914599A5-BC80-8DBD-5297-89C2A2C1F934}"/>
              </a:ext>
            </a:extLst>
          </p:cNvPr>
          <p:cNvSpPr txBox="1"/>
          <p:nvPr/>
        </p:nvSpPr>
        <p:spPr>
          <a:xfrm>
            <a:off x="7469669" y="4424235"/>
            <a:ext cx="1928803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5" dirty="0">
                <a:latin typeface="Avenir Book" panose="02000503020000020003" pitchFamily="2" charset="0"/>
              </a:rPr>
              <a:t>8</a:t>
            </a:r>
            <a:r>
              <a:rPr kumimoji="1" lang="en-US" altLang="ja-JP" sz="2205" dirty="0">
                <a:latin typeface="Avenir Book" panose="02000503020000020003" pitchFamily="2" charset="0"/>
              </a:rPr>
              <a:t> x 2 x 288 =4608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4517" name="テキスト ボックス 14516">
            <a:extLst>
              <a:ext uri="{FF2B5EF4-FFF2-40B4-BE49-F238E27FC236}">
                <a16:creationId xmlns:a16="http://schemas.microsoft.com/office/drawing/2014/main" xmlns="" id="{324D13F2-4032-B912-0036-C765FC669E97}"/>
              </a:ext>
            </a:extLst>
          </p:cNvPr>
          <p:cNvSpPr txBox="1"/>
          <p:nvPr/>
        </p:nvSpPr>
        <p:spPr>
          <a:xfrm>
            <a:off x="6036827" y="1347623"/>
            <a:ext cx="505527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Half-Stave = 8 x Modules = ~ 1320 [mm] 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20" name="テキスト ボックス 14519">
            <a:extLst>
              <a:ext uri="{FF2B5EF4-FFF2-40B4-BE49-F238E27FC236}">
                <a16:creationId xmlns:a16="http://schemas.microsoft.com/office/drawing/2014/main" xmlns="" id="{1847AB56-549E-9563-C610-011AD70E9133}"/>
              </a:ext>
            </a:extLst>
          </p:cNvPr>
          <p:cNvSpPr txBox="1"/>
          <p:nvPr/>
        </p:nvSpPr>
        <p:spPr>
          <a:xfrm>
            <a:off x="1506049" y="3188331"/>
            <a:ext cx="5447613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Module (</a:t>
            </a:r>
            <a:r>
              <a:rPr kumimoji="1" lang="en-US" altLang="ja-JP" sz="1984" dirty="0" err="1">
                <a:latin typeface="Avenir Book" panose="02000503020000020003" pitchFamily="2" charset="0"/>
              </a:rPr>
              <a:t>Stavelet</a:t>
            </a:r>
            <a:r>
              <a:rPr kumimoji="1" lang="en-US" altLang="ja-JP" sz="1984" dirty="0">
                <a:latin typeface="Avenir Book" panose="02000503020000020003" pitchFamily="2" charset="0"/>
              </a:rPr>
              <a:t>) ~ 160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28" name="テキスト ボックス 14527">
            <a:extLst>
              <a:ext uri="{FF2B5EF4-FFF2-40B4-BE49-F238E27FC236}">
                <a16:creationId xmlns:a16="http://schemas.microsoft.com/office/drawing/2014/main" xmlns="" id="{F7983238-C84C-3F82-AB89-7B5436616AF6}"/>
              </a:ext>
            </a:extLst>
          </p:cNvPr>
          <p:cNvSpPr txBox="1"/>
          <p:nvPr/>
        </p:nvSpPr>
        <p:spPr>
          <a:xfrm>
            <a:off x="11077858" y="4181223"/>
            <a:ext cx="2365349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5" dirty="0">
                <a:latin typeface="Avenir Book" panose="02000503020000020003" pitchFamily="2" charset="0"/>
              </a:rPr>
              <a:t>3</a:t>
            </a:r>
            <a:r>
              <a:rPr kumimoji="1" lang="en-US" altLang="ja-JP" sz="2205" dirty="0">
                <a:latin typeface="Avenir Book" panose="02000503020000020003" pitchFamily="2" charset="0"/>
              </a:rPr>
              <a:t> x 8 x 2 x 288 </a:t>
            </a:r>
          </a:p>
          <a:p>
            <a:r>
              <a:rPr kumimoji="1" lang="en-US" altLang="ja-JP" sz="2205" dirty="0">
                <a:latin typeface="Avenir Book" panose="02000503020000020003" pitchFamily="2" charset="0"/>
              </a:rPr>
              <a:t>=13824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4530" name="テキスト ボックス 14529">
            <a:extLst>
              <a:ext uri="{FF2B5EF4-FFF2-40B4-BE49-F238E27FC236}">
                <a16:creationId xmlns:a16="http://schemas.microsoft.com/office/drawing/2014/main" xmlns="" id="{5430A10F-872E-C6AC-61D3-68E463F34682}"/>
              </a:ext>
            </a:extLst>
          </p:cNvPr>
          <p:cNvSpPr txBox="1"/>
          <p:nvPr/>
        </p:nvSpPr>
        <p:spPr>
          <a:xfrm>
            <a:off x="11092105" y="5713406"/>
            <a:ext cx="2261962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5" dirty="0">
                <a:latin typeface="Avenir Book" panose="02000503020000020003" pitchFamily="2" charset="0"/>
              </a:rPr>
              <a:t>2 x 8 x 2 x 288</a:t>
            </a:r>
          </a:p>
          <a:p>
            <a:r>
              <a:rPr lang="en-US" altLang="ja-JP" sz="2205" dirty="0">
                <a:latin typeface="Avenir Book" panose="02000503020000020003" pitchFamily="2" charset="0"/>
              </a:rPr>
              <a:t>=4608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63299880-B636-8C39-C254-AFD323B82B74}"/>
              </a:ext>
            </a:extLst>
          </p:cNvPr>
          <p:cNvGrpSpPr/>
          <p:nvPr/>
        </p:nvGrpSpPr>
        <p:grpSpPr>
          <a:xfrm>
            <a:off x="3655747" y="2307933"/>
            <a:ext cx="9607054" cy="419911"/>
            <a:chOff x="1542468" y="3429000"/>
            <a:chExt cx="10516993" cy="462792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xmlns="" id="{0669775E-2162-5C55-765C-9DF4B20EA6F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14976" name="グループ化 14975">
                <a:extLst>
                  <a:ext uri="{FF2B5EF4-FFF2-40B4-BE49-F238E27FC236}">
                    <a16:creationId xmlns:a16="http://schemas.microsoft.com/office/drawing/2014/main" xmlns="" id="{09D57F4B-E12E-4C39-1D00-B795C23ED0D1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544" name="正方形/長方形 15543">
                  <a:extLst>
                    <a:ext uri="{FF2B5EF4-FFF2-40B4-BE49-F238E27FC236}">
                      <a16:creationId xmlns:a16="http://schemas.microsoft.com/office/drawing/2014/main" xmlns="" id="{D64116C7-DA4B-D03D-7FDA-775CF52D3D6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545" name="グループ化 15544">
                  <a:extLst>
                    <a:ext uri="{FF2B5EF4-FFF2-40B4-BE49-F238E27FC236}">
                      <a16:creationId xmlns:a16="http://schemas.microsoft.com/office/drawing/2014/main" xmlns="" id="{7865C472-FF53-2AED-26C7-73A17641A814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574" name="グループ化 15573">
                    <a:extLst>
                      <a:ext uri="{FF2B5EF4-FFF2-40B4-BE49-F238E27FC236}">
                        <a16:creationId xmlns:a16="http://schemas.microsoft.com/office/drawing/2014/main" xmlns="" id="{FCD23C11-BDD6-32AC-2FA1-4658CC151AD9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714" name="正方形/長方形 15713">
                      <a:extLst>
                        <a:ext uri="{FF2B5EF4-FFF2-40B4-BE49-F238E27FC236}">
                          <a16:creationId xmlns:a16="http://schemas.microsoft.com/office/drawing/2014/main" xmlns="" id="{66B1C42C-BC83-3EF4-1EFF-C583D14855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15" name="グループ化 15714">
                      <a:extLst>
                        <a:ext uri="{FF2B5EF4-FFF2-40B4-BE49-F238E27FC236}">
                          <a16:creationId xmlns:a16="http://schemas.microsoft.com/office/drawing/2014/main" xmlns="" id="{25B73295-EC29-8979-9337-4991E16C5A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30" name="正方形/長方形 15729">
                        <a:extLst>
                          <a:ext uri="{FF2B5EF4-FFF2-40B4-BE49-F238E27FC236}">
                            <a16:creationId xmlns:a16="http://schemas.microsoft.com/office/drawing/2014/main" xmlns="" id="{D402A366-B6D8-E5EB-7216-AE6788AFA1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31" name="正方形/長方形 15730">
                        <a:extLst>
                          <a:ext uri="{FF2B5EF4-FFF2-40B4-BE49-F238E27FC236}">
                            <a16:creationId xmlns:a16="http://schemas.microsoft.com/office/drawing/2014/main" xmlns="" id="{361C132C-A308-4132-E0F1-B3F8F90A768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716" name="グループ化 15715">
                      <a:extLst>
                        <a:ext uri="{FF2B5EF4-FFF2-40B4-BE49-F238E27FC236}">
                          <a16:creationId xmlns:a16="http://schemas.microsoft.com/office/drawing/2014/main" xmlns="" id="{FB0EA7D3-26E5-415A-0693-4678FE0512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726" name="正方形/長方形 15725">
                        <a:extLst>
                          <a:ext uri="{FF2B5EF4-FFF2-40B4-BE49-F238E27FC236}">
                            <a16:creationId xmlns:a16="http://schemas.microsoft.com/office/drawing/2014/main" xmlns="" id="{1551182E-2560-2EB3-02C6-ED4604C724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727" name="グループ化 15726">
                        <a:extLst>
                          <a:ext uri="{FF2B5EF4-FFF2-40B4-BE49-F238E27FC236}">
                            <a16:creationId xmlns:a16="http://schemas.microsoft.com/office/drawing/2014/main" xmlns="" id="{BC7DD4FD-3A1F-5622-17D4-277B373AD0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728" name="正方形/長方形 15727">
                          <a:extLst>
                            <a:ext uri="{FF2B5EF4-FFF2-40B4-BE49-F238E27FC236}">
                              <a16:creationId xmlns:a16="http://schemas.microsoft.com/office/drawing/2014/main" xmlns="" id="{F75A6D86-EF16-90BE-BC53-0B2011898029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729" name="正方形/長方形 15728">
                          <a:extLst>
                            <a:ext uri="{FF2B5EF4-FFF2-40B4-BE49-F238E27FC236}">
                              <a16:creationId xmlns:a16="http://schemas.microsoft.com/office/drawing/2014/main" xmlns="" id="{F0842F36-CA95-AAF4-009B-D66BF3F600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717" name="正方形/長方形 15716">
                      <a:extLst>
                        <a:ext uri="{FF2B5EF4-FFF2-40B4-BE49-F238E27FC236}">
                          <a16:creationId xmlns:a16="http://schemas.microsoft.com/office/drawing/2014/main" xmlns="" id="{652040B0-C879-F825-1249-E43D1B43BC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18" name="グループ化 15717">
                      <a:extLst>
                        <a:ext uri="{FF2B5EF4-FFF2-40B4-BE49-F238E27FC236}">
                          <a16:creationId xmlns:a16="http://schemas.microsoft.com/office/drawing/2014/main" xmlns="" id="{7F2096A4-77CA-C748-667D-96673C3BAE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4" name="正方形/長方形 15723">
                        <a:extLst>
                          <a:ext uri="{FF2B5EF4-FFF2-40B4-BE49-F238E27FC236}">
                            <a16:creationId xmlns:a16="http://schemas.microsoft.com/office/drawing/2014/main" xmlns="" id="{B513E3E3-AF7A-BD9E-6B62-73571FC32B5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25" name="正方形/長方形 15724">
                        <a:extLst>
                          <a:ext uri="{FF2B5EF4-FFF2-40B4-BE49-F238E27FC236}">
                            <a16:creationId xmlns:a16="http://schemas.microsoft.com/office/drawing/2014/main" xmlns="" id="{3695325B-8F67-9DA4-3EA9-52687161D0B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719" name="正方形/長方形 15718">
                      <a:extLst>
                        <a:ext uri="{FF2B5EF4-FFF2-40B4-BE49-F238E27FC236}">
                          <a16:creationId xmlns:a16="http://schemas.microsoft.com/office/drawing/2014/main" xmlns="" id="{BAB7E95A-5D18-8BF9-461D-14620D97E0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20" name="グループ化 15719">
                      <a:extLst>
                        <a:ext uri="{FF2B5EF4-FFF2-40B4-BE49-F238E27FC236}">
                          <a16:creationId xmlns:a16="http://schemas.microsoft.com/office/drawing/2014/main" xmlns="" id="{D669970B-28A0-EB64-513E-25C5012BD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2" name="正方形/長方形 15721">
                        <a:extLst>
                          <a:ext uri="{FF2B5EF4-FFF2-40B4-BE49-F238E27FC236}">
                            <a16:creationId xmlns:a16="http://schemas.microsoft.com/office/drawing/2014/main" xmlns="" id="{F4A63BCF-2C7B-5911-8A49-FDD2604E89E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23" name="正方形/長方形 15722">
                        <a:extLst>
                          <a:ext uri="{FF2B5EF4-FFF2-40B4-BE49-F238E27FC236}">
                            <a16:creationId xmlns:a16="http://schemas.microsoft.com/office/drawing/2014/main" xmlns="" id="{507218CD-A43F-B93D-664A-E8525BD42D1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721" name="正方形/長方形 15720">
                      <a:extLst>
                        <a:ext uri="{FF2B5EF4-FFF2-40B4-BE49-F238E27FC236}">
                          <a16:creationId xmlns:a16="http://schemas.microsoft.com/office/drawing/2014/main" xmlns="" id="{FCAB7D6A-E5A2-9330-B2D5-E22C5DAEA6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575" name="グループ化 15574">
                    <a:extLst>
                      <a:ext uri="{FF2B5EF4-FFF2-40B4-BE49-F238E27FC236}">
                        <a16:creationId xmlns:a16="http://schemas.microsoft.com/office/drawing/2014/main" xmlns="" id="{B62D8782-1E88-91CF-D304-1926D58BED90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80" name="グループ化 15679">
                      <a:extLst>
                        <a:ext uri="{FF2B5EF4-FFF2-40B4-BE49-F238E27FC236}">
                          <a16:creationId xmlns:a16="http://schemas.microsoft.com/office/drawing/2014/main" xmlns="" id="{5F2C16F2-AF5D-D1AA-59D5-41CD1C3749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98" name="直線コネクタ 15697">
                        <a:extLst>
                          <a:ext uri="{FF2B5EF4-FFF2-40B4-BE49-F238E27FC236}">
                            <a16:creationId xmlns:a16="http://schemas.microsoft.com/office/drawing/2014/main" xmlns="" id="{BC97C6C7-D372-F8B4-499D-6B6D2116D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9" name="直線コネクタ 15698">
                        <a:extLst>
                          <a:ext uri="{FF2B5EF4-FFF2-40B4-BE49-F238E27FC236}">
                            <a16:creationId xmlns:a16="http://schemas.microsoft.com/office/drawing/2014/main" xmlns="" id="{67039270-50D3-ACB9-2315-5EEF6DF230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0" name="直線コネクタ 15699">
                        <a:extLst>
                          <a:ext uri="{FF2B5EF4-FFF2-40B4-BE49-F238E27FC236}">
                            <a16:creationId xmlns:a16="http://schemas.microsoft.com/office/drawing/2014/main" xmlns="" id="{0227D403-7AA8-4458-A81A-96CE8EC9B4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1" name="直線コネクタ 15700">
                        <a:extLst>
                          <a:ext uri="{FF2B5EF4-FFF2-40B4-BE49-F238E27FC236}">
                            <a16:creationId xmlns:a16="http://schemas.microsoft.com/office/drawing/2014/main" xmlns="" id="{613E9130-0183-F7A6-5027-8BCA2FF142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2" name="直線コネクタ 15701">
                        <a:extLst>
                          <a:ext uri="{FF2B5EF4-FFF2-40B4-BE49-F238E27FC236}">
                            <a16:creationId xmlns:a16="http://schemas.microsoft.com/office/drawing/2014/main" xmlns="" id="{DD0D0B4D-CFAE-A54E-58A4-82436504F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3" name="直線コネクタ 15702">
                        <a:extLst>
                          <a:ext uri="{FF2B5EF4-FFF2-40B4-BE49-F238E27FC236}">
                            <a16:creationId xmlns:a16="http://schemas.microsoft.com/office/drawing/2014/main" xmlns="" id="{9F3334E7-E796-72C7-6EC0-6F371B8F5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4" name="直線コネクタ 15703">
                        <a:extLst>
                          <a:ext uri="{FF2B5EF4-FFF2-40B4-BE49-F238E27FC236}">
                            <a16:creationId xmlns:a16="http://schemas.microsoft.com/office/drawing/2014/main" xmlns="" id="{F7AB468B-4702-C2D3-2A3B-62A4797780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5" name="直線コネクタ 15704">
                        <a:extLst>
                          <a:ext uri="{FF2B5EF4-FFF2-40B4-BE49-F238E27FC236}">
                            <a16:creationId xmlns:a16="http://schemas.microsoft.com/office/drawing/2014/main" xmlns="" id="{BE559BDA-5F6A-4ADE-722E-C8DA57BF1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6" name="直線コネクタ 15705">
                        <a:extLst>
                          <a:ext uri="{FF2B5EF4-FFF2-40B4-BE49-F238E27FC236}">
                            <a16:creationId xmlns:a16="http://schemas.microsoft.com/office/drawing/2014/main" xmlns="" id="{4098AD59-C6B2-4A79-8B85-C596F1E190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7" name="直線コネクタ 15706">
                        <a:extLst>
                          <a:ext uri="{FF2B5EF4-FFF2-40B4-BE49-F238E27FC236}">
                            <a16:creationId xmlns:a16="http://schemas.microsoft.com/office/drawing/2014/main" xmlns="" id="{828F9E39-AB12-CD2E-BC64-9FFC9B8490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8" name="直線コネクタ 15707">
                        <a:extLst>
                          <a:ext uri="{FF2B5EF4-FFF2-40B4-BE49-F238E27FC236}">
                            <a16:creationId xmlns:a16="http://schemas.microsoft.com/office/drawing/2014/main" xmlns="" id="{12CCEF68-3051-D4DE-FA14-CB236705B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9" name="直線コネクタ 15708">
                        <a:extLst>
                          <a:ext uri="{FF2B5EF4-FFF2-40B4-BE49-F238E27FC236}">
                            <a16:creationId xmlns:a16="http://schemas.microsoft.com/office/drawing/2014/main" xmlns="" id="{EC080C8B-D37A-F632-322C-41E4FA5834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0" name="直線コネクタ 15709">
                        <a:extLst>
                          <a:ext uri="{FF2B5EF4-FFF2-40B4-BE49-F238E27FC236}">
                            <a16:creationId xmlns:a16="http://schemas.microsoft.com/office/drawing/2014/main" xmlns="" id="{B7F86523-06DF-8A1C-72C6-EB781C34DA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1" name="直線コネクタ 15710">
                        <a:extLst>
                          <a:ext uri="{FF2B5EF4-FFF2-40B4-BE49-F238E27FC236}">
                            <a16:creationId xmlns:a16="http://schemas.microsoft.com/office/drawing/2014/main" xmlns="" id="{C2773878-59A1-AE45-8118-83A93B4D1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2" name="直線コネクタ 15711">
                        <a:extLst>
                          <a:ext uri="{FF2B5EF4-FFF2-40B4-BE49-F238E27FC236}">
                            <a16:creationId xmlns:a16="http://schemas.microsoft.com/office/drawing/2014/main" xmlns="" id="{5C572925-422B-08F3-3C2B-0DA75DA15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3" name="直線コネクタ 15712">
                        <a:extLst>
                          <a:ext uri="{FF2B5EF4-FFF2-40B4-BE49-F238E27FC236}">
                            <a16:creationId xmlns:a16="http://schemas.microsoft.com/office/drawing/2014/main" xmlns="" id="{311B2F2E-079C-16AF-A2C4-309E7C704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81" name="グループ化 15680">
                      <a:extLst>
                        <a:ext uri="{FF2B5EF4-FFF2-40B4-BE49-F238E27FC236}">
                          <a16:creationId xmlns:a16="http://schemas.microsoft.com/office/drawing/2014/main" xmlns="" id="{DD66147C-E6D3-2101-6CA5-56B40D4614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82" name="直線コネクタ 15681">
                        <a:extLst>
                          <a:ext uri="{FF2B5EF4-FFF2-40B4-BE49-F238E27FC236}">
                            <a16:creationId xmlns:a16="http://schemas.microsoft.com/office/drawing/2014/main" xmlns="" id="{3F9827BC-694A-DF79-A156-4B4B16C8B9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3" name="直線コネクタ 15682">
                        <a:extLst>
                          <a:ext uri="{FF2B5EF4-FFF2-40B4-BE49-F238E27FC236}">
                            <a16:creationId xmlns:a16="http://schemas.microsoft.com/office/drawing/2014/main" xmlns="" id="{77EEB15F-555B-5362-9196-356C2CCD33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4" name="直線コネクタ 15683">
                        <a:extLst>
                          <a:ext uri="{FF2B5EF4-FFF2-40B4-BE49-F238E27FC236}">
                            <a16:creationId xmlns:a16="http://schemas.microsoft.com/office/drawing/2014/main" xmlns="" id="{387474F8-747A-D962-FC39-855B5E913B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5" name="直線コネクタ 15684">
                        <a:extLst>
                          <a:ext uri="{FF2B5EF4-FFF2-40B4-BE49-F238E27FC236}">
                            <a16:creationId xmlns:a16="http://schemas.microsoft.com/office/drawing/2014/main" xmlns="" id="{EC20D8E7-2FE1-E37B-8062-3118A0065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6" name="直線コネクタ 15685">
                        <a:extLst>
                          <a:ext uri="{FF2B5EF4-FFF2-40B4-BE49-F238E27FC236}">
                            <a16:creationId xmlns:a16="http://schemas.microsoft.com/office/drawing/2014/main" xmlns="" id="{542CC9D4-24BD-7179-ABDB-81F8AB6EDE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7" name="直線コネクタ 15686">
                        <a:extLst>
                          <a:ext uri="{FF2B5EF4-FFF2-40B4-BE49-F238E27FC236}">
                            <a16:creationId xmlns:a16="http://schemas.microsoft.com/office/drawing/2014/main" xmlns="" id="{EF589CC9-F3C8-F402-BD59-C71BCCEA4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8" name="直線コネクタ 15687">
                        <a:extLst>
                          <a:ext uri="{FF2B5EF4-FFF2-40B4-BE49-F238E27FC236}">
                            <a16:creationId xmlns:a16="http://schemas.microsoft.com/office/drawing/2014/main" xmlns="" id="{B96734CF-A029-5E5E-7F72-0B267911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9" name="直線コネクタ 15688">
                        <a:extLst>
                          <a:ext uri="{FF2B5EF4-FFF2-40B4-BE49-F238E27FC236}">
                            <a16:creationId xmlns:a16="http://schemas.microsoft.com/office/drawing/2014/main" xmlns="" id="{1BFB4734-EB02-C41E-6751-5602B186D0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0" name="直線コネクタ 15689">
                        <a:extLst>
                          <a:ext uri="{FF2B5EF4-FFF2-40B4-BE49-F238E27FC236}">
                            <a16:creationId xmlns:a16="http://schemas.microsoft.com/office/drawing/2014/main" xmlns="" id="{E817E35B-E7E3-E5DD-301E-2281A1E152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1" name="直線コネクタ 15690">
                        <a:extLst>
                          <a:ext uri="{FF2B5EF4-FFF2-40B4-BE49-F238E27FC236}">
                            <a16:creationId xmlns:a16="http://schemas.microsoft.com/office/drawing/2014/main" xmlns="" id="{7AD1174B-DE4C-CF3B-CD39-91B2EA9B9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2" name="直線コネクタ 15691">
                        <a:extLst>
                          <a:ext uri="{FF2B5EF4-FFF2-40B4-BE49-F238E27FC236}">
                            <a16:creationId xmlns:a16="http://schemas.microsoft.com/office/drawing/2014/main" xmlns="" id="{37322F17-86BC-C23F-2EA8-D6E8DC14EE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3" name="直線コネクタ 15692">
                        <a:extLst>
                          <a:ext uri="{FF2B5EF4-FFF2-40B4-BE49-F238E27FC236}">
                            <a16:creationId xmlns:a16="http://schemas.microsoft.com/office/drawing/2014/main" xmlns="" id="{6CD29FD6-5285-189B-B62F-B76780A87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4" name="直線コネクタ 15693">
                        <a:extLst>
                          <a:ext uri="{FF2B5EF4-FFF2-40B4-BE49-F238E27FC236}">
                            <a16:creationId xmlns:a16="http://schemas.microsoft.com/office/drawing/2014/main" xmlns="" id="{714C6337-52E4-4C6C-8980-B58F07F70C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5" name="直線コネクタ 15694">
                        <a:extLst>
                          <a:ext uri="{FF2B5EF4-FFF2-40B4-BE49-F238E27FC236}">
                            <a16:creationId xmlns:a16="http://schemas.microsoft.com/office/drawing/2014/main" xmlns="" id="{15DA2ECB-B107-6AAA-9F23-9746F81DC8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6" name="直線コネクタ 15695">
                        <a:extLst>
                          <a:ext uri="{FF2B5EF4-FFF2-40B4-BE49-F238E27FC236}">
                            <a16:creationId xmlns:a16="http://schemas.microsoft.com/office/drawing/2014/main" xmlns="" id="{41B4975B-B1FC-3394-18F8-DF3D87BE25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7" name="直線コネクタ 15696">
                        <a:extLst>
                          <a:ext uri="{FF2B5EF4-FFF2-40B4-BE49-F238E27FC236}">
                            <a16:creationId xmlns:a16="http://schemas.microsoft.com/office/drawing/2014/main" xmlns="" id="{BC50F6A9-457E-DA40-AFC5-B1347AA9AF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6" name="グループ化 15575">
                    <a:extLst>
                      <a:ext uri="{FF2B5EF4-FFF2-40B4-BE49-F238E27FC236}">
                        <a16:creationId xmlns:a16="http://schemas.microsoft.com/office/drawing/2014/main" xmlns="" id="{D11DDF63-D3E2-1645-5D53-8EF458268A2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46" name="グループ化 15645">
                      <a:extLst>
                        <a:ext uri="{FF2B5EF4-FFF2-40B4-BE49-F238E27FC236}">
                          <a16:creationId xmlns:a16="http://schemas.microsoft.com/office/drawing/2014/main" xmlns="" id="{7310122F-5107-12FE-FE37-A408BC2292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64" name="直線コネクタ 15663">
                        <a:extLst>
                          <a:ext uri="{FF2B5EF4-FFF2-40B4-BE49-F238E27FC236}">
                            <a16:creationId xmlns:a16="http://schemas.microsoft.com/office/drawing/2014/main" xmlns="" id="{58EF6F85-8631-3046-995D-116C8D4967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5" name="直線コネクタ 15664">
                        <a:extLst>
                          <a:ext uri="{FF2B5EF4-FFF2-40B4-BE49-F238E27FC236}">
                            <a16:creationId xmlns:a16="http://schemas.microsoft.com/office/drawing/2014/main" xmlns="" id="{B573FAE8-1C6D-6FFC-B1E7-F106178E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6" name="直線コネクタ 15665">
                        <a:extLst>
                          <a:ext uri="{FF2B5EF4-FFF2-40B4-BE49-F238E27FC236}">
                            <a16:creationId xmlns:a16="http://schemas.microsoft.com/office/drawing/2014/main" xmlns="" id="{182E1334-DEC1-EBCE-50A4-8AFDE96277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7" name="直線コネクタ 15666">
                        <a:extLst>
                          <a:ext uri="{FF2B5EF4-FFF2-40B4-BE49-F238E27FC236}">
                            <a16:creationId xmlns:a16="http://schemas.microsoft.com/office/drawing/2014/main" xmlns="" id="{2FEFFABB-B7DB-E0CE-7188-33D23715C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8" name="直線コネクタ 15667">
                        <a:extLst>
                          <a:ext uri="{FF2B5EF4-FFF2-40B4-BE49-F238E27FC236}">
                            <a16:creationId xmlns:a16="http://schemas.microsoft.com/office/drawing/2014/main" xmlns="" id="{97DB58ED-59F4-9B05-D260-E708E6697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9" name="直線コネクタ 15668">
                        <a:extLst>
                          <a:ext uri="{FF2B5EF4-FFF2-40B4-BE49-F238E27FC236}">
                            <a16:creationId xmlns:a16="http://schemas.microsoft.com/office/drawing/2014/main" xmlns="" id="{7B92A383-F80C-ABA8-1CB1-516761BCA0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0" name="直線コネクタ 15669">
                        <a:extLst>
                          <a:ext uri="{FF2B5EF4-FFF2-40B4-BE49-F238E27FC236}">
                            <a16:creationId xmlns:a16="http://schemas.microsoft.com/office/drawing/2014/main" xmlns="" id="{490465C8-8631-DE5F-6C18-44F89A4F83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1" name="直線コネクタ 15670">
                        <a:extLst>
                          <a:ext uri="{FF2B5EF4-FFF2-40B4-BE49-F238E27FC236}">
                            <a16:creationId xmlns:a16="http://schemas.microsoft.com/office/drawing/2014/main" xmlns="" id="{43DB34EE-4FB9-DC87-36E5-00429B35EF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2" name="直線コネクタ 15671">
                        <a:extLst>
                          <a:ext uri="{FF2B5EF4-FFF2-40B4-BE49-F238E27FC236}">
                            <a16:creationId xmlns:a16="http://schemas.microsoft.com/office/drawing/2014/main" xmlns="" id="{D91ACEB9-39EA-8212-7049-4BF696E34F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3" name="直線コネクタ 15672">
                        <a:extLst>
                          <a:ext uri="{FF2B5EF4-FFF2-40B4-BE49-F238E27FC236}">
                            <a16:creationId xmlns:a16="http://schemas.microsoft.com/office/drawing/2014/main" xmlns="" id="{332DD9B6-CB52-B410-2A1F-83A9CDACF4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4" name="直線コネクタ 15673">
                        <a:extLst>
                          <a:ext uri="{FF2B5EF4-FFF2-40B4-BE49-F238E27FC236}">
                            <a16:creationId xmlns:a16="http://schemas.microsoft.com/office/drawing/2014/main" xmlns="" id="{ABD7A085-A80C-4641-5CB5-70439CEBE8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5" name="直線コネクタ 15674">
                        <a:extLst>
                          <a:ext uri="{FF2B5EF4-FFF2-40B4-BE49-F238E27FC236}">
                            <a16:creationId xmlns:a16="http://schemas.microsoft.com/office/drawing/2014/main" xmlns="" id="{51F37230-D5B1-24D5-3145-F7162B2A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6" name="直線コネクタ 15675">
                        <a:extLst>
                          <a:ext uri="{FF2B5EF4-FFF2-40B4-BE49-F238E27FC236}">
                            <a16:creationId xmlns:a16="http://schemas.microsoft.com/office/drawing/2014/main" xmlns="" id="{6C819B96-5C2C-0A1B-5D53-33E0E3F6FA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7" name="直線コネクタ 15676">
                        <a:extLst>
                          <a:ext uri="{FF2B5EF4-FFF2-40B4-BE49-F238E27FC236}">
                            <a16:creationId xmlns:a16="http://schemas.microsoft.com/office/drawing/2014/main" xmlns="" id="{0E74399D-594B-E079-8056-B3760981C0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8" name="直線コネクタ 15677">
                        <a:extLst>
                          <a:ext uri="{FF2B5EF4-FFF2-40B4-BE49-F238E27FC236}">
                            <a16:creationId xmlns:a16="http://schemas.microsoft.com/office/drawing/2014/main" xmlns="" id="{28638C19-4E99-D5FF-5030-2B5A86150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9" name="直線コネクタ 15678">
                        <a:extLst>
                          <a:ext uri="{FF2B5EF4-FFF2-40B4-BE49-F238E27FC236}">
                            <a16:creationId xmlns:a16="http://schemas.microsoft.com/office/drawing/2014/main" xmlns="" id="{1E3F9AAA-5D70-34A9-356B-C67A53899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7" name="グループ化 15646">
                      <a:extLst>
                        <a:ext uri="{FF2B5EF4-FFF2-40B4-BE49-F238E27FC236}">
                          <a16:creationId xmlns:a16="http://schemas.microsoft.com/office/drawing/2014/main" xmlns="" id="{3D7960F6-F901-E458-37F4-A49D436F73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48" name="直線コネクタ 15647">
                        <a:extLst>
                          <a:ext uri="{FF2B5EF4-FFF2-40B4-BE49-F238E27FC236}">
                            <a16:creationId xmlns:a16="http://schemas.microsoft.com/office/drawing/2014/main" xmlns="" id="{3C2BE811-8552-18E2-1417-FE63B6CBB0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9" name="直線コネクタ 15648">
                        <a:extLst>
                          <a:ext uri="{FF2B5EF4-FFF2-40B4-BE49-F238E27FC236}">
                            <a16:creationId xmlns:a16="http://schemas.microsoft.com/office/drawing/2014/main" xmlns="" id="{293D6AC3-5220-02F7-5148-B6DE7F913E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0" name="直線コネクタ 15649">
                        <a:extLst>
                          <a:ext uri="{FF2B5EF4-FFF2-40B4-BE49-F238E27FC236}">
                            <a16:creationId xmlns:a16="http://schemas.microsoft.com/office/drawing/2014/main" xmlns="" id="{1FEC71F9-F596-9E98-DEBB-F2FE30C00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1" name="直線コネクタ 15650">
                        <a:extLst>
                          <a:ext uri="{FF2B5EF4-FFF2-40B4-BE49-F238E27FC236}">
                            <a16:creationId xmlns:a16="http://schemas.microsoft.com/office/drawing/2014/main" xmlns="" id="{984E4AA1-44F7-5946-EEFC-DB09AA713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2" name="直線コネクタ 15651">
                        <a:extLst>
                          <a:ext uri="{FF2B5EF4-FFF2-40B4-BE49-F238E27FC236}">
                            <a16:creationId xmlns:a16="http://schemas.microsoft.com/office/drawing/2014/main" xmlns="" id="{031B5932-D326-90B8-8A73-51BDA10394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3" name="直線コネクタ 15652">
                        <a:extLst>
                          <a:ext uri="{FF2B5EF4-FFF2-40B4-BE49-F238E27FC236}">
                            <a16:creationId xmlns:a16="http://schemas.microsoft.com/office/drawing/2014/main" xmlns="" id="{BE664A45-D4FD-90B7-AE9D-31C58D4A8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4" name="直線コネクタ 15653">
                        <a:extLst>
                          <a:ext uri="{FF2B5EF4-FFF2-40B4-BE49-F238E27FC236}">
                            <a16:creationId xmlns:a16="http://schemas.microsoft.com/office/drawing/2014/main" xmlns="" id="{78525A4B-57D9-711A-63D9-0AAD0CB55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5" name="直線コネクタ 15654">
                        <a:extLst>
                          <a:ext uri="{FF2B5EF4-FFF2-40B4-BE49-F238E27FC236}">
                            <a16:creationId xmlns:a16="http://schemas.microsoft.com/office/drawing/2014/main" xmlns="" id="{F3F0B400-FE47-F729-32ED-3794815DDC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6" name="直線コネクタ 15655">
                        <a:extLst>
                          <a:ext uri="{FF2B5EF4-FFF2-40B4-BE49-F238E27FC236}">
                            <a16:creationId xmlns:a16="http://schemas.microsoft.com/office/drawing/2014/main" xmlns="" id="{53994382-ACAF-C8EB-DC64-C395D8876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7" name="直線コネクタ 15656">
                        <a:extLst>
                          <a:ext uri="{FF2B5EF4-FFF2-40B4-BE49-F238E27FC236}">
                            <a16:creationId xmlns:a16="http://schemas.microsoft.com/office/drawing/2014/main" xmlns="" id="{098D3AFF-8C2B-A2EF-ABD8-90DCB06EB2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8" name="直線コネクタ 15657">
                        <a:extLst>
                          <a:ext uri="{FF2B5EF4-FFF2-40B4-BE49-F238E27FC236}">
                            <a16:creationId xmlns:a16="http://schemas.microsoft.com/office/drawing/2014/main" xmlns="" id="{9E499B5B-F31A-5635-B778-8A70775A12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9" name="直線コネクタ 15658">
                        <a:extLst>
                          <a:ext uri="{FF2B5EF4-FFF2-40B4-BE49-F238E27FC236}">
                            <a16:creationId xmlns:a16="http://schemas.microsoft.com/office/drawing/2014/main" xmlns="" id="{38EAB5A6-F8E1-25F8-675C-A85FA4C51D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0" name="直線コネクタ 15659">
                        <a:extLst>
                          <a:ext uri="{FF2B5EF4-FFF2-40B4-BE49-F238E27FC236}">
                            <a16:creationId xmlns:a16="http://schemas.microsoft.com/office/drawing/2014/main" xmlns="" id="{4CA21F6C-E7A9-183D-3A3B-1FFFB226CF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1" name="直線コネクタ 15660">
                        <a:extLst>
                          <a:ext uri="{FF2B5EF4-FFF2-40B4-BE49-F238E27FC236}">
                            <a16:creationId xmlns:a16="http://schemas.microsoft.com/office/drawing/2014/main" xmlns="" id="{5442D104-0DF6-592C-4A4E-9C24706D41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2" name="直線コネクタ 15661">
                        <a:extLst>
                          <a:ext uri="{FF2B5EF4-FFF2-40B4-BE49-F238E27FC236}">
                            <a16:creationId xmlns:a16="http://schemas.microsoft.com/office/drawing/2014/main" xmlns="" id="{0603B3A4-FFF2-6A42-AEE2-7B6F11C7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3" name="直線コネクタ 15662">
                        <a:extLst>
                          <a:ext uri="{FF2B5EF4-FFF2-40B4-BE49-F238E27FC236}">
                            <a16:creationId xmlns:a16="http://schemas.microsoft.com/office/drawing/2014/main" xmlns="" id="{4876AA42-3C15-66A5-71BC-08293996CC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7" name="グループ化 15576">
                    <a:extLst>
                      <a:ext uri="{FF2B5EF4-FFF2-40B4-BE49-F238E27FC236}">
                        <a16:creationId xmlns:a16="http://schemas.microsoft.com/office/drawing/2014/main" xmlns="" id="{00E611DE-C3BF-ED68-933B-DF05FC275364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12" name="グループ化 15611">
                      <a:extLst>
                        <a:ext uri="{FF2B5EF4-FFF2-40B4-BE49-F238E27FC236}">
                          <a16:creationId xmlns:a16="http://schemas.microsoft.com/office/drawing/2014/main" xmlns="" id="{B528DE18-8FED-6892-0764-2E6E9D828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30" name="直線コネクタ 15629">
                        <a:extLst>
                          <a:ext uri="{FF2B5EF4-FFF2-40B4-BE49-F238E27FC236}">
                            <a16:creationId xmlns:a16="http://schemas.microsoft.com/office/drawing/2014/main" xmlns="" id="{E41D2E33-3D9C-EE10-C164-758F15B49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1" name="直線コネクタ 15630">
                        <a:extLst>
                          <a:ext uri="{FF2B5EF4-FFF2-40B4-BE49-F238E27FC236}">
                            <a16:creationId xmlns:a16="http://schemas.microsoft.com/office/drawing/2014/main" xmlns="" id="{3199C840-F24B-28A8-9C06-7F60B5FB37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2" name="直線コネクタ 15631">
                        <a:extLst>
                          <a:ext uri="{FF2B5EF4-FFF2-40B4-BE49-F238E27FC236}">
                            <a16:creationId xmlns:a16="http://schemas.microsoft.com/office/drawing/2014/main" xmlns="" id="{891231D4-34D6-8AD3-5E5D-9A80E2410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3" name="直線コネクタ 15632">
                        <a:extLst>
                          <a:ext uri="{FF2B5EF4-FFF2-40B4-BE49-F238E27FC236}">
                            <a16:creationId xmlns:a16="http://schemas.microsoft.com/office/drawing/2014/main" xmlns="" id="{9CA67A08-C6DF-A1A6-77CA-E60911BA57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4" name="直線コネクタ 15633">
                        <a:extLst>
                          <a:ext uri="{FF2B5EF4-FFF2-40B4-BE49-F238E27FC236}">
                            <a16:creationId xmlns:a16="http://schemas.microsoft.com/office/drawing/2014/main" xmlns="" id="{F8759F99-6DFB-DCD2-DBFC-DE1EAA8F70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5" name="直線コネクタ 15634">
                        <a:extLst>
                          <a:ext uri="{FF2B5EF4-FFF2-40B4-BE49-F238E27FC236}">
                            <a16:creationId xmlns:a16="http://schemas.microsoft.com/office/drawing/2014/main" xmlns="" id="{C5F7BC1F-3E63-4EE3-A46F-2DE90EF55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6" name="直線コネクタ 15635">
                        <a:extLst>
                          <a:ext uri="{FF2B5EF4-FFF2-40B4-BE49-F238E27FC236}">
                            <a16:creationId xmlns:a16="http://schemas.microsoft.com/office/drawing/2014/main" xmlns="" id="{E24DA76C-469E-5923-1DC7-324B313757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7" name="直線コネクタ 15636">
                        <a:extLst>
                          <a:ext uri="{FF2B5EF4-FFF2-40B4-BE49-F238E27FC236}">
                            <a16:creationId xmlns:a16="http://schemas.microsoft.com/office/drawing/2014/main" xmlns="" id="{22672009-C957-C2F7-4801-8CD141EFD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8" name="直線コネクタ 15637">
                        <a:extLst>
                          <a:ext uri="{FF2B5EF4-FFF2-40B4-BE49-F238E27FC236}">
                            <a16:creationId xmlns:a16="http://schemas.microsoft.com/office/drawing/2014/main" xmlns="" id="{B8B95473-A655-8245-18D5-9094A3712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9" name="直線コネクタ 15638">
                        <a:extLst>
                          <a:ext uri="{FF2B5EF4-FFF2-40B4-BE49-F238E27FC236}">
                            <a16:creationId xmlns:a16="http://schemas.microsoft.com/office/drawing/2014/main" xmlns="" id="{A7B4F8ED-427A-87CC-A694-CD44217C28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0" name="直線コネクタ 15639">
                        <a:extLst>
                          <a:ext uri="{FF2B5EF4-FFF2-40B4-BE49-F238E27FC236}">
                            <a16:creationId xmlns:a16="http://schemas.microsoft.com/office/drawing/2014/main" xmlns="" id="{07209C25-7334-5973-17AF-17E764F2DD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1" name="直線コネクタ 15640">
                        <a:extLst>
                          <a:ext uri="{FF2B5EF4-FFF2-40B4-BE49-F238E27FC236}">
                            <a16:creationId xmlns:a16="http://schemas.microsoft.com/office/drawing/2014/main" xmlns="" id="{701C4595-B6DB-A47A-221C-84C56C2D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2" name="直線コネクタ 15641">
                        <a:extLst>
                          <a:ext uri="{FF2B5EF4-FFF2-40B4-BE49-F238E27FC236}">
                            <a16:creationId xmlns:a16="http://schemas.microsoft.com/office/drawing/2014/main" xmlns="" id="{4FF04F73-18D2-9B2C-6FA6-542C18143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3" name="直線コネクタ 15642">
                        <a:extLst>
                          <a:ext uri="{FF2B5EF4-FFF2-40B4-BE49-F238E27FC236}">
                            <a16:creationId xmlns:a16="http://schemas.microsoft.com/office/drawing/2014/main" xmlns="" id="{67F13D75-19CE-9D7A-09CC-A94C854779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4" name="直線コネクタ 15643">
                        <a:extLst>
                          <a:ext uri="{FF2B5EF4-FFF2-40B4-BE49-F238E27FC236}">
                            <a16:creationId xmlns:a16="http://schemas.microsoft.com/office/drawing/2014/main" xmlns="" id="{F2BA54EA-21DF-46BB-6FB9-5901333A6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5" name="直線コネクタ 15644">
                        <a:extLst>
                          <a:ext uri="{FF2B5EF4-FFF2-40B4-BE49-F238E27FC236}">
                            <a16:creationId xmlns:a16="http://schemas.microsoft.com/office/drawing/2014/main" xmlns="" id="{777C4CDD-7635-8BB0-6E3B-A5D183660B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3" name="グループ化 15612">
                      <a:extLst>
                        <a:ext uri="{FF2B5EF4-FFF2-40B4-BE49-F238E27FC236}">
                          <a16:creationId xmlns:a16="http://schemas.microsoft.com/office/drawing/2014/main" xmlns="" id="{07C081ED-A61B-E15A-F923-9E3BA793D4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14" name="直線コネクタ 15613">
                        <a:extLst>
                          <a:ext uri="{FF2B5EF4-FFF2-40B4-BE49-F238E27FC236}">
                            <a16:creationId xmlns:a16="http://schemas.microsoft.com/office/drawing/2014/main" xmlns="" id="{48F3ABBE-2098-9A35-45EE-73AAC12AAC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5" name="直線コネクタ 15614">
                        <a:extLst>
                          <a:ext uri="{FF2B5EF4-FFF2-40B4-BE49-F238E27FC236}">
                            <a16:creationId xmlns:a16="http://schemas.microsoft.com/office/drawing/2014/main" xmlns="" id="{983A0077-81B5-2908-0AA3-2212D7BFB3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6" name="直線コネクタ 15615">
                        <a:extLst>
                          <a:ext uri="{FF2B5EF4-FFF2-40B4-BE49-F238E27FC236}">
                            <a16:creationId xmlns:a16="http://schemas.microsoft.com/office/drawing/2014/main" xmlns="" id="{0EFE3B11-E233-0242-301C-E03149F049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7" name="直線コネクタ 15616">
                        <a:extLst>
                          <a:ext uri="{FF2B5EF4-FFF2-40B4-BE49-F238E27FC236}">
                            <a16:creationId xmlns:a16="http://schemas.microsoft.com/office/drawing/2014/main" xmlns="" id="{7A5B6977-ECE7-368F-520B-CD7E0E337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8" name="直線コネクタ 15617">
                        <a:extLst>
                          <a:ext uri="{FF2B5EF4-FFF2-40B4-BE49-F238E27FC236}">
                            <a16:creationId xmlns:a16="http://schemas.microsoft.com/office/drawing/2014/main" xmlns="" id="{417D5840-125B-6906-2B6C-B1FE2F2F6E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9" name="直線コネクタ 15618">
                        <a:extLst>
                          <a:ext uri="{FF2B5EF4-FFF2-40B4-BE49-F238E27FC236}">
                            <a16:creationId xmlns:a16="http://schemas.microsoft.com/office/drawing/2014/main" xmlns="" id="{B3AC6E3E-647F-AAD7-4473-4AC80867C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0" name="直線コネクタ 15619">
                        <a:extLst>
                          <a:ext uri="{FF2B5EF4-FFF2-40B4-BE49-F238E27FC236}">
                            <a16:creationId xmlns:a16="http://schemas.microsoft.com/office/drawing/2014/main" xmlns="" id="{5A709976-F0D1-9236-202D-85EA979A04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1" name="直線コネクタ 15620">
                        <a:extLst>
                          <a:ext uri="{FF2B5EF4-FFF2-40B4-BE49-F238E27FC236}">
                            <a16:creationId xmlns:a16="http://schemas.microsoft.com/office/drawing/2014/main" xmlns="" id="{21D74988-EC93-F2B9-226C-A201CAB591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2" name="直線コネクタ 15621">
                        <a:extLst>
                          <a:ext uri="{FF2B5EF4-FFF2-40B4-BE49-F238E27FC236}">
                            <a16:creationId xmlns:a16="http://schemas.microsoft.com/office/drawing/2014/main" xmlns="" id="{B2B55BE1-DA9F-C2F0-CC0D-C4861CABD2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3" name="直線コネクタ 15622">
                        <a:extLst>
                          <a:ext uri="{FF2B5EF4-FFF2-40B4-BE49-F238E27FC236}">
                            <a16:creationId xmlns:a16="http://schemas.microsoft.com/office/drawing/2014/main" xmlns="" id="{77640770-530E-FCF1-9C92-8131FFE0A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4" name="直線コネクタ 15623">
                        <a:extLst>
                          <a:ext uri="{FF2B5EF4-FFF2-40B4-BE49-F238E27FC236}">
                            <a16:creationId xmlns:a16="http://schemas.microsoft.com/office/drawing/2014/main" xmlns="" id="{7792A59E-690E-82B0-D1C9-62E4C48FD1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5" name="直線コネクタ 15624">
                        <a:extLst>
                          <a:ext uri="{FF2B5EF4-FFF2-40B4-BE49-F238E27FC236}">
                            <a16:creationId xmlns:a16="http://schemas.microsoft.com/office/drawing/2014/main" xmlns="" id="{FC808FE5-304E-CAA7-C77B-1E3B4CC67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6" name="直線コネクタ 15625">
                        <a:extLst>
                          <a:ext uri="{FF2B5EF4-FFF2-40B4-BE49-F238E27FC236}">
                            <a16:creationId xmlns:a16="http://schemas.microsoft.com/office/drawing/2014/main" xmlns="" id="{B8A970F2-9F2A-9B06-C4B3-BE1FAD71BD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7" name="直線コネクタ 15626">
                        <a:extLst>
                          <a:ext uri="{FF2B5EF4-FFF2-40B4-BE49-F238E27FC236}">
                            <a16:creationId xmlns:a16="http://schemas.microsoft.com/office/drawing/2014/main" xmlns="" id="{114D4140-591A-E6D1-D3D1-8E842B799B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8" name="直線コネクタ 15627">
                        <a:extLst>
                          <a:ext uri="{FF2B5EF4-FFF2-40B4-BE49-F238E27FC236}">
                            <a16:creationId xmlns:a16="http://schemas.microsoft.com/office/drawing/2014/main" xmlns="" id="{18FCA7AB-B3DD-6D31-FE89-59B12D91D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9" name="直線コネクタ 15628">
                        <a:extLst>
                          <a:ext uri="{FF2B5EF4-FFF2-40B4-BE49-F238E27FC236}">
                            <a16:creationId xmlns:a16="http://schemas.microsoft.com/office/drawing/2014/main" xmlns="" id="{2DAF1023-E9D2-FB1A-9E7A-CE9160857A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8" name="グループ化 15577">
                    <a:extLst>
                      <a:ext uri="{FF2B5EF4-FFF2-40B4-BE49-F238E27FC236}">
                        <a16:creationId xmlns:a16="http://schemas.microsoft.com/office/drawing/2014/main" xmlns="" id="{3369AF2D-2ACD-CDB3-E759-6D0D612A10A3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96" name="直線コネクタ 15595">
                      <a:extLst>
                        <a:ext uri="{FF2B5EF4-FFF2-40B4-BE49-F238E27FC236}">
                          <a16:creationId xmlns:a16="http://schemas.microsoft.com/office/drawing/2014/main" xmlns="" id="{380A9072-1CFB-B77F-978A-E9E6547222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7" name="直線コネクタ 15596">
                      <a:extLst>
                        <a:ext uri="{FF2B5EF4-FFF2-40B4-BE49-F238E27FC236}">
                          <a16:creationId xmlns:a16="http://schemas.microsoft.com/office/drawing/2014/main" xmlns="" id="{2E56086E-00CA-F639-3F7B-10F229C404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8" name="直線コネクタ 15597">
                      <a:extLst>
                        <a:ext uri="{FF2B5EF4-FFF2-40B4-BE49-F238E27FC236}">
                          <a16:creationId xmlns:a16="http://schemas.microsoft.com/office/drawing/2014/main" xmlns="" id="{BC16A57C-BA69-DD66-CBFB-76AF720C3A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9" name="直線コネクタ 15598">
                      <a:extLst>
                        <a:ext uri="{FF2B5EF4-FFF2-40B4-BE49-F238E27FC236}">
                          <a16:creationId xmlns:a16="http://schemas.microsoft.com/office/drawing/2014/main" xmlns="" id="{FA8F560E-7D4B-5874-6AA5-1507BCD4F5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0" name="直線コネクタ 15599">
                      <a:extLst>
                        <a:ext uri="{FF2B5EF4-FFF2-40B4-BE49-F238E27FC236}">
                          <a16:creationId xmlns:a16="http://schemas.microsoft.com/office/drawing/2014/main" xmlns="" id="{4C7D2D2C-5936-D4DC-8EF6-8077371A6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1" name="直線コネクタ 15600">
                      <a:extLst>
                        <a:ext uri="{FF2B5EF4-FFF2-40B4-BE49-F238E27FC236}">
                          <a16:creationId xmlns:a16="http://schemas.microsoft.com/office/drawing/2014/main" xmlns="" id="{3B32054B-0523-AD9C-0F99-C0B5967FBF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2" name="直線コネクタ 15601">
                      <a:extLst>
                        <a:ext uri="{FF2B5EF4-FFF2-40B4-BE49-F238E27FC236}">
                          <a16:creationId xmlns:a16="http://schemas.microsoft.com/office/drawing/2014/main" xmlns="" id="{50086677-FE53-7464-4239-7617D7D389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3" name="直線コネクタ 15602">
                      <a:extLst>
                        <a:ext uri="{FF2B5EF4-FFF2-40B4-BE49-F238E27FC236}">
                          <a16:creationId xmlns:a16="http://schemas.microsoft.com/office/drawing/2014/main" xmlns="" id="{5D0899F6-E678-7D41-4A43-4EB7FD28D0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4" name="直線コネクタ 15603">
                      <a:extLst>
                        <a:ext uri="{FF2B5EF4-FFF2-40B4-BE49-F238E27FC236}">
                          <a16:creationId xmlns:a16="http://schemas.microsoft.com/office/drawing/2014/main" xmlns="" id="{9A50E47B-32CF-6EDC-FD9D-CDDDED447F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5" name="直線コネクタ 15604">
                      <a:extLst>
                        <a:ext uri="{FF2B5EF4-FFF2-40B4-BE49-F238E27FC236}">
                          <a16:creationId xmlns:a16="http://schemas.microsoft.com/office/drawing/2014/main" xmlns="" id="{00DCC99D-464F-EE56-72D3-13427E4266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6" name="直線コネクタ 15605">
                      <a:extLst>
                        <a:ext uri="{FF2B5EF4-FFF2-40B4-BE49-F238E27FC236}">
                          <a16:creationId xmlns:a16="http://schemas.microsoft.com/office/drawing/2014/main" xmlns="" id="{FF36D7DB-DBC6-DFD5-F118-902CBC077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7" name="直線コネクタ 15606">
                      <a:extLst>
                        <a:ext uri="{FF2B5EF4-FFF2-40B4-BE49-F238E27FC236}">
                          <a16:creationId xmlns:a16="http://schemas.microsoft.com/office/drawing/2014/main" xmlns="" id="{5F68496E-A10D-2329-8AFD-F220DD171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8" name="直線コネクタ 15607">
                      <a:extLst>
                        <a:ext uri="{FF2B5EF4-FFF2-40B4-BE49-F238E27FC236}">
                          <a16:creationId xmlns:a16="http://schemas.microsoft.com/office/drawing/2014/main" xmlns="" id="{D1427BE0-D5F5-889A-BA6E-F42B54E4CB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9" name="直線コネクタ 15608">
                      <a:extLst>
                        <a:ext uri="{FF2B5EF4-FFF2-40B4-BE49-F238E27FC236}">
                          <a16:creationId xmlns:a16="http://schemas.microsoft.com/office/drawing/2014/main" xmlns="" id="{A6FE012A-B54D-9D13-C8FE-3485A18B10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0" name="直線コネクタ 15609">
                      <a:extLst>
                        <a:ext uri="{FF2B5EF4-FFF2-40B4-BE49-F238E27FC236}">
                          <a16:creationId xmlns:a16="http://schemas.microsoft.com/office/drawing/2014/main" xmlns="" id="{3D4C239A-DB12-2224-2E66-F1E55DB087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1" name="直線コネクタ 15610">
                      <a:extLst>
                        <a:ext uri="{FF2B5EF4-FFF2-40B4-BE49-F238E27FC236}">
                          <a16:creationId xmlns:a16="http://schemas.microsoft.com/office/drawing/2014/main" xmlns="" id="{8EB6217A-82C4-B26D-7C6E-6C6CE7B1E6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579" name="グループ化 15578">
                    <a:extLst>
                      <a:ext uri="{FF2B5EF4-FFF2-40B4-BE49-F238E27FC236}">
                        <a16:creationId xmlns:a16="http://schemas.microsoft.com/office/drawing/2014/main" xmlns="" id="{EB56BC06-5166-699D-AAB5-ECF1ACA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80" name="直線コネクタ 15579">
                      <a:extLst>
                        <a:ext uri="{FF2B5EF4-FFF2-40B4-BE49-F238E27FC236}">
                          <a16:creationId xmlns:a16="http://schemas.microsoft.com/office/drawing/2014/main" xmlns="" id="{90724059-4E2A-78F9-0753-B75C437E1F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1" name="直線コネクタ 15580">
                      <a:extLst>
                        <a:ext uri="{FF2B5EF4-FFF2-40B4-BE49-F238E27FC236}">
                          <a16:creationId xmlns:a16="http://schemas.microsoft.com/office/drawing/2014/main" xmlns="" id="{2525E748-C880-5A4E-9F00-2697BDB764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2" name="直線コネクタ 15581">
                      <a:extLst>
                        <a:ext uri="{FF2B5EF4-FFF2-40B4-BE49-F238E27FC236}">
                          <a16:creationId xmlns:a16="http://schemas.microsoft.com/office/drawing/2014/main" xmlns="" id="{6848DEE2-C3FA-7A99-7B74-64CEF04913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3" name="直線コネクタ 15582">
                      <a:extLst>
                        <a:ext uri="{FF2B5EF4-FFF2-40B4-BE49-F238E27FC236}">
                          <a16:creationId xmlns:a16="http://schemas.microsoft.com/office/drawing/2014/main" xmlns="" id="{572DAA73-6779-7479-9545-BF7D9FA129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4" name="直線コネクタ 15583">
                      <a:extLst>
                        <a:ext uri="{FF2B5EF4-FFF2-40B4-BE49-F238E27FC236}">
                          <a16:creationId xmlns:a16="http://schemas.microsoft.com/office/drawing/2014/main" xmlns="" id="{2E6EE3D9-5008-B2F7-AA9C-EB7B4A1D6D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5" name="直線コネクタ 15584">
                      <a:extLst>
                        <a:ext uri="{FF2B5EF4-FFF2-40B4-BE49-F238E27FC236}">
                          <a16:creationId xmlns:a16="http://schemas.microsoft.com/office/drawing/2014/main" xmlns="" id="{0202C480-E285-657E-6F53-C5A1D69A05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6" name="直線コネクタ 15585">
                      <a:extLst>
                        <a:ext uri="{FF2B5EF4-FFF2-40B4-BE49-F238E27FC236}">
                          <a16:creationId xmlns:a16="http://schemas.microsoft.com/office/drawing/2014/main" xmlns="" id="{EA6CC4FB-5A62-0BD7-7585-4B0427397F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7" name="直線コネクタ 15586">
                      <a:extLst>
                        <a:ext uri="{FF2B5EF4-FFF2-40B4-BE49-F238E27FC236}">
                          <a16:creationId xmlns:a16="http://schemas.microsoft.com/office/drawing/2014/main" xmlns="" id="{2216FA63-F6FF-AAF3-ACF6-972C07138D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8" name="直線コネクタ 15587">
                      <a:extLst>
                        <a:ext uri="{FF2B5EF4-FFF2-40B4-BE49-F238E27FC236}">
                          <a16:creationId xmlns:a16="http://schemas.microsoft.com/office/drawing/2014/main" xmlns="" id="{4A22B2D1-5BFB-267A-6A1F-94654875D8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9" name="直線コネクタ 15588">
                      <a:extLst>
                        <a:ext uri="{FF2B5EF4-FFF2-40B4-BE49-F238E27FC236}">
                          <a16:creationId xmlns:a16="http://schemas.microsoft.com/office/drawing/2014/main" xmlns="" id="{7566EB26-A52F-F4A4-EDA7-08524CCEEA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0" name="直線コネクタ 15589">
                      <a:extLst>
                        <a:ext uri="{FF2B5EF4-FFF2-40B4-BE49-F238E27FC236}">
                          <a16:creationId xmlns:a16="http://schemas.microsoft.com/office/drawing/2014/main" xmlns="" id="{C25D844F-A008-52F3-681E-9DF6BC3ED1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1" name="直線コネクタ 15590">
                      <a:extLst>
                        <a:ext uri="{FF2B5EF4-FFF2-40B4-BE49-F238E27FC236}">
                          <a16:creationId xmlns:a16="http://schemas.microsoft.com/office/drawing/2014/main" xmlns="" id="{7C0E0423-D9C0-1F9F-0548-C228FEECFF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2" name="直線コネクタ 15591">
                      <a:extLst>
                        <a:ext uri="{FF2B5EF4-FFF2-40B4-BE49-F238E27FC236}">
                          <a16:creationId xmlns:a16="http://schemas.microsoft.com/office/drawing/2014/main" xmlns="" id="{DB38DAA7-59E4-C7D4-D7A8-0372BC2D10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3" name="直線コネクタ 15592">
                      <a:extLst>
                        <a:ext uri="{FF2B5EF4-FFF2-40B4-BE49-F238E27FC236}">
                          <a16:creationId xmlns:a16="http://schemas.microsoft.com/office/drawing/2014/main" xmlns="" id="{E9B87ABD-83EB-C03D-B9EE-72F6501D9C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4" name="直線コネクタ 15593">
                      <a:extLst>
                        <a:ext uri="{FF2B5EF4-FFF2-40B4-BE49-F238E27FC236}">
                          <a16:creationId xmlns:a16="http://schemas.microsoft.com/office/drawing/2014/main" xmlns="" id="{2A603AA2-3EDE-3448-3B15-7A8E3682CE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5" name="直線コネクタ 15594">
                      <a:extLst>
                        <a:ext uri="{FF2B5EF4-FFF2-40B4-BE49-F238E27FC236}">
                          <a16:creationId xmlns:a16="http://schemas.microsoft.com/office/drawing/2014/main" xmlns="" id="{45F231F6-4197-B1FA-0C6F-73B0C8D12A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546" name="グループ化 15545">
                  <a:extLst>
                    <a:ext uri="{FF2B5EF4-FFF2-40B4-BE49-F238E27FC236}">
                      <a16:creationId xmlns:a16="http://schemas.microsoft.com/office/drawing/2014/main" xmlns="" id="{6763AA71-94DD-371A-6D24-AFC5937A13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8" name="直線コネクタ 15567">
                    <a:extLst>
                      <a:ext uri="{FF2B5EF4-FFF2-40B4-BE49-F238E27FC236}">
                        <a16:creationId xmlns:a16="http://schemas.microsoft.com/office/drawing/2014/main" xmlns="" id="{A7CD32D6-D86F-EBED-3382-B49CD67B7E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9" name="直線コネクタ 15568">
                    <a:extLst>
                      <a:ext uri="{FF2B5EF4-FFF2-40B4-BE49-F238E27FC236}">
                        <a16:creationId xmlns:a16="http://schemas.microsoft.com/office/drawing/2014/main" xmlns="" id="{DC472854-E70B-1889-CA66-F34FAB0BA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0" name="直線コネクタ 15569">
                    <a:extLst>
                      <a:ext uri="{FF2B5EF4-FFF2-40B4-BE49-F238E27FC236}">
                        <a16:creationId xmlns:a16="http://schemas.microsoft.com/office/drawing/2014/main" xmlns="" id="{C5EE7234-20B0-B5F9-BBB9-2BB06BA167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1" name="直線コネクタ 15570">
                    <a:extLst>
                      <a:ext uri="{FF2B5EF4-FFF2-40B4-BE49-F238E27FC236}">
                        <a16:creationId xmlns:a16="http://schemas.microsoft.com/office/drawing/2014/main" xmlns="" id="{41D2B6FA-CA5B-035B-09A0-A64377F677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2" name="直線コネクタ 15571">
                    <a:extLst>
                      <a:ext uri="{FF2B5EF4-FFF2-40B4-BE49-F238E27FC236}">
                        <a16:creationId xmlns:a16="http://schemas.microsoft.com/office/drawing/2014/main" xmlns="" id="{6C2FF95D-3DB2-0101-BA88-AC33BFAB75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3" name="直線コネクタ 15572">
                    <a:extLst>
                      <a:ext uri="{FF2B5EF4-FFF2-40B4-BE49-F238E27FC236}">
                        <a16:creationId xmlns:a16="http://schemas.microsoft.com/office/drawing/2014/main" xmlns="" id="{3F6BF629-2677-7C01-763A-D54116E66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7" name="グループ化 15546">
                  <a:extLst>
                    <a:ext uri="{FF2B5EF4-FFF2-40B4-BE49-F238E27FC236}">
                      <a16:creationId xmlns:a16="http://schemas.microsoft.com/office/drawing/2014/main" xmlns="" id="{B734B12C-4125-2AE3-D3D0-4E143B20B5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2" name="直線コネクタ 15561">
                    <a:extLst>
                      <a:ext uri="{FF2B5EF4-FFF2-40B4-BE49-F238E27FC236}">
                        <a16:creationId xmlns:a16="http://schemas.microsoft.com/office/drawing/2014/main" xmlns="" id="{29A34BD3-24E0-1122-F1A4-2A032D2A86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3" name="直線コネクタ 15562">
                    <a:extLst>
                      <a:ext uri="{FF2B5EF4-FFF2-40B4-BE49-F238E27FC236}">
                        <a16:creationId xmlns:a16="http://schemas.microsoft.com/office/drawing/2014/main" xmlns="" id="{32D72034-DC0B-E831-7933-636402691B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4" name="直線コネクタ 15563">
                    <a:extLst>
                      <a:ext uri="{FF2B5EF4-FFF2-40B4-BE49-F238E27FC236}">
                        <a16:creationId xmlns:a16="http://schemas.microsoft.com/office/drawing/2014/main" xmlns="" id="{04F9B724-5738-97D1-0089-2B45927E6D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5" name="直線コネクタ 15564">
                    <a:extLst>
                      <a:ext uri="{FF2B5EF4-FFF2-40B4-BE49-F238E27FC236}">
                        <a16:creationId xmlns:a16="http://schemas.microsoft.com/office/drawing/2014/main" xmlns="" id="{9199AAB8-C450-DF22-38D2-12922E1331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6" name="直線コネクタ 15565">
                    <a:extLst>
                      <a:ext uri="{FF2B5EF4-FFF2-40B4-BE49-F238E27FC236}">
                        <a16:creationId xmlns:a16="http://schemas.microsoft.com/office/drawing/2014/main" xmlns="" id="{83ECDE38-1D7D-8469-92E0-499AD63F58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7" name="直線コネクタ 15566">
                    <a:extLst>
                      <a:ext uri="{FF2B5EF4-FFF2-40B4-BE49-F238E27FC236}">
                        <a16:creationId xmlns:a16="http://schemas.microsoft.com/office/drawing/2014/main" xmlns="" id="{7B8106D2-B1E9-4D64-F238-B46812E235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8" name="グループ化 15547">
                  <a:extLst>
                    <a:ext uri="{FF2B5EF4-FFF2-40B4-BE49-F238E27FC236}">
                      <a16:creationId xmlns:a16="http://schemas.microsoft.com/office/drawing/2014/main" xmlns="" id="{33FFACE2-B101-DB97-5BD6-8A600B0F175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6" name="直線コネクタ 15555">
                    <a:extLst>
                      <a:ext uri="{FF2B5EF4-FFF2-40B4-BE49-F238E27FC236}">
                        <a16:creationId xmlns:a16="http://schemas.microsoft.com/office/drawing/2014/main" xmlns="" id="{0BDE815D-C79F-85A1-8849-56892683E2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7" name="直線コネクタ 15556">
                    <a:extLst>
                      <a:ext uri="{FF2B5EF4-FFF2-40B4-BE49-F238E27FC236}">
                        <a16:creationId xmlns:a16="http://schemas.microsoft.com/office/drawing/2014/main" xmlns="" id="{7ACC3712-8297-5B1D-14DA-5CA92A426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8" name="直線コネクタ 15557">
                    <a:extLst>
                      <a:ext uri="{FF2B5EF4-FFF2-40B4-BE49-F238E27FC236}">
                        <a16:creationId xmlns:a16="http://schemas.microsoft.com/office/drawing/2014/main" xmlns="" id="{8105F502-2362-FBE1-CEF5-B954F30E1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9" name="直線コネクタ 15558">
                    <a:extLst>
                      <a:ext uri="{FF2B5EF4-FFF2-40B4-BE49-F238E27FC236}">
                        <a16:creationId xmlns:a16="http://schemas.microsoft.com/office/drawing/2014/main" xmlns="" id="{DE290E79-D810-98EA-C61F-831CA0CAA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0" name="直線コネクタ 15559">
                    <a:extLst>
                      <a:ext uri="{FF2B5EF4-FFF2-40B4-BE49-F238E27FC236}">
                        <a16:creationId xmlns:a16="http://schemas.microsoft.com/office/drawing/2014/main" xmlns="" id="{ABE37564-B379-7282-156C-3B93457F69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1" name="直線コネクタ 15560">
                    <a:extLst>
                      <a:ext uri="{FF2B5EF4-FFF2-40B4-BE49-F238E27FC236}">
                        <a16:creationId xmlns:a16="http://schemas.microsoft.com/office/drawing/2014/main" xmlns="" id="{DE198B30-2F77-05BF-A46A-EA209B747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9" name="グループ化 15548">
                  <a:extLst>
                    <a:ext uri="{FF2B5EF4-FFF2-40B4-BE49-F238E27FC236}">
                      <a16:creationId xmlns:a16="http://schemas.microsoft.com/office/drawing/2014/main" xmlns="" id="{C3ECB5A9-F86F-69D2-0B44-D70D0C0F9A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0" name="直線コネクタ 15549">
                    <a:extLst>
                      <a:ext uri="{FF2B5EF4-FFF2-40B4-BE49-F238E27FC236}">
                        <a16:creationId xmlns:a16="http://schemas.microsoft.com/office/drawing/2014/main" xmlns="" id="{1DD258AE-2B68-A26D-B3F9-A74AF870BC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1" name="直線コネクタ 15550">
                    <a:extLst>
                      <a:ext uri="{FF2B5EF4-FFF2-40B4-BE49-F238E27FC236}">
                        <a16:creationId xmlns:a16="http://schemas.microsoft.com/office/drawing/2014/main" xmlns="" id="{4E45DA8A-EB4C-33D6-6801-8DB5E85E04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2" name="直線コネクタ 15551">
                    <a:extLst>
                      <a:ext uri="{FF2B5EF4-FFF2-40B4-BE49-F238E27FC236}">
                        <a16:creationId xmlns:a16="http://schemas.microsoft.com/office/drawing/2014/main" xmlns="" id="{859657A6-5742-454B-C33E-D1A398AEC8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3" name="直線コネクタ 15552">
                    <a:extLst>
                      <a:ext uri="{FF2B5EF4-FFF2-40B4-BE49-F238E27FC236}">
                        <a16:creationId xmlns:a16="http://schemas.microsoft.com/office/drawing/2014/main" xmlns="" id="{2DD4ED6D-827A-7AA1-CCB7-9A8692CDF8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4" name="直線コネクタ 15553">
                    <a:extLst>
                      <a:ext uri="{FF2B5EF4-FFF2-40B4-BE49-F238E27FC236}">
                        <a16:creationId xmlns:a16="http://schemas.microsoft.com/office/drawing/2014/main" xmlns="" id="{6300B3A4-A7F0-53B9-ED4E-2B652D8E56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5" name="直線コネクタ 15554">
                    <a:extLst>
                      <a:ext uri="{FF2B5EF4-FFF2-40B4-BE49-F238E27FC236}">
                        <a16:creationId xmlns:a16="http://schemas.microsoft.com/office/drawing/2014/main" xmlns="" id="{473399A8-E1AE-F9C7-66D2-62C664D09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7" name="グループ化 14976">
                <a:extLst>
                  <a:ext uri="{FF2B5EF4-FFF2-40B4-BE49-F238E27FC236}">
                    <a16:creationId xmlns:a16="http://schemas.microsoft.com/office/drawing/2014/main" xmlns="" id="{D6E94C89-1DB8-6356-319A-D52F4DB8BC6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356" name="正方形/長方形 15355">
                  <a:extLst>
                    <a:ext uri="{FF2B5EF4-FFF2-40B4-BE49-F238E27FC236}">
                      <a16:creationId xmlns:a16="http://schemas.microsoft.com/office/drawing/2014/main" xmlns="" id="{8DA4BC6E-87B8-ED48-1CC9-A0378809FD7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357" name="グループ化 15356">
                  <a:extLst>
                    <a:ext uri="{FF2B5EF4-FFF2-40B4-BE49-F238E27FC236}">
                      <a16:creationId xmlns:a16="http://schemas.microsoft.com/office/drawing/2014/main" xmlns="" id="{77ABD734-0135-24E2-1F52-789BC505821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386" name="グループ化 15385">
                    <a:extLst>
                      <a:ext uri="{FF2B5EF4-FFF2-40B4-BE49-F238E27FC236}">
                        <a16:creationId xmlns:a16="http://schemas.microsoft.com/office/drawing/2014/main" xmlns="" id="{A40C33B1-9FE1-7961-3A6E-814F75562556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526" name="正方形/長方形 15525">
                      <a:extLst>
                        <a:ext uri="{FF2B5EF4-FFF2-40B4-BE49-F238E27FC236}">
                          <a16:creationId xmlns:a16="http://schemas.microsoft.com/office/drawing/2014/main" xmlns="" id="{07658789-7B8B-1804-7AF5-EB78CCB8A1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27" name="グループ化 15526">
                      <a:extLst>
                        <a:ext uri="{FF2B5EF4-FFF2-40B4-BE49-F238E27FC236}">
                          <a16:creationId xmlns:a16="http://schemas.microsoft.com/office/drawing/2014/main" xmlns="" id="{51E9A5B0-B69E-47DF-4C0D-8C0D8BF5E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42" name="正方形/長方形 15541">
                        <a:extLst>
                          <a:ext uri="{FF2B5EF4-FFF2-40B4-BE49-F238E27FC236}">
                            <a16:creationId xmlns:a16="http://schemas.microsoft.com/office/drawing/2014/main" xmlns="" id="{ED37C8B4-7ABA-DDC4-35BF-C1894DF6102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43" name="正方形/長方形 15542">
                        <a:extLst>
                          <a:ext uri="{FF2B5EF4-FFF2-40B4-BE49-F238E27FC236}">
                            <a16:creationId xmlns:a16="http://schemas.microsoft.com/office/drawing/2014/main" xmlns="" id="{A2B52699-F5DA-9C07-2D4A-A14494135B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528" name="グループ化 15527">
                      <a:extLst>
                        <a:ext uri="{FF2B5EF4-FFF2-40B4-BE49-F238E27FC236}">
                          <a16:creationId xmlns:a16="http://schemas.microsoft.com/office/drawing/2014/main" xmlns="" id="{A634B307-2566-FE90-4560-75CC3A82A2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538" name="正方形/長方形 15537">
                        <a:extLst>
                          <a:ext uri="{FF2B5EF4-FFF2-40B4-BE49-F238E27FC236}">
                            <a16:creationId xmlns:a16="http://schemas.microsoft.com/office/drawing/2014/main" xmlns="" id="{88F4CF6D-BC89-534D-C409-FDB4A84515C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539" name="グループ化 15538">
                        <a:extLst>
                          <a:ext uri="{FF2B5EF4-FFF2-40B4-BE49-F238E27FC236}">
                            <a16:creationId xmlns:a16="http://schemas.microsoft.com/office/drawing/2014/main" xmlns="" id="{5E6F083C-CDBA-E749-94FC-F3AF3044E5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540" name="正方形/長方形 15539">
                          <a:extLst>
                            <a:ext uri="{FF2B5EF4-FFF2-40B4-BE49-F238E27FC236}">
                              <a16:creationId xmlns:a16="http://schemas.microsoft.com/office/drawing/2014/main" xmlns="" id="{34C7757C-CA0D-EEF2-5777-E908B5495E5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541" name="正方形/長方形 15540">
                          <a:extLst>
                            <a:ext uri="{FF2B5EF4-FFF2-40B4-BE49-F238E27FC236}">
                              <a16:creationId xmlns:a16="http://schemas.microsoft.com/office/drawing/2014/main" xmlns="" id="{3B771B45-100E-B8D9-D6B3-2D86F79E814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529" name="正方形/長方形 15528">
                      <a:extLst>
                        <a:ext uri="{FF2B5EF4-FFF2-40B4-BE49-F238E27FC236}">
                          <a16:creationId xmlns:a16="http://schemas.microsoft.com/office/drawing/2014/main" xmlns="" id="{F251168A-95A8-7BAA-15E8-739ABD5705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30" name="グループ化 15529">
                      <a:extLst>
                        <a:ext uri="{FF2B5EF4-FFF2-40B4-BE49-F238E27FC236}">
                          <a16:creationId xmlns:a16="http://schemas.microsoft.com/office/drawing/2014/main" xmlns="" id="{66AE8F73-E1FE-7838-C238-92D4CCBD36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6" name="正方形/長方形 15535">
                        <a:extLst>
                          <a:ext uri="{FF2B5EF4-FFF2-40B4-BE49-F238E27FC236}">
                            <a16:creationId xmlns:a16="http://schemas.microsoft.com/office/drawing/2014/main" xmlns="" id="{9789257D-8293-E02B-C8DD-93AD344B135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37" name="正方形/長方形 15536">
                        <a:extLst>
                          <a:ext uri="{FF2B5EF4-FFF2-40B4-BE49-F238E27FC236}">
                            <a16:creationId xmlns:a16="http://schemas.microsoft.com/office/drawing/2014/main" xmlns="" id="{950E732E-3CED-6FC2-0921-DD5D73FE626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531" name="正方形/長方形 15530">
                      <a:extLst>
                        <a:ext uri="{FF2B5EF4-FFF2-40B4-BE49-F238E27FC236}">
                          <a16:creationId xmlns:a16="http://schemas.microsoft.com/office/drawing/2014/main" xmlns="" id="{0E8F5EBA-022F-F9EA-33CD-9D8CBDE7DA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32" name="グループ化 15531">
                      <a:extLst>
                        <a:ext uri="{FF2B5EF4-FFF2-40B4-BE49-F238E27FC236}">
                          <a16:creationId xmlns:a16="http://schemas.microsoft.com/office/drawing/2014/main" xmlns="" id="{270461F4-B1A6-2C5B-C26A-F1D7C114B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4" name="正方形/長方形 15533">
                        <a:extLst>
                          <a:ext uri="{FF2B5EF4-FFF2-40B4-BE49-F238E27FC236}">
                            <a16:creationId xmlns:a16="http://schemas.microsoft.com/office/drawing/2014/main" xmlns="" id="{B120714C-5866-67FE-1804-174D89F6B9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35" name="正方形/長方形 15534">
                        <a:extLst>
                          <a:ext uri="{FF2B5EF4-FFF2-40B4-BE49-F238E27FC236}">
                            <a16:creationId xmlns:a16="http://schemas.microsoft.com/office/drawing/2014/main" xmlns="" id="{B8A65544-B5A4-407C-E47E-DA1368ABFB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533" name="正方形/長方形 15532">
                      <a:extLst>
                        <a:ext uri="{FF2B5EF4-FFF2-40B4-BE49-F238E27FC236}">
                          <a16:creationId xmlns:a16="http://schemas.microsoft.com/office/drawing/2014/main" xmlns="" id="{8C699AE0-6D44-DF54-C5D7-950377280A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387" name="グループ化 15386">
                    <a:extLst>
                      <a:ext uri="{FF2B5EF4-FFF2-40B4-BE49-F238E27FC236}">
                        <a16:creationId xmlns:a16="http://schemas.microsoft.com/office/drawing/2014/main" xmlns="" id="{3D17F6B2-8930-DE2C-EACC-CB79A1FB225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92" name="グループ化 15491">
                      <a:extLst>
                        <a:ext uri="{FF2B5EF4-FFF2-40B4-BE49-F238E27FC236}">
                          <a16:creationId xmlns:a16="http://schemas.microsoft.com/office/drawing/2014/main" xmlns="" id="{0831079D-E345-19FA-4FF8-CFEF7DC61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510" name="直線コネクタ 15509">
                        <a:extLst>
                          <a:ext uri="{FF2B5EF4-FFF2-40B4-BE49-F238E27FC236}">
                            <a16:creationId xmlns:a16="http://schemas.microsoft.com/office/drawing/2014/main" xmlns="" id="{DEFC3ABD-325F-606C-32A2-AD86B55E69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1" name="直線コネクタ 15510">
                        <a:extLst>
                          <a:ext uri="{FF2B5EF4-FFF2-40B4-BE49-F238E27FC236}">
                            <a16:creationId xmlns:a16="http://schemas.microsoft.com/office/drawing/2014/main" xmlns="" id="{7790F3E3-2705-CC95-95B2-D3F27423AB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2" name="直線コネクタ 15511">
                        <a:extLst>
                          <a:ext uri="{FF2B5EF4-FFF2-40B4-BE49-F238E27FC236}">
                            <a16:creationId xmlns:a16="http://schemas.microsoft.com/office/drawing/2014/main" xmlns="" id="{18085B1B-CA55-71C8-9AFD-DE50AAD5CB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3" name="直線コネクタ 15512">
                        <a:extLst>
                          <a:ext uri="{FF2B5EF4-FFF2-40B4-BE49-F238E27FC236}">
                            <a16:creationId xmlns:a16="http://schemas.microsoft.com/office/drawing/2014/main" xmlns="" id="{4A98107E-B2C3-7DE1-BFCC-2F735C7730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4" name="直線コネクタ 15513">
                        <a:extLst>
                          <a:ext uri="{FF2B5EF4-FFF2-40B4-BE49-F238E27FC236}">
                            <a16:creationId xmlns:a16="http://schemas.microsoft.com/office/drawing/2014/main" xmlns="" id="{C272155A-097E-DED4-B03E-DBEC5889A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5" name="直線コネクタ 15514">
                        <a:extLst>
                          <a:ext uri="{FF2B5EF4-FFF2-40B4-BE49-F238E27FC236}">
                            <a16:creationId xmlns:a16="http://schemas.microsoft.com/office/drawing/2014/main" xmlns="" id="{4F7DE667-5C79-19D1-62C1-AC5B75F17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6" name="直線コネクタ 15515">
                        <a:extLst>
                          <a:ext uri="{FF2B5EF4-FFF2-40B4-BE49-F238E27FC236}">
                            <a16:creationId xmlns:a16="http://schemas.microsoft.com/office/drawing/2014/main" xmlns="" id="{8A199D43-4FF1-6202-D678-0B484B5AB7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7" name="直線コネクタ 15516">
                        <a:extLst>
                          <a:ext uri="{FF2B5EF4-FFF2-40B4-BE49-F238E27FC236}">
                            <a16:creationId xmlns:a16="http://schemas.microsoft.com/office/drawing/2014/main" xmlns="" id="{D1D8493F-6CEE-2F25-E6D9-8702806939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8" name="直線コネクタ 15517">
                        <a:extLst>
                          <a:ext uri="{FF2B5EF4-FFF2-40B4-BE49-F238E27FC236}">
                            <a16:creationId xmlns:a16="http://schemas.microsoft.com/office/drawing/2014/main" xmlns="" id="{F2D144FA-14F7-55CE-7B20-53EC87DD89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9" name="直線コネクタ 15518">
                        <a:extLst>
                          <a:ext uri="{FF2B5EF4-FFF2-40B4-BE49-F238E27FC236}">
                            <a16:creationId xmlns:a16="http://schemas.microsoft.com/office/drawing/2014/main" xmlns="" id="{15B39BAC-47D5-2E80-EEC8-DF3F631545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0" name="直線コネクタ 15519">
                        <a:extLst>
                          <a:ext uri="{FF2B5EF4-FFF2-40B4-BE49-F238E27FC236}">
                            <a16:creationId xmlns:a16="http://schemas.microsoft.com/office/drawing/2014/main" xmlns="" id="{2BF5AFA8-EB30-FBF0-3FFC-1B24A47A20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1" name="直線コネクタ 15520">
                        <a:extLst>
                          <a:ext uri="{FF2B5EF4-FFF2-40B4-BE49-F238E27FC236}">
                            <a16:creationId xmlns:a16="http://schemas.microsoft.com/office/drawing/2014/main" xmlns="" id="{6044FB74-A1DE-547B-B92A-E4F9A0224B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2" name="直線コネクタ 15521">
                        <a:extLst>
                          <a:ext uri="{FF2B5EF4-FFF2-40B4-BE49-F238E27FC236}">
                            <a16:creationId xmlns:a16="http://schemas.microsoft.com/office/drawing/2014/main" xmlns="" id="{6923CBB5-8B3E-466A-1CE1-1844340B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3" name="直線コネクタ 15522">
                        <a:extLst>
                          <a:ext uri="{FF2B5EF4-FFF2-40B4-BE49-F238E27FC236}">
                            <a16:creationId xmlns:a16="http://schemas.microsoft.com/office/drawing/2014/main" xmlns="" id="{F4EB84E5-DC7C-C00D-143D-A4266A980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4" name="直線コネクタ 15523">
                        <a:extLst>
                          <a:ext uri="{FF2B5EF4-FFF2-40B4-BE49-F238E27FC236}">
                            <a16:creationId xmlns:a16="http://schemas.microsoft.com/office/drawing/2014/main" xmlns="" id="{0CE77781-7AD9-20C1-ED12-8F886B04FB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5" name="直線コネクタ 15524">
                        <a:extLst>
                          <a:ext uri="{FF2B5EF4-FFF2-40B4-BE49-F238E27FC236}">
                            <a16:creationId xmlns:a16="http://schemas.microsoft.com/office/drawing/2014/main" xmlns="" id="{715D9693-5988-DBF6-8017-CDEB17C1B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93" name="グループ化 15492">
                      <a:extLst>
                        <a:ext uri="{FF2B5EF4-FFF2-40B4-BE49-F238E27FC236}">
                          <a16:creationId xmlns:a16="http://schemas.microsoft.com/office/drawing/2014/main" xmlns="" id="{03144D23-8257-D959-FD99-62D3484D11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94" name="直線コネクタ 15493">
                        <a:extLst>
                          <a:ext uri="{FF2B5EF4-FFF2-40B4-BE49-F238E27FC236}">
                            <a16:creationId xmlns:a16="http://schemas.microsoft.com/office/drawing/2014/main" xmlns="" id="{CF5FC251-C58E-B40A-870F-44C4F970B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5" name="直線コネクタ 15494">
                        <a:extLst>
                          <a:ext uri="{FF2B5EF4-FFF2-40B4-BE49-F238E27FC236}">
                            <a16:creationId xmlns:a16="http://schemas.microsoft.com/office/drawing/2014/main" xmlns="" id="{B05C5C6F-0DF3-A77C-8270-9EC54FAC57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6" name="直線コネクタ 15495">
                        <a:extLst>
                          <a:ext uri="{FF2B5EF4-FFF2-40B4-BE49-F238E27FC236}">
                            <a16:creationId xmlns:a16="http://schemas.microsoft.com/office/drawing/2014/main" xmlns="" id="{F1612DA5-2029-0417-54CF-F804B2FFF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7" name="直線コネクタ 15496">
                        <a:extLst>
                          <a:ext uri="{FF2B5EF4-FFF2-40B4-BE49-F238E27FC236}">
                            <a16:creationId xmlns:a16="http://schemas.microsoft.com/office/drawing/2014/main" xmlns="" id="{C8D000D2-586E-EC69-CB1C-913A01909E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8" name="直線コネクタ 15497">
                        <a:extLst>
                          <a:ext uri="{FF2B5EF4-FFF2-40B4-BE49-F238E27FC236}">
                            <a16:creationId xmlns:a16="http://schemas.microsoft.com/office/drawing/2014/main" xmlns="" id="{A9353331-6BF8-20F6-3F06-9F097AD889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9" name="直線コネクタ 15498">
                        <a:extLst>
                          <a:ext uri="{FF2B5EF4-FFF2-40B4-BE49-F238E27FC236}">
                            <a16:creationId xmlns:a16="http://schemas.microsoft.com/office/drawing/2014/main" xmlns="" id="{5D5F12B1-1859-06DE-6370-E7A229E087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0" name="直線コネクタ 15499">
                        <a:extLst>
                          <a:ext uri="{FF2B5EF4-FFF2-40B4-BE49-F238E27FC236}">
                            <a16:creationId xmlns:a16="http://schemas.microsoft.com/office/drawing/2014/main" xmlns="" id="{B54EB813-AC6D-3011-0D41-CA2E71845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1" name="直線コネクタ 15500">
                        <a:extLst>
                          <a:ext uri="{FF2B5EF4-FFF2-40B4-BE49-F238E27FC236}">
                            <a16:creationId xmlns:a16="http://schemas.microsoft.com/office/drawing/2014/main" xmlns="" id="{D0687FB6-DB08-E42B-B9D3-EE7A46A778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2" name="直線コネクタ 15501">
                        <a:extLst>
                          <a:ext uri="{FF2B5EF4-FFF2-40B4-BE49-F238E27FC236}">
                            <a16:creationId xmlns:a16="http://schemas.microsoft.com/office/drawing/2014/main" xmlns="" id="{800318BB-D550-C8DA-9CCE-2863BB113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3" name="直線コネクタ 15502">
                        <a:extLst>
                          <a:ext uri="{FF2B5EF4-FFF2-40B4-BE49-F238E27FC236}">
                            <a16:creationId xmlns:a16="http://schemas.microsoft.com/office/drawing/2014/main" xmlns="" id="{E1AEDDA2-D78B-803F-5D40-369C0B8422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4" name="直線コネクタ 15503">
                        <a:extLst>
                          <a:ext uri="{FF2B5EF4-FFF2-40B4-BE49-F238E27FC236}">
                            <a16:creationId xmlns:a16="http://schemas.microsoft.com/office/drawing/2014/main" xmlns="" id="{C615EB7F-96E0-44A8-C861-262CF94A4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5" name="直線コネクタ 15504">
                        <a:extLst>
                          <a:ext uri="{FF2B5EF4-FFF2-40B4-BE49-F238E27FC236}">
                            <a16:creationId xmlns:a16="http://schemas.microsoft.com/office/drawing/2014/main" xmlns="" id="{71031454-6C22-B35C-FDEC-EFB9B91AA2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6" name="直線コネクタ 15505">
                        <a:extLst>
                          <a:ext uri="{FF2B5EF4-FFF2-40B4-BE49-F238E27FC236}">
                            <a16:creationId xmlns:a16="http://schemas.microsoft.com/office/drawing/2014/main" xmlns="" id="{E4BBA251-7C37-45E3-7824-D3ED94CFC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7" name="直線コネクタ 15506">
                        <a:extLst>
                          <a:ext uri="{FF2B5EF4-FFF2-40B4-BE49-F238E27FC236}">
                            <a16:creationId xmlns:a16="http://schemas.microsoft.com/office/drawing/2014/main" xmlns="" id="{C6FA2B03-CA3C-01DC-77FE-8949AB32F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8" name="直線コネクタ 15507">
                        <a:extLst>
                          <a:ext uri="{FF2B5EF4-FFF2-40B4-BE49-F238E27FC236}">
                            <a16:creationId xmlns:a16="http://schemas.microsoft.com/office/drawing/2014/main" xmlns="" id="{6D1E2BD8-253D-3880-A784-C021F2530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9" name="直線コネクタ 15508">
                        <a:extLst>
                          <a:ext uri="{FF2B5EF4-FFF2-40B4-BE49-F238E27FC236}">
                            <a16:creationId xmlns:a16="http://schemas.microsoft.com/office/drawing/2014/main" xmlns="" id="{730948C6-31AD-2445-A0DD-FA5C888213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8" name="グループ化 15387">
                    <a:extLst>
                      <a:ext uri="{FF2B5EF4-FFF2-40B4-BE49-F238E27FC236}">
                        <a16:creationId xmlns:a16="http://schemas.microsoft.com/office/drawing/2014/main" xmlns="" id="{8B4F6B1B-6D42-84ED-4F65-A9119123BE5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58" name="グループ化 15457">
                      <a:extLst>
                        <a:ext uri="{FF2B5EF4-FFF2-40B4-BE49-F238E27FC236}">
                          <a16:creationId xmlns:a16="http://schemas.microsoft.com/office/drawing/2014/main" xmlns="" id="{77C1BA0C-842B-FCC4-7B71-B603132C8E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76" name="直線コネクタ 15475">
                        <a:extLst>
                          <a:ext uri="{FF2B5EF4-FFF2-40B4-BE49-F238E27FC236}">
                            <a16:creationId xmlns:a16="http://schemas.microsoft.com/office/drawing/2014/main" xmlns="" id="{63C9319B-5ED5-5F45-CC9F-107DEAF5C2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7" name="直線コネクタ 15476">
                        <a:extLst>
                          <a:ext uri="{FF2B5EF4-FFF2-40B4-BE49-F238E27FC236}">
                            <a16:creationId xmlns:a16="http://schemas.microsoft.com/office/drawing/2014/main" xmlns="" id="{6C69B3D1-6422-DB9A-6AF3-63DAB4C947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8" name="直線コネクタ 15477">
                        <a:extLst>
                          <a:ext uri="{FF2B5EF4-FFF2-40B4-BE49-F238E27FC236}">
                            <a16:creationId xmlns:a16="http://schemas.microsoft.com/office/drawing/2014/main" xmlns="" id="{25B0C46A-5654-FD18-1746-CEE96D356E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9" name="直線コネクタ 15478">
                        <a:extLst>
                          <a:ext uri="{FF2B5EF4-FFF2-40B4-BE49-F238E27FC236}">
                            <a16:creationId xmlns:a16="http://schemas.microsoft.com/office/drawing/2014/main" xmlns="" id="{371E17F2-0C29-6090-62DA-9197A95295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0" name="直線コネクタ 15479">
                        <a:extLst>
                          <a:ext uri="{FF2B5EF4-FFF2-40B4-BE49-F238E27FC236}">
                            <a16:creationId xmlns:a16="http://schemas.microsoft.com/office/drawing/2014/main" xmlns="" id="{80C0670D-C445-828C-4DAF-E2B7BB0BA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1" name="直線コネクタ 15480">
                        <a:extLst>
                          <a:ext uri="{FF2B5EF4-FFF2-40B4-BE49-F238E27FC236}">
                            <a16:creationId xmlns:a16="http://schemas.microsoft.com/office/drawing/2014/main" xmlns="" id="{9C484E57-B738-71EC-4EAC-31EA2539FF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2" name="直線コネクタ 15481">
                        <a:extLst>
                          <a:ext uri="{FF2B5EF4-FFF2-40B4-BE49-F238E27FC236}">
                            <a16:creationId xmlns:a16="http://schemas.microsoft.com/office/drawing/2014/main" xmlns="" id="{33F67E80-0E05-7DE1-DE81-859120AB1C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3" name="直線コネクタ 15482">
                        <a:extLst>
                          <a:ext uri="{FF2B5EF4-FFF2-40B4-BE49-F238E27FC236}">
                            <a16:creationId xmlns:a16="http://schemas.microsoft.com/office/drawing/2014/main" xmlns="" id="{85A38D43-8DBF-FE52-BEDA-E5A7EC4174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4" name="直線コネクタ 15483">
                        <a:extLst>
                          <a:ext uri="{FF2B5EF4-FFF2-40B4-BE49-F238E27FC236}">
                            <a16:creationId xmlns:a16="http://schemas.microsoft.com/office/drawing/2014/main" xmlns="" id="{5447E4FE-B174-05CA-8B4D-1888EBA6AB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5" name="直線コネクタ 15484">
                        <a:extLst>
                          <a:ext uri="{FF2B5EF4-FFF2-40B4-BE49-F238E27FC236}">
                            <a16:creationId xmlns:a16="http://schemas.microsoft.com/office/drawing/2014/main" xmlns="" id="{4FB9F68F-AE28-2D2C-A6D7-0B3359BD4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6" name="直線コネクタ 15485">
                        <a:extLst>
                          <a:ext uri="{FF2B5EF4-FFF2-40B4-BE49-F238E27FC236}">
                            <a16:creationId xmlns:a16="http://schemas.microsoft.com/office/drawing/2014/main" xmlns="" id="{EBFC3952-1243-5D19-56D0-75FBE42199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7" name="直線コネクタ 15486">
                        <a:extLst>
                          <a:ext uri="{FF2B5EF4-FFF2-40B4-BE49-F238E27FC236}">
                            <a16:creationId xmlns:a16="http://schemas.microsoft.com/office/drawing/2014/main" xmlns="" id="{8DCD005B-BA78-CD40-8978-ED56E5060D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8" name="直線コネクタ 15487">
                        <a:extLst>
                          <a:ext uri="{FF2B5EF4-FFF2-40B4-BE49-F238E27FC236}">
                            <a16:creationId xmlns:a16="http://schemas.microsoft.com/office/drawing/2014/main" xmlns="" id="{6DC64B04-A4C4-1C32-EE04-31A3B0C704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9" name="直線コネクタ 15488">
                        <a:extLst>
                          <a:ext uri="{FF2B5EF4-FFF2-40B4-BE49-F238E27FC236}">
                            <a16:creationId xmlns:a16="http://schemas.microsoft.com/office/drawing/2014/main" xmlns="" id="{C5916511-1A97-6D7D-E2CB-B71BC219DD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0" name="直線コネクタ 15489">
                        <a:extLst>
                          <a:ext uri="{FF2B5EF4-FFF2-40B4-BE49-F238E27FC236}">
                            <a16:creationId xmlns:a16="http://schemas.microsoft.com/office/drawing/2014/main" xmlns="" id="{9FC3BF8D-A6EB-BC42-0409-D76F9B11C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1" name="直線コネクタ 15490">
                        <a:extLst>
                          <a:ext uri="{FF2B5EF4-FFF2-40B4-BE49-F238E27FC236}">
                            <a16:creationId xmlns:a16="http://schemas.microsoft.com/office/drawing/2014/main" xmlns="" id="{9AC6C5FF-0E0F-E8AD-F5E7-DEB532C6F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59" name="グループ化 15458">
                      <a:extLst>
                        <a:ext uri="{FF2B5EF4-FFF2-40B4-BE49-F238E27FC236}">
                          <a16:creationId xmlns:a16="http://schemas.microsoft.com/office/drawing/2014/main" xmlns="" id="{C74EE114-4D1C-A9F0-22F8-9A1CEA6B70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60" name="直線コネクタ 15459">
                        <a:extLst>
                          <a:ext uri="{FF2B5EF4-FFF2-40B4-BE49-F238E27FC236}">
                            <a16:creationId xmlns:a16="http://schemas.microsoft.com/office/drawing/2014/main" xmlns="" id="{C2A78544-0643-707E-768C-176CA7BF2D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1" name="直線コネクタ 15460">
                        <a:extLst>
                          <a:ext uri="{FF2B5EF4-FFF2-40B4-BE49-F238E27FC236}">
                            <a16:creationId xmlns:a16="http://schemas.microsoft.com/office/drawing/2014/main" xmlns="" id="{DF9B2869-5179-1305-7F99-007D42605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2" name="直線コネクタ 15461">
                        <a:extLst>
                          <a:ext uri="{FF2B5EF4-FFF2-40B4-BE49-F238E27FC236}">
                            <a16:creationId xmlns:a16="http://schemas.microsoft.com/office/drawing/2014/main" xmlns="" id="{8E046575-C61E-25D1-86ED-EFE65583E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3" name="直線コネクタ 15462">
                        <a:extLst>
                          <a:ext uri="{FF2B5EF4-FFF2-40B4-BE49-F238E27FC236}">
                            <a16:creationId xmlns:a16="http://schemas.microsoft.com/office/drawing/2014/main" xmlns="" id="{F6A7D648-A144-E71A-CF81-1D3D7B3FA6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4" name="直線コネクタ 15463">
                        <a:extLst>
                          <a:ext uri="{FF2B5EF4-FFF2-40B4-BE49-F238E27FC236}">
                            <a16:creationId xmlns:a16="http://schemas.microsoft.com/office/drawing/2014/main" xmlns="" id="{B7C349AC-0872-8AA4-C9E4-CBC03AF0B5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5" name="直線コネクタ 15464">
                        <a:extLst>
                          <a:ext uri="{FF2B5EF4-FFF2-40B4-BE49-F238E27FC236}">
                            <a16:creationId xmlns:a16="http://schemas.microsoft.com/office/drawing/2014/main" xmlns="" id="{3AA13D56-9F2B-5BCB-16D0-3ACC2CF2C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6" name="直線コネクタ 15465">
                        <a:extLst>
                          <a:ext uri="{FF2B5EF4-FFF2-40B4-BE49-F238E27FC236}">
                            <a16:creationId xmlns:a16="http://schemas.microsoft.com/office/drawing/2014/main" xmlns="" id="{0CB2BDB4-29BD-F0AA-B4E4-29CD3BCF78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7" name="直線コネクタ 15466">
                        <a:extLst>
                          <a:ext uri="{FF2B5EF4-FFF2-40B4-BE49-F238E27FC236}">
                            <a16:creationId xmlns:a16="http://schemas.microsoft.com/office/drawing/2014/main" xmlns="" id="{5B611349-D9E7-3C6A-D74C-F644661650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8" name="直線コネクタ 15467">
                        <a:extLst>
                          <a:ext uri="{FF2B5EF4-FFF2-40B4-BE49-F238E27FC236}">
                            <a16:creationId xmlns:a16="http://schemas.microsoft.com/office/drawing/2014/main" xmlns="" id="{D27B396D-23AB-505D-592D-460BDF918D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9" name="直線コネクタ 15468">
                        <a:extLst>
                          <a:ext uri="{FF2B5EF4-FFF2-40B4-BE49-F238E27FC236}">
                            <a16:creationId xmlns:a16="http://schemas.microsoft.com/office/drawing/2014/main" xmlns="" id="{EC76DEF9-DC80-75D1-2C8B-31ACAAF1A2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0" name="直線コネクタ 15469">
                        <a:extLst>
                          <a:ext uri="{FF2B5EF4-FFF2-40B4-BE49-F238E27FC236}">
                            <a16:creationId xmlns:a16="http://schemas.microsoft.com/office/drawing/2014/main" xmlns="" id="{765F5B69-0C31-9876-1998-F2B8754F2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1" name="直線コネクタ 15470">
                        <a:extLst>
                          <a:ext uri="{FF2B5EF4-FFF2-40B4-BE49-F238E27FC236}">
                            <a16:creationId xmlns:a16="http://schemas.microsoft.com/office/drawing/2014/main" xmlns="" id="{4AEBC686-67C2-EF27-6A95-C08A0E3ED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2" name="直線コネクタ 15471">
                        <a:extLst>
                          <a:ext uri="{FF2B5EF4-FFF2-40B4-BE49-F238E27FC236}">
                            <a16:creationId xmlns:a16="http://schemas.microsoft.com/office/drawing/2014/main" xmlns="" id="{DFB6E46E-F082-55EC-F4A4-4069CDB91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3" name="直線コネクタ 15472">
                        <a:extLst>
                          <a:ext uri="{FF2B5EF4-FFF2-40B4-BE49-F238E27FC236}">
                            <a16:creationId xmlns:a16="http://schemas.microsoft.com/office/drawing/2014/main" xmlns="" id="{2424B12F-9ABD-722A-5436-B20A80F232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4" name="直線コネクタ 15473">
                        <a:extLst>
                          <a:ext uri="{FF2B5EF4-FFF2-40B4-BE49-F238E27FC236}">
                            <a16:creationId xmlns:a16="http://schemas.microsoft.com/office/drawing/2014/main" xmlns="" id="{06F5D8D8-BC86-C44B-95F3-648935C35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5" name="直線コネクタ 15474">
                        <a:extLst>
                          <a:ext uri="{FF2B5EF4-FFF2-40B4-BE49-F238E27FC236}">
                            <a16:creationId xmlns:a16="http://schemas.microsoft.com/office/drawing/2014/main" xmlns="" id="{A0A81716-0B28-FAA4-9680-2473CB87D4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9" name="グループ化 15388">
                    <a:extLst>
                      <a:ext uri="{FF2B5EF4-FFF2-40B4-BE49-F238E27FC236}">
                        <a16:creationId xmlns:a16="http://schemas.microsoft.com/office/drawing/2014/main" xmlns="" id="{17C1BB11-2846-957C-616C-D73560AB510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24" name="グループ化 15423">
                      <a:extLst>
                        <a:ext uri="{FF2B5EF4-FFF2-40B4-BE49-F238E27FC236}">
                          <a16:creationId xmlns:a16="http://schemas.microsoft.com/office/drawing/2014/main" xmlns="" id="{656BC7A8-C285-7F41-C1BA-53D0E69EA1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42" name="直線コネクタ 15441">
                        <a:extLst>
                          <a:ext uri="{FF2B5EF4-FFF2-40B4-BE49-F238E27FC236}">
                            <a16:creationId xmlns:a16="http://schemas.microsoft.com/office/drawing/2014/main" xmlns="" id="{FB804502-342C-F4CB-B02C-6333E8536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3" name="直線コネクタ 15442">
                        <a:extLst>
                          <a:ext uri="{FF2B5EF4-FFF2-40B4-BE49-F238E27FC236}">
                            <a16:creationId xmlns:a16="http://schemas.microsoft.com/office/drawing/2014/main" xmlns="" id="{5C83F03F-BBDB-8A6D-DA90-1F5C2C4ED0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4" name="直線コネクタ 15443">
                        <a:extLst>
                          <a:ext uri="{FF2B5EF4-FFF2-40B4-BE49-F238E27FC236}">
                            <a16:creationId xmlns:a16="http://schemas.microsoft.com/office/drawing/2014/main" xmlns="" id="{DD3727BD-8305-B772-D2D4-B3058667C8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5" name="直線コネクタ 15444">
                        <a:extLst>
                          <a:ext uri="{FF2B5EF4-FFF2-40B4-BE49-F238E27FC236}">
                            <a16:creationId xmlns:a16="http://schemas.microsoft.com/office/drawing/2014/main" xmlns="" id="{F53CB013-1BD4-0CB7-49FA-B187EF8F52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6" name="直線コネクタ 15445">
                        <a:extLst>
                          <a:ext uri="{FF2B5EF4-FFF2-40B4-BE49-F238E27FC236}">
                            <a16:creationId xmlns:a16="http://schemas.microsoft.com/office/drawing/2014/main" xmlns="" id="{3C73C9D4-1456-D478-1A06-62551BA512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7" name="直線コネクタ 15446">
                        <a:extLst>
                          <a:ext uri="{FF2B5EF4-FFF2-40B4-BE49-F238E27FC236}">
                            <a16:creationId xmlns:a16="http://schemas.microsoft.com/office/drawing/2014/main" xmlns="" id="{4D9823BF-6CB7-00F1-EFDC-E1725E679B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8" name="直線コネクタ 15447">
                        <a:extLst>
                          <a:ext uri="{FF2B5EF4-FFF2-40B4-BE49-F238E27FC236}">
                            <a16:creationId xmlns:a16="http://schemas.microsoft.com/office/drawing/2014/main" xmlns="" id="{4357D6D7-FEF6-9EC5-8E57-F7ADCABD00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9" name="直線コネクタ 15448">
                        <a:extLst>
                          <a:ext uri="{FF2B5EF4-FFF2-40B4-BE49-F238E27FC236}">
                            <a16:creationId xmlns:a16="http://schemas.microsoft.com/office/drawing/2014/main" xmlns="" id="{010EB9E3-7FE6-9920-BB7F-F97CCECC2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0" name="直線コネクタ 15449">
                        <a:extLst>
                          <a:ext uri="{FF2B5EF4-FFF2-40B4-BE49-F238E27FC236}">
                            <a16:creationId xmlns:a16="http://schemas.microsoft.com/office/drawing/2014/main" xmlns="" id="{28C8D64D-68F1-C3E1-8384-822ACD645D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1" name="直線コネクタ 15450">
                        <a:extLst>
                          <a:ext uri="{FF2B5EF4-FFF2-40B4-BE49-F238E27FC236}">
                            <a16:creationId xmlns:a16="http://schemas.microsoft.com/office/drawing/2014/main" xmlns="" id="{D23EC97E-8359-C992-DC2F-C78C67D4B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2" name="直線コネクタ 15451">
                        <a:extLst>
                          <a:ext uri="{FF2B5EF4-FFF2-40B4-BE49-F238E27FC236}">
                            <a16:creationId xmlns:a16="http://schemas.microsoft.com/office/drawing/2014/main" xmlns="" id="{2EB5F83F-ABAB-51B3-8E26-C47205CC0A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3" name="直線コネクタ 15452">
                        <a:extLst>
                          <a:ext uri="{FF2B5EF4-FFF2-40B4-BE49-F238E27FC236}">
                            <a16:creationId xmlns:a16="http://schemas.microsoft.com/office/drawing/2014/main" xmlns="" id="{9E0818F1-D09E-D1DE-899C-C3E2E59C7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4" name="直線コネクタ 15453">
                        <a:extLst>
                          <a:ext uri="{FF2B5EF4-FFF2-40B4-BE49-F238E27FC236}">
                            <a16:creationId xmlns:a16="http://schemas.microsoft.com/office/drawing/2014/main" xmlns="" id="{D26B1759-6588-E048-3650-5DF1243669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5" name="直線コネクタ 15454">
                        <a:extLst>
                          <a:ext uri="{FF2B5EF4-FFF2-40B4-BE49-F238E27FC236}">
                            <a16:creationId xmlns:a16="http://schemas.microsoft.com/office/drawing/2014/main" xmlns="" id="{F3198D89-8E5D-5C8F-CB81-8929DF0CC3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6" name="直線コネクタ 15455">
                        <a:extLst>
                          <a:ext uri="{FF2B5EF4-FFF2-40B4-BE49-F238E27FC236}">
                            <a16:creationId xmlns:a16="http://schemas.microsoft.com/office/drawing/2014/main" xmlns="" id="{BBE638D7-F0FF-8436-13AC-3185FF6E5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7" name="直線コネクタ 15456">
                        <a:extLst>
                          <a:ext uri="{FF2B5EF4-FFF2-40B4-BE49-F238E27FC236}">
                            <a16:creationId xmlns:a16="http://schemas.microsoft.com/office/drawing/2014/main" xmlns="" id="{2CE83F3B-95DF-1B50-8829-90109A73BD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25" name="グループ化 15424">
                      <a:extLst>
                        <a:ext uri="{FF2B5EF4-FFF2-40B4-BE49-F238E27FC236}">
                          <a16:creationId xmlns:a16="http://schemas.microsoft.com/office/drawing/2014/main" xmlns="" id="{3C926E7C-7A38-E4C9-F9C0-E1F77526BF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26" name="直線コネクタ 15425">
                        <a:extLst>
                          <a:ext uri="{FF2B5EF4-FFF2-40B4-BE49-F238E27FC236}">
                            <a16:creationId xmlns:a16="http://schemas.microsoft.com/office/drawing/2014/main" xmlns="" id="{F3ACA4BB-D688-EA91-3E55-035A0A71F0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7" name="直線コネクタ 15426">
                        <a:extLst>
                          <a:ext uri="{FF2B5EF4-FFF2-40B4-BE49-F238E27FC236}">
                            <a16:creationId xmlns:a16="http://schemas.microsoft.com/office/drawing/2014/main" xmlns="" id="{5AA032B4-835B-CC92-93FF-2F322DF0A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8" name="直線コネクタ 15427">
                        <a:extLst>
                          <a:ext uri="{FF2B5EF4-FFF2-40B4-BE49-F238E27FC236}">
                            <a16:creationId xmlns:a16="http://schemas.microsoft.com/office/drawing/2014/main" xmlns="" id="{89F03BF5-B2F3-5A47-A0B0-B5146FE5EF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9" name="直線コネクタ 15428">
                        <a:extLst>
                          <a:ext uri="{FF2B5EF4-FFF2-40B4-BE49-F238E27FC236}">
                            <a16:creationId xmlns:a16="http://schemas.microsoft.com/office/drawing/2014/main" xmlns="" id="{DD4FE1F5-874D-C857-860F-F463F3ECCD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0" name="直線コネクタ 15429">
                        <a:extLst>
                          <a:ext uri="{FF2B5EF4-FFF2-40B4-BE49-F238E27FC236}">
                            <a16:creationId xmlns:a16="http://schemas.microsoft.com/office/drawing/2014/main" xmlns="" id="{CB8D7C78-3E5E-E54A-635F-09D648E125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1" name="直線コネクタ 15430">
                        <a:extLst>
                          <a:ext uri="{FF2B5EF4-FFF2-40B4-BE49-F238E27FC236}">
                            <a16:creationId xmlns:a16="http://schemas.microsoft.com/office/drawing/2014/main" xmlns="" id="{C0E6FE93-DEC9-8A0A-22D9-0EAE7BA88F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2" name="直線コネクタ 15431">
                        <a:extLst>
                          <a:ext uri="{FF2B5EF4-FFF2-40B4-BE49-F238E27FC236}">
                            <a16:creationId xmlns:a16="http://schemas.microsoft.com/office/drawing/2014/main" xmlns="" id="{7331E31E-E18B-783B-416C-DE73D3292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3" name="直線コネクタ 15432">
                        <a:extLst>
                          <a:ext uri="{FF2B5EF4-FFF2-40B4-BE49-F238E27FC236}">
                            <a16:creationId xmlns:a16="http://schemas.microsoft.com/office/drawing/2014/main" xmlns="" id="{980EB80F-C9B4-BC4C-DEEF-F8C91403F0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4" name="直線コネクタ 15433">
                        <a:extLst>
                          <a:ext uri="{FF2B5EF4-FFF2-40B4-BE49-F238E27FC236}">
                            <a16:creationId xmlns:a16="http://schemas.microsoft.com/office/drawing/2014/main" xmlns="" id="{BF4275FE-C1AA-635B-B7AF-AECF2F5D4B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5" name="直線コネクタ 15434">
                        <a:extLst>
                          <a:ext uri="{FF2B5EF4-FFF2-40B4-BE49-F238E27FC236}">
                            <a16:creationId xmlns:a16="http://schemas.microsoft.com/office/drawing/2014/main" xmlns="" id="{C4746FDA-7973-B0E4-1150-885D0D78BD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6" name="直線コネクタ 15435">
                        <a:extLst>
                          <a:ext uri="{FF2B5EF4-FFF2-40B4-BE49-F238E27FC236}">
                            <a16:creationId xmlns:a16="http://schemas.microsoft.com/office/drawing/2014/main" xmlns="" id="{1291EC97-F897-38DC-948F-ADDB4C85F9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7" name="直線コネクタ 15436">
                        <a:extLst>
                          <a:ext uri="{FF2B5EF4-FFF2-40B4-BE49-F238E27FC236}">
                            <a16:creationId xmlns:a16="http://schemas.microsoft.com/office/drawing/2014/main" xmlns="" id="{DE3F70AF-F5D9-1992-C920-62C3BF2F1C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8" name="直線コネクタ 15437">
                        <a:extLst>
                          <a:ext uri="{FF2B5EF4-FFF2-40B4-BE49-F238E27FC236}">
                            <a16:creationId xmlns:a16="http://schemas.microsoft.com/office/drawing/2014/main" xmlns="" id="{FB5E40DE-8FCB-0B08-6242-9D55D02957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9" name="直線コネクタ 15438">
                        <a:extLst>
                          <a:ext uri="{FF2B5EF4-FFF2-40B4-BE49-F238E27FC236}">
                            <a16:creationId xmlns:a16="http://schemas.microsoft.com/office/drawing/2014/main" xmlns="" id="{1E02AD4C-4184-1A33-A45E-3A8FA3881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0" name="直線コネクタ 15439">
                        <a:extLst>
                          <a:ext uri="{FF2B5EF4-FFF2-40B4-BE49-F238E27FC236}">
                            <a16:creationId xmlns:a16="http://schemas.microsoft.com/office/drawing/2014/main" xmlns="" id="{B5F7F7D4-48C6-EEC1-5CB3-7A2DDEC8C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1" name="直線コネクタ 15440">
                        <a:extLst>
                          <a:ext uri="{FF2B5EF4-FFF2-40B4-BE49-F238E27FC236}">
                            <a16:creationId xmlns:a16="http://schemas.microsoft.com/office/drawing/2014/main" xmlns="" id="{1F11CC75-5022-99B3-5BC0-A290C0EA39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90" name="グループ化 15389">
                    <a:extLst>
                      <a:ext uri="{FF2B5EF4-FFF2-40B4-BE49-F238E27FC236}">
                        <a16:creationId xmlns:a16="http://schemas.microsoft.com/office/drawing/2014/main" xmlns="" id="{9B47C51A-2973-F2AF-F7FD-28FCD1779E6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408" name="直線コネクタ 15407">
                      <a:extLst>
                        <a:ext uri="{FF2B5EF4-FFF2-40B4-BE49-F238E27FC236}">
                          <a16:creationId xmlns:a16="http://schemas.microsoft.com/office/drawing/2014/main" xmlns="" id="{C9DCCE57-74D5-D5FA-A37B-969FD6FB28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9" name="直線コネクタ 15408">
                      <a:extLst>
                        <a:ext uri="{FF2B5EF4-FFF2-40B4-BE49-F238E27FC236}">
                          <a16:creationId xmlns:a16="http://schemas.microsoft.com/office/drawing/2014/main" xmlns="" id="{AAF72E5B-1711-2204-705E-84B9ED56E2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0" name="直線コネクタ 15409">
                      <a:extLst>
                        <a:ext uri="{FF2B5EF4-FFF2-40B4-BE49-F238E27FC236}">
                          <a16:creationId xmlns:a16="http://schemas.microsoft.com/office/drawing/2014/main" xmlns="" id="{7DD734EC-A706-5B7C-0524-B95683C7F0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1" name="直線コネクタ 15410">
                      <a:extLst>
                        <a:ext uri="{FF2B5EF4-FFF2-40B4-BE49-F238E27FC236}">
                          <a16:creationId xmlns:a16="http://schemas.microsoft.com/office/drawing/2014/main" xmlns="" id="{8274720B-92F0-AEDF-ACE0-108F26A21E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2" name="直線コネクタ 15411">
                      <a:extLst>
                        <a:ext uri="{FF2B5EF4-FFF2-40B4-BE49-F238E27FC236}">
                          <a16:creationId xmlns:a16="http://schemas.microsoft.com/office/drawing/2014/main" xmlns="" id="{9E4959E7-2BE3-8B05-2EAF-5D903C634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3" name="直線コネクタ 15412">
                      <a:extLst>
                        <a:ext uri="{FF2B5EF4-FFF2-40B4-BE49-F238E27FC236}">
                          <a16:creationId xmlns:a16="http://schemas.microsoft.com/office/drawing/2014/main" xmlns="" id="{4BCD3359-E590-10DA-29D1-F4C4C5F09C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4" name="直線コネクタ 15413">
                      <a:extLst>
                        <a:ext uri="{FF2B5EF4-FFF2-40B4-BE49-F238E27FC236}">
                          <a16:creationId xmlns:a16="http://schemas.microsoft.com/office/drawing/2014/main" xmlns="" id="{A75C3A8E-26DB-1CF5-7D02-4E2EC72D3A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5" name="直線コネクタ 15414">
                      <a:extLst>
                        <a:ext uri="{FF2B5EF4-FFF2-40B4-BE49-F238E27FC236}">
                          <a16:creationId xmlns:a16="http://schemas.microsoft.com/office/drawing/2014/main" xmlns="" id="{B3562ED4-57DE-BB72-914C-A81855AB2C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6" name="直線コネクタ 15415">
                      <a:extLst>
                        <a:ext uri="{FF2B5EF4-FFF2-40B4-BE49-F238E27FC236}">
                          <a16:creationId xmlns:a16="http://schemas.microsoft.com/office/drawing/2014/main" xmlns="" id="{948ADF55-DDAB-C3C2-F84D-7A9EB8B0F3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7" name="直線コネクタ 15416">
                      <a:extLst>
                        <a:ext uri="{FF2B5EF4-FFF2-40B4-BE49-F238E27FC236}">
                          <a16:creationId xmlns:a16="http://schemas.microsoft.com/office/drawing/2014/main" xmlns="" id="{9689FEC7-1718-0017-8C88-58E6911B3C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8" name="直線コネクタ 15417">
                      <a:extLst>
                        <a:ext uri="{FF2B5EF4-FFF2-40B4-BE49-F238E27FC236}">
                          <a16:creationId xmlns:a16="http://schemas.microsoft.com/office/drawing/2014/main" xmlns="" id="{1D23C268-0456-8D6B-2ADA-E0C8DAA45B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9" name="直線コネクタ 15418">
                      <a:extLst>
                        <a:ext uri="{FF2B5EF4-FFF2-40B4-BE49-F238E27FC236}">
                          <a16:creationId xmlns:a16="http://schemas.microsoft.com/office/drawing/2014/main" xmlns="" id="{34EF8ECB-A608-3F14-FD38-443B030EF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0" name="直線コネクタ 15419">
                      <a:extLst>
                        <a:ext uri="{FF2B5EF4-FFF2-40B4-BE49-F238E27FC236}">
                          <a16:creationId xmlns:a16="http://schemas.microsoft.com/office/drawing/2014/main" xmlns="" id="{AE9D8DD1-8262-0A1E-979A-D0232308FC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1" name="直線コネクタ 15420">
                      <a:extLst>
                        <a:ext uri="{FF2B5EF4-FFF2-40B4-BE49-F238E27FC236}">
                          <a16:creationId xmlns:a16="http://schemas.microsoft.com/office/drawing/2014/main" xmlns="" id="{92AEC4A8-2216-DD68-ABB1-B2FAD3139B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2" name="直線コネクタ 15421">
                      <a:extLst>
                        <a:ext uri="{FF2B5EF4-FFF2-40B4-BE49-F238E27FC236}">
                          <a16:creationId xmlns:a16="http://schemas.microsoft.com/office/drawing/2014/main" xmlns="" id="{7882844F-FE84-8CDB-1FE8-FDE929E509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3" name="直線コネクタ 15422">
                      <a:extLst>
                        <a:ext uri="{FF2B5EF4-FFF2-40B4-BE49-F238E27FC236}">
                          <a16:creationId xmlns:a16="http://schemas.microsoft.com/office/drawing/2014/main" xmlns="" id="{71D77FF1-AC03-9359-D49A-8B0C5C50B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391" name="グループ化 15390">
                    <a:extLst>
                      <a:ext uri="{FF2B5EF4-FFF2-40B4-BE49-F238E27FC236}">
                        <a16:creationId xmlns:a16="http://schemas.microsoft.com/office/drawing/2014/main" xmlns="" id="{52F5E9CC-0AF1-CE65-D1E1-F90D6F2BE10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392" name="直線コネクタ 15391">
                      <a:extLst>
                        <a:ext uri="{FF2B5EF4-FFF2-40B4-BE49-F238E27FC236}">
                          <a16:creationId xmlns:a16="http://schemas.microsoft.com/office/drawing/2014/main" xmlns="" id="{8A32C2E7-EE15-AEB7-9503-296FB82373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3" name="直線コネクタ 15392">
                      <a:extLst>
                        <a:ext uri="{FF2B5EF4-FFF2-40B4-BE49-F238E27FC236}">
                          <a16:creationId xmlns:a16="http://schemas.microsoft.com/office/drawing/2014/main" xmlns="" id="{D5E6B277-2765-A2F5-1979-30F440887F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4" name="直線コネクタ 15393">
                      <a:extLst>
                        <a:ext uri="{FF2B5EF4-FFF2-40B4-BE49-F238E27FC236}">
                          <a16:creationId xmlns:a16="http://schemas.microsoft.com/office/drawing/2014/main" xmlns="" id="{3762B0AA-0F14-3011-BEEF-B3D3D64782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5" name="直線コネクタ 15394">
                      <a:extLst>
                        <a:ext uri="{FF2B5EF4-FFF2-40B4-BE49-F238E27FC236}">
                          <a16:creationId xmlns:a16="http://schemas.microsoft.com/office/drawing/2014/main" xmlns="" id="{5C5E9249-BEC4-8260-791B-7E120991F1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6" name="直線コネクタ 15395">
                      <a:extLst>
                        <a:ext uri="{FF2B5EF4-FFF2-40B4-BE49-F238E27FC236}">
                          <a16:creationId xmlns:a16="http://schemas.microsoft.com/office/drawing/2014/main" xmlns="" id="{2A90D3F7-7372-7853-1B2A-CA09F2C761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7" name="直線コネクタ 15396">
                      <a:extLst>
                        <a:ext uri="{FF2B5EF4-FFF2-40B4-BE49-F238E27FC236}">
                          <a16:creationId xmlns:a16="http://schemas.microsoft.com/office/drawing/2014/main" xmlns="" id="{DE3C8E27-8BCE-4376-260D-5D9BC9585A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8" name="直線コネクタ 15397">
                      <a:extLst>
                        <a:ext uri="{FF2B5EF4-FFF2-40B4-BE49-F238E27FC236}">
                          <a16:creationId xmlns:a16="http://schemas.microsoft.com/office/drawing/2014/main" xmlns="" id="{422F35A8-9E99-0E5F-6107-6743A99552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9" name="直線コネクタ 15398">
                      <a:extLst>
                        <a:ext uri="{FF2B5EF4-FFF2-40B4-BE49-F238E27FC236}">
                          <a16:creationId xmlns:a16="http://schemas.microsoft.com/office/drawing/2014/main" xmlns="" id="{7560C5AF-9D5B-85D6-A568-E41B5696EA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0" name="直線コネクタ 15399">
                      <a:extLst>
                        <a:ext uri="{FF2B5EF4-FFF2-40B4-BE49-F238E27FC236}">
                          <a16:creationId xmlns:a16="http://schemas.microsoft.com/office/drawing/2014/main" xmlns="" id="{B17FBD3B-4CCB-E539-CC8B-E3B8C0D32D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1" name="直線コネクタ 15400">
                      <a:extLst>
                        <a:ext uri="{FF2B5EF4-FFF2-40B4-BE49-F238E27FC236}">
                          <a16:creationId xmlns:a16="http://schemas.microsoft.com/office/drawing/2014/main" xmlns="" id="{DB33ACD0-8027-C934-217A-FB1DE64B5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2" name="直線コネクタ 15401">
                      <a:extLst>
                        <a:ext uri="{FF2B5EF4-FFF2-40B4-BE49-F238E27FC236}">
                          <a16:creationId xmlns:a16="http://schemas.microsoft.com/office/drawing/2014/main" xmlns="" id="{ACCFDA0A-3834-2D63-0DD5-0454DE2969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3" name="直線コネクタ 15402">
                      <a:extLst>
                        <a:ext uri="{FF2B5EF4-FFF2-40B4-BE49-F238E27FC236}">
                          <a16:creationId xmlns:a16="http://schemas.microsoft.com/office/drawing/2014/main" xmlns="" id="{0D3D398F-0F56-D3C3-D2C4-40B9E937C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4" name="直線コネクタ 15403">
                      <a:extLst>
                        <a:ext uri="{FF2B5EF4-FFF2-40B4-BE49-F238E27FC236}">
                          <a16:creationId xmlns:a16="http://schemas.microsoft.com/office/drawing/2014/main" xmlns="" id="{DF204DBE-4FDE-A0F6-1A75-BF89982A85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5" name="直線コネクタ 15404">
                      <a:extLst>
                        <a:ext uri="{FF2B5EF4-FFF2-40B4-BE49-F238E27FC236}">
                          <a16:creationId xmlns:a16="http://schemas.microsoft.com/office/drawing/2014/main" xmlns="" id="{631FD7A9-AA9E-4841-6DDE-43AEE2A36C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6" name="直線コネクタ 15405">
                      <a:extLst>
                        <a:ext uri="{FF2B5EF4-FFF2-40B4-BE49-F238E27FC236}">
                          <a16:creationId xmlns:a16="http://schemas.microsoft.com/office/drawing/2014/main" xmlns="" id="{0472A6B4-30A1-B3C1-4DA8-0A26C7EBFC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7" name="直線コネクタ 15406">
                      <a:extLst>
                        <a:ext uri="{FF2B5EF4-FFF2-40B4-BE49-F238E27FC236}">
                          <a16:creationId xmlns:a16="http://schemas.microsoft.com/office/drawing/2014/main" xmlns="" id="{B8CB4025-EACE-9A87-CF83-09D86174EF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58" name="グループ化 15357">
                  <a:extLst>
                    <a:ext uri="{FF2B5EF4-FFF2-40B4-BE49-F238E27FC236}">
                      <a16:creationId xmlns:a16="http://schemas.microsoft.com/office/drawing/2014/main" xmlns="" id="{61D07A50-B017-4D7A-5DFB-D2B41358BD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80" name="直線コネクタ 15379">
                    <a:extLst>
                      <a:ext uri="{FF2B5EF4-FFF2-40B4-BE49-F238E27FC236}">
                        <a16:creationId xmlns:a16="http://schemas.microsoft.com/office/drawing/2014/main" xmlns="" id="{FCE8B1D6-B8D4-FA66-3FD3-791B4EEF8E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1" name="直線コネクタ 15380">
                    <a:extLst>
                      <a:ext uri="{FF2B5EF4-FFF2-40B4-BE49-F238E27FC236}">
                        <a16:creationId xmlns:a16="http://schemas.microsoft.com/office/drawing/2014/main" xmlns="" id="{FEEBEC6C-AD0B-16A4-B981-A214D9FDF0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2" name="直線コネクタ 15381">
                    <a:extLst>
                      <a:ext uri="{FF2B5EF4-FFF2-40B4-BE49-F238E27FC236}">
                        <a16:creationId xmlns:a16="http://schemas.microsoft.com/office/drawing/2014/main" xmlns="" id="{0D30A123-B7EE-0C47-144D-BFDCC60ABA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3" name="直線コネクタ 15382">
                    <a:extLst>
                      <a:ext uri="{FF2B5EF4-FFF2-40B4-BE49-F238E27FC236}">
                        <a16:creationId xmlns:a16="http://schemas.microsoft.com/office/drawing/2014/main" xmlns="" id="{B57FA227-DFB3-3D40-69FC-2EB9EE06C2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4" name="直線コネクタ 15383">
                    <a:extLst>
                      <a:ext uri="{FF2B5EF4-FFF2-40B4-BE49-F238E27FC236}">
                        <a16:creationId xmlns:a16="http://schemas.microsoft.com/office/drawing/2014/main" xmlns="" id="{48946BA0-8EC2-D600-D501-17480D54A5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5" name="直線コネクタ 15384">
                    <a:extLst>
                      <a:ext uri="{FF2B5EF4-FFF2-40B4-BE49-F238E27FC236}">
                        <a16:creationId xmlns:a16="http://schemas.microsoft.com/office/drawing/2014/main" xmlns="" id="{1AF808A8-53E1-33CC-026E-298440284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59" name="グループ化 15358">
                  <a:extLst>
                    <a:ext uri="{FF2B5EF4-FFF2-40B4-BE49-F238E27FC236}">
                      <a16:creationId xmlns:a16="http://schemas.microsoft.com/office/drawing/2014/main" xmlns="" id="{F52D3828-EF66-FF1C-8C4D-B865DAFC3D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74" name="直線コネクタ 15373">
                    <a:extLst>
                      <a:ext uri="{FF2B5EF4-FFF2-40B4-BE49-F238E27FC236}">
                        <a16:creationId xmlns:a16="http://schemas.microsoft.com/office/drawing/2014/main" xmlns="" id="{74766615-18B2-27C5-61E5-EC04EF6CB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5" name="直線コネクタ 15374">
                    <a:extLst>
                      <a:ext uri="{FF2B5EF4-FFF2-40B4-BE49-F238E27FC236}">
                        <a16:creationId xmlns:a16="http://schemas.microsoft.com/office/drawing/2014/main" xmlns="" id="{0EC646CD-DB73-76C3-6CBA-D7C28F6E22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6" name="直線コネクタ 15375">
                    <a:extLst>
                      <a:ext uri="{FF2B5EF4-FFF2-40B4-BE49-F238E27FC236}">
                        <a16:creationId xmlns:a16="http://schemas.microsoft.com/office/drawing/2014/main" xmlns="" id="{641A6F5E-F764-62B7-0B71-4F3C83B040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7" name="直線コネクタ 15376">
                    <a:extLst>
                      <a:ext uri="{FF2B5EF4-FFF2-40B4-BE49-F238E27FC236}">
                        <a16:creationId xmlns:a16="http://schemas.microsoft.com/office/drawing/2014/main" xmlns="" id="{91B41B6C-62EF-01C7-D7FA-75C52551AA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8" name="直線コネクタ 15377">
                    <a:extLst>
                      <a:ext uri="{FF2B5EF4-FFF2-40B4-BE49-F238E27FC236}">
                        <a16:creationId xmlns:a16="http://schemas.microsoft.com/office/drawing/2014/main" xmlns="" id="{7F0A0CA7-4BEF-A955-1E14-FE4494280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9" name="直線コネクタ 15378">
                    <a:extLst>
                      <a:ext uri="{FF2B5EF4-FFF2-40B4-BE49-F238E27FC236}">
                        <a16:creationId xmlns:a16="http://schemas.microsoft.com/office/drawing/2014/main" xmlns="" id="{6FBB8BA3-92C1-991B-2F03-46AE98C9CB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0" name="グループ化 15359">
                  <a:extLst>
                    <a:ext uri="{FF2B5EF4-FFF2-40B4-BE49-F238E27FC236}">
                      <a16:creationId xmlns:a16="http://schemas.microsoft.com/office/drawing/2014/main" xmlns="" id="{7F21B505-3A8D-E3FF-A6FA-3740BE4BBA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8" name="直線コネクタ 15367">
                    <a:extLst>
                      <a:ext uri="{FF2B5EF4-FFF2-40B4-BE49-F238E27FC236}">
                        <a16:creationId xmlns:a16="http://schemas.microsoft.com/office/drawing/2014/main" xmlns="" id="{8B11B1E7-90DB-7686-4A18-73978A53C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9" name="直線コネクタ 15368">
                    <a:extLst>
                      <a:ext uri="{FF2B5EF4-FFF2-40B4-BE49-F238E27FC236}">
                        <a16:creationId xmlns:a16="http://schemas.microsoft.com/office/drawing/2014/main" xmlns="" id="{7ED26C9F-3D5D-21DA-F01B-5EC5710252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0" name="直線コネクタ 15369">
                    <a:extLst>
                      <a:ext uri="{FF2B5EF4-FFF2-40B4-BE49-F238E27FC236}">
                        <a16:creationId xmlns:a16="http://schemas.microsoft.com/office/drawing/2014/main" xmlns="" id="{B341E354-BE56-DC20-7453-64CF9821B5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1" name="直線コネクタ 15370">
                    <a:extLst>
                      <a:ext uri="{FF2B5EF4-FFF2-40B4-BE49-F238E27FC236}">
                        <a16:creationId xmlns:a16="http://schemas.microsoft.com/office/drawing/2014/main" xmlns="" id="{73ABBEF6-C1DB-0BDD-8684-DBD2E1DF90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2" name="直線コネクタ 15371">
                    <a:extLst>
                      <a:ext uri="{FF2B5EF4-FFF2-40B4-BE49-F238E27FC236}">
                        <a16:creationId xmlns:a16="http://schemas.microsoft.com/office/drawing/2014/main" xmlns="" id="{E09CBA81-1A24-64B7-79AC-529AD0851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3" name="直線コネクタ 15372">
                    <a:extLst>
                      <a:ext uri="{FF2B5EF4-FFF2-40B4-BE49-F238E27FC236}">
                        <a16:creationId xmlns:a16="http://schemas.microsoft.com/office/drawing/2014/main" xmlns="" id="{B73129C6-DC54-50F5-2208-97E594E77F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1" name="グループ化 15360">
                  <a:extLst>
                    <a:ext uri="{FF2B5EF4-FFF2-40B4-BE49-F238E27FC236}">
                      <a16:creationId xmlns:a16="http://schemas.microsoft.com/office/drawing/2014/main" xmlns="" id="{EB16558D-7BD8-F60E-FAF7-DE6DC0C17A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2" name="直線コネクタ 15361">
                    <a:extLst>
                      <a:ext uri="{FF2B5EF4-FFF2-40B4-BE49-F238E27FC236}">
                        <a16:creationId xmlns:a16="http://schemas.microsoft.com/office/drawing/2014/main" xmlns="" id="{590028B6-5A35-2DA7-58F6-A86E6BDC20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3" name="直線コネクタ 15362">
                    <a:extLst>
                      <a:ext uri="{FF2B5EF4-FFF2-40B4-BE49-F238E27FC236}">
                        <a16:creationId xmlns:a16="http://schemas.microsoft.com/office/drawing/2014/main" xmlns="" id="{6649AAAC-8D4C-25BA-155D-490675DABA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4" name="直線コネクタ 15363">
                    <a:extLst>
                      <a:ext uri="{FF2B5EF4-FFF2-40B4-BE49-F238E27FC236}">
                        <a16:creationId xmlns:a16="http://schemas.microsoft.com/office/drawing/2014/main" xmlns="" id="{D17775F5-BFF3-B89F-1473-806CC1E939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5" name="直線コネクタ 15364">
                    <a:extLst>
                      <a:ext uri="{FF2B5EF4-FFF2-40B4-BE49-F238E27FC236}">
                        <a16:creationId xmlns:a16="http://schemas.microsoft.com/office/drawing/2014/main" xmlns="" id="{750BB297-3951-DAD5-DE00-0C63B3749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6" name="直線コネクタ 15365">
                    <a:extLst>
                      <a:ext uri="{FF2B5EF4-FFF2-40B4-BE49-F238E27FC236}">
                        <a16:creationId xmlns:a16="http://schemas.microsoft.com/office/drawing/2014/main" xmlns="" id="{C0FC30D2-82B8-FC31-324D-677DFB0027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7" name="直線コネクタ 15366">
                    <a:extLst>
                      <a:ext uri="{FF2B5EF4-FFF2-40B4-BE49-F238E27FC236}">
                        <a16:creationId xmlns:a16="http://schemas.microsoft.com/office/drawing/2014/main" xmlns="" id="{3D1FB535-A0F6-E271-5E25-8CAF671F5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8" name="グループ化 14977">
                <a:extLst>
                  <a:ext uri="{FF2B5EF4-FFF2-40B4-BE49-F238E27FC236}">
                    <a16:creationId xmlns:a16="http://schemas.microsoft.com/office/drawing/2014/main" xmlns="" id="{8AEB72BA-5F27-DB35-6214-D71AAEA15067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168" name="正方形/長方形 15167">
                  <a:extLst>
                    <a:ext uri="{FF2B5EF4-FFF2-40B4-BE49-F238E27FC236}">
                      <a16:creationId xmlns:a16="http://schemas.microsoft.com/office/drawing/2014/main" xmlns="" id="{6271DEC6-484B-B446-33CA-B1D2A9E14E3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169" name="グループ化 15168">
                  <a:extLst>
                    <a:ext uri="{FF2B5EF4-FFF2-40B4-BE49-F238E27FC236}">
                      <a16:creationId xmlns:a16="http://schemas.microsoft.com/office/drawing/2014/main" xmlns="" id="{B4DE1083-47DF-F0C4-CF3F-5575237F602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198" name="グループ化 15197">
                    <a:extLst>
                      <a:ext uri="{FF2B5EF4-FFF2-40B4-BE49-F238E27FC236}">
                        <a16:creationId xmlns:a16="http://schemas.microsoft.com/office/drawing/2014/main" xmlns="" id="{3F89BCAC-C0F9-172D-AE17-4F18C7FDF7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338" name="正方形/長方形 15337">
                      <a:extLst>
                        <a:ext uri="{FF2B5EF4-FFF2-40B4-BE49-F238E27FC236}">
                          <a16:creationId xmlns:a16="http://schemas.microsoft.com/office/drawing/2014/main" xmlns="" id="{D69E8E15-6332-E3D7-C9F3-0AEFAAA6A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39" name="グループ化 15338">
                      <a:extLst>
                        <a:ext uri="{FF2B5EF4-FFF2-40B4-BE49-F238E27FC236}">
                          <a16:creationId xmlns:a16="http://schemas.microsoft.com/office/drawing/2014/main" xmlns="" id="{3A25374C-2680-2E5B-D160-11866EF8C9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54" name="正方形/長方形 15353">
                        <a:extLst>
                          <a:ext uri="{FF2B5EF4-FFF2-40B4-BE49-F238E27FC236}">
                            <a16:creationId xmlns:a16="http://schemas.microsoft.com/office/drawing/2014/main" xmlns="" id="{34CEE404-87D2-0184-7C80-65BA0719F5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55" name="正方形/長方形 15354">
                        <a:extLst>
                          <a:ext uri="{FF2B5EF4-FFF2-40B4-BE49-F238E27FC236}">
                            <a16:creationId xmlns:a16="http://schemas.microsoft.com/office/drawing/2014/main" xmlns="" id="{C6080A4B-E1A1-C622-EAF4-A32D646A0C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340" name="グループ化 15339">
                      <a:extLst>
                        <a:ext uri="{FF2B5EF4-FFF2-40B4-BE49-F238E27FC236}">
                          <a16:creationId xmlns:a16="http://schemas.microsoft.com/office/drawing/2014/main" xmlns="" id="{6E6324D3-44F2-EDB2-F15C-7542EA7206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350" name="正方形/長方形 15349">
                        <a:extLst>
                          <a:ext uri="{FF2B5EF4-FFF2-40B4-BE49-F238E27FC236}">
                            <a16:creationId xmlns:a16="http://schemas.microsoft.com/office/drawing/2014/main" xmlns="" id="{DA6D3A1B-3824-4F91-6EFA-8D64C82874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351" name="グループ化 15350">
                        <a:extLst>
                          <a:ext uri="{FF2B5EF4-FFF2-40B4-BE49-F238E27FC236}">
                            <a16:creationId xmlns:a16="http://schemas.microsoft.com/office/drawing/2014/main" xmlns="" id="{E291D9CA-605F-2BC8-8A24-48B695DCF9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352" name="正方形/長方形 15351">
                          <a:extLst>
                            <a:ext uri="{FF2B5EF4-FFF2-40B4-BE49-F238E27FC236}">
                              <a16:creationId xmlns:a16="http://schemas.microsoft.com/office/drawing/2014/main" xmlns="" id="{1C4C05AC-25FC-BF69-5FCE-D3C9A6BA10D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353" name="正方形/長方形 15352">
                          <a:extLst>
                            <a:ext uri="{FF2B5EF4-FFF2-40B4-BE49-F238E27FC236}">
                              <a16:creationId xmlns:a16="http://schemas.microsoft.com/office/drawing/2014/main" xmlns="" id="{DEF21450-E7C6-C686-633F-908604337F7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341" name="正方形/長方形 15340">
                      <a:extLst>
                        <a:ext uri="{FF2B5EF4-FFF2-40B4-BE49-F238E27FC236}">
                          <a16:creationId xmlns:a16="http://schemas.microsoft.com/office/drawing/2014/main" xmlns="" id="{A3BE85DF-342B-F728-572B-D671F06808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42" name="グループ化 15341">
                      <a:extLst>
                        <a:ext uri="{FF2B5EF4-FFF2-40B4-BE49-F238E27FC236}">
                          <a16:creationId xmlns:a16="http://schemas.microsoft.com/office/drawing/2014/main" xmlns="" id="{B8296993-8C79-6E33-D95C-FD5131AA49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8" name="正方形/長方形 15347">
                        <a:extLst>
                          <a:ext uri="{FF2B5EF4-FFF2-40B4-BE49-F238E27FC236}">
                            <a16:creationId xmlns:a16="http://schemas.microsoft.com/office/drawing/2014/main" xmlns="" id="{4DD21F66-1009-469A-4944-0C7C9D734A2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49" name="正方形/長方形 15348">
                        <a:extLst>
                          <a:ext uri="{FF2B5EF4-FFF2-40B4-BE49-F238E27FC236}">
                            <a16:creationId xmlns:a16="http://schemas.microsoft.com/office/drawing/2014/main" xmlns="" id="{A6203263-9F88-EED9-1EAA-3A0A364194E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343" name="正方形/長方形 15342">
                      <a:extLst>
                        <a:ext uri="{FF2B5EF4-FFF2-40B4-BE49-F238E27FC236}">
                          <a16:creationId xmlns:a16="http://schemas.microsoft.com/office/drawing/2014/main" xmlns="" id="{C69934AC-EE62-A122-91A6-59437FB35C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44" name="グループ化 15343">
                      <a:extLst>
                        <a:ext uri="{FF2B5EF4-FFF2-40B4-BE49-F238E27FC236}">
                          <a16:creationId xmlns:a16="http://schemas.microsoft.com/office/drawing/2014/main" xmlns="" id="{B65C57AB-1E77-019D-61B0-23DC1BABEC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6" name="正方形/長方形 15345">
                        <a:extLst>
                          <a:ext uri="{FF2B5EF4-FFF2-40B4-BE49-F238E27FC236}">
                            <a16:creationId xmlns:a16="http://schemas.microsoft.com/office/drawing/2014/main" xmlns="" id="{82AC53EF-2C8D-D917-1F07-759D9C4F2FF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47" name="正方形/長方形 15346">
                        <a:extLst>
                          <a:ext uri="{FF2B5EF4-FFF2-40B4-BE49-F238E27FC236}">
                            <a16:creationId xmlns:a16="http://schemas.microsoft.com/office/drawing/2014/main" xmlns="" id="{23E17026-E26F-81B4-0E14-888188722D6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345" name="正方形/長方形 15344">
                      <a:extLst>
                        <a:ext uri="{FF2B5EF4-FFF2-40B4-BE49-F238E27FC236}">
                          <a16:creationId xmlns:a16="http://schemas.microsoft.com/office/drawing/2014/main" xmlns="" id="{CD1208E6-3440-FC71-A44A-94360649AF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199" name="グループ化 15198">
                    <a:extLst>
                      <a:ext uri="{FF2B5EF4-FFF2-40B4-BE49-F238E27FC236}">
                        <a16:creationId xmlns:a16="http://schemas.microsoft.com/office/drawing/2014/main" xmlns="" id="{54791577-4B86-5C0A-3A49-0402DE15C33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304" name="グループ化 15303">
                      <a:extLst>
                        <a:ext uri="{FF2B5EF4-FFF2-40B4-BE49-F238E27FC236}">
                          <a16:creationId xmlns:a16="http://schemas.microsoft.com/office/drawing/2014/main" xmlns="" id="{09B86D86-D399-C275-AF78-9792600B04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22" name="直線コネクタ 15321">
                        <a:extLst>
                          <a:ext uri="{FF2B5EF4-FFF2-40B4-BE49-F238E27FC236}">
                            <a16:creationId xmlns:a16="http://schemas.microsoft.com/office/drawing/2014/main" xmlns="" id="{F5FC7430-857F-39CA-5AF0-DD028051B2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3" name="直線コネクタ 15322">
                        <a:extLst>
                          <a:ext uri="{FF2B5EF4-FFF2-40B4-BE49-F238E27FC236}">
                            <a16:creationId xmlns:a16="http://schemas.microsoft.com/office/drawing/2014/main" xmlns="" id="{41F72677-5EFB-ED73-CFDB-01351DB57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4" name="直線コネクタ 15323">
                        <a:extLst>
                          <a:ext uri="{FF2B5EF4-FFF2-40B4-BE49-F238E27FC236}">
                            <a16:creationId xmlns:a16="http://schemas.microsoft.com/office/drawing/2014/main" xmlns="" id="{499980A5-B8CC-D046-A3F1-536AF2AA27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5" name="直線コネクタ 15324">
                        <a:extLst>
                          <a:ext uri="{FF2B5EF4-FFF2-40B4-BE49-F238E27FC236}">
                            <a16:creationId xmlns:a16="http://schemas.microsoft.com/office/drawing/2014/main" xmlns="" id="{CD6F1F7A-2757-E71C-1471-29EF949C0B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6" name="直線コネクタ 15325">
                        <a:extLst>
                          <a:ext uri="{FF2B5EF4-FFF2-40B4-BE49-F238E27FC236}">
                            <a16:creationId xmlns:a16="http://schemas.microsoft.com/office/drawing/2014/main" xmlns="" id="{FCB7629C-2218-FE15-5F06-674D43F3AC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7" name="直線コネクタ 15326">
                        <a:extLst>
                          <a:ext uri="{FF2B5EF4-FFF2-40B4-BE49-F238E27FC236}">
                            <a16:creationId xmlns:a16="http://schemas.microsoft.com/office/drawing/2014/main" xmlns="" id="{800BB9DC-9762-69FC-4F76-2514AE5E2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8" name="直線コネクタ 15327">
                        <a:extLst>
                          <a:ext uri="{FF2B5EF4-FFF2-40B4-BE49-F238E27FC236}">
                            <a16:creationId xmlns:a16="http://schemas.microsoft.com/office/drawing/2014/main" xmlns="" id="{9C8B707E-95C3-1477-59C9-94C5AC2591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9" name="直線コネクタ 15328">
                        <a:extLst>
                          <a:ext uri="{FF2B5EF4-FFF2-40B4-BE49-F238E27FC236}">
                            <a16:creationId xmlns:a16="http://schemas.microsoft.com/office/drawing/2014/main" xmlns="" id="{CDD4A15D-9DFC-3411-2723-39DF177201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0" name="直線コネクタ 15329">
                        <a:extLst>
                          <a:ext uri="{FF2B5EF4-FFF2-40B4-BE49-F238E27FC236}">
                            <a16:creationId xmlns:a16="http://schemas.microsoft.com/office/drawing/2014/main" xmlns="" id="{2ADCC1FD-4DD8-B448-0BEC-1A5E03948E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1" name="直線コネクタ 15330">
                        <a:extLst>
                          <a:ext uri="{FF2B5EF4-FFF2-40B4-BE49-F238E27FC236}">
                            <a16:creationId xmlns:a16="http://schemas.microsoft.com/office/drawing/2014/main" xmlns="" id="{B4CA514C-F5BB-A07F-F4A2-C8A443D4BD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2" name="直線コネクタ 15331">
                        <a:extLst>
                          <a:ext uri="{FF2B5EF4-FFF2-40B4-BE49-F238E27FC236}">
                            <a16:creationId xmlns:a16="http://schemas.microsoft.com/office/drawing/2014/main" xmlns="" id="{E13333D0-3D36-7B53-CFCC-D03B1C30C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3" name="直線コネクタ 15332">
                        <a:extLst>
                          <a:ext uri="{FF2B5EF4-FFF2-40B4-BE49-F238E27FC236}">
                            <a16:creationId xmlns:a16="http://schemas.microsoft.com/office/drawing/2014/main" xmlns="" id="{2B8E1F02-94DF-F120-962A-E4C4BB3DE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4" name="直線コネクタ 15333">
                        <a:extLst>
                          <a:ext uri="{FF2B5EF4-FFF2-40B4-BE49-F238E27FC236}">
                            <a16:creationId xmlns:a16="http://schemas.microsoft.com/office/drawing/2014/main" xmlns="" id="{EA3B2B65-5C3F-C069-BF2B-6C54920932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5" name="直線コネクタ 15334">
                        <a:extLst>
                          <a:ext uri="{FF2B5EF4-FFF2-40B4-BE49-F238E27FC236}">
                            <a16:creationId xmlns:a16="http://schemas.microsoft.com/office/drawing/2014/main" xmlns="" id="{E54067BB-A75D-955B-0F6C-923BF624C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6" name="直線コネクタ 15335">
                        <a:extLst>
                          <a:ext uri="{FF2B5EF4-FFF2-40B4-BE49-F238E27FC236}">
                            <a16:creationId xmlns:a16="http://schemas.microsoft.com/office/drawing/2014/main" xmlns="" id="{436EE0FF-F366-8DBD-A7D6-32F1FCA9ED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7" name="直線コネクタ 15336">
                        <a:extLst>
                          <a:ext uri="{FF2B5EF4-FFF2-40B4-BE49-F238E27FC236}">
                            <a16:creationId xmlns:a16="http://schemas.microsoft.com/office/drawing/2014/main" xmlns="" id="{AA1A0429-FD27-D477-A188-DFAD6D0495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305" name="グループ化 15304">
                      <a:extLst>
                        <a:ext uri="{FF2B5EF4-FFF2-40B4-BE49-F238E27FC236}">
                          <a16:creationId xmlns:a16="http://schemas.microsoft.com/office/drawing/2014/main" xmlns="" id="{C467DB65-BCDF-A649-6B38-4B352DEDF6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06" name="直線コネクタ 15305">
                        <a:extLst>
                          <a:ext uri="{FF2B5EF4-FFF2-40B4-BE49-F238E27FC236}">
                            <a16:creationId xmlns:a16="http://schemas.microsoft.com/office/drawing/2014/main" xmlns="" id="{D6ED2CBB-2B0B-BFC9-5665-AE4CF03DA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7" name="直線コネクタ 15306">
                        <a:extLst>
                          <a:ext uri="{FF2B5EF4-FFF2-40B4-BE49-F238E27FC236}">
                            <a16:creationId xmlns:a16="http://schemas.microsoft.com/office/drawing/2014/main" xmlns="" id="{C7D77970-A640-B998-47E5-7E0A3BC65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8" name="直線コネクタ 15307">
                        <a:extLst>
                          <a:ext uri="{FF2B5EF4-FFF2-40B4-BE49-F238E27FC236}">
                            <a16:creationId xmlns:a16="http://schemas.microsoft.com/office/drawing/2014/main" xmlns="" id="{1FA57AF1-EE5B-11A9-653D-8D7A5E577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9" name="直線コネクタ 15308">
                        <a:extLst>
                          <a:ext uri="{FF2B5EF4-FFF2-40B4-BE49-F238E27FC236}">
                            <a16:creationId xmlns:a16="http://schemas.microsoft.com/office/drawing/2014/main" xmlns="" id="{7529EBAE-6B3D-20B6-E30D-86998A5117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0" name="直線コネクタ 15309">
                        <a:extLst>
                          <a:ext uri="{FF2B5EF4-FFF2-40B4-BE49-F238E27FC236}">
                            <a16:creationId xmlns:a16="http://schemas.microsoft.com/office/drawing/2014/main" xmlns="" id="{766FBAD4-AE6A-6872-E40F-FAC189FA28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1" name="直線コネクタ 15310">
                        <a:extLst>
                          <a:ext uri="{FF2B5EF4-FFF2-40B4-BE49-F238E27FC236}">
                            <a16:creationId xmlns:a16="http://schemas.microsoft.com/office/drawing/2014/main" xmlns="" id="{F5E2F109-5123-AA19-E545-ABB48F0E3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2" name="直線コネクタ 15311">
                        <a:extLst>
                          <a:ext uri="{FF2B5EF4-FFF2-40B4-BE49-F238E27FC236}">
                            <a16:creationId xmlns:a16="http://schemas.microsoft.com/office/drawing/2014/main" xmlns="" id="{9156C0A4-5395-85F3-EF61-BBF28DE35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3" name="直線コネクタ 15312">
                        <a:extLst>
                          <a:ext uri="{FF2B5EF4-FFF2-40B4-BE49-F238E27FC236}">
                            <a16:creationId xmlns:a16="http://schemas.microsoft.com/office/drawing/2014/main" xmlns="" id="{55297193-B9B7-E389-272B-8681227403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4" name="直線コネクタ 15313">
                        <a:extLst>
                          <a:ext uri="{FF2B5EF4-FFF2-40B4-BE49-F238E27FC236}">
                            <a16:creationId xmlns:a16="http://schemas.microsoft.com/office/drawing/2014/main" xmlns="" id="{FDB82904-AC01-3B23-1316-12F29E97E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5" name="直線コネクタ 15314">
                        <a:extLst>
                          <a:ext uri="{FF2B5EF4-FFF2-40B4-BE49-F238E27FC236}">
                            <a16:creationId xmlns:a16="http://schemas.microsoft.com/office/drawing/2014/main" xmlns="" id="{1C7156BB-61A9-851F-4942-1FD5E067C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6" name="直線コネクタ 15315">
                        <a:extLst>
                          <a:ext uri="{FF2B5EF4-FFF2-40B4-BE49-F238E27FC236}">
                            <a16:creationId xmlns:a16="http://schemas.microsoft.com/office/drawing/2014/main" xmlns="" id="{595D90D2-72DE-D083-EE75-B409E77CAA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7" name="直線コネクタ 15316">
                        <a:extLst>
                          <a:ext uri="{FF2B5EF4-FFF2-40B4-BE49-F238E27FC236}">
                            <a16:creationId xmlns:a16="http://schemas.microsoft.com/office/drawing/2014/main" xmlns="" id="{71E6578F-940F-8CEE-11DE-39051DA496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8" name="直線コネクタ 15317">
                        <a:extLst>
                          <a:ext uri="{FF2B5EF4-FFF2-40B4-BE49-F238E27FC236}">
                            <a16:creationId xmlns:a16="http://schemas.microsoft.com/office/drawing/2014/main" xmlns="" id="{6C702965-4C59-5CD8-D2C2-69A53DDFF1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9" name="直線コネクタ 15318">
                        <a:extLst>
                          <a:ext uri="{FF2B5EF4-FFF2-40B4-BE49-F238E27FC236}">
                            <a16:creationId xmlns:a16="http://schemas.microsoft.com/office/drawing/2014/main" xmlns="" id="{6447C5D3-057D-A093-7B2C-C15C384033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0" name="直線コネクタ 15319">
                        <a:extLst>
                          <a:ext uri="{FF2B5EF4-FFF2-40B4-BE49-F238E27FC236}">
                            <a16:creationId xmlns:a16="http://schemas.microsoft.com/office/drawing/2014/main" xmlns="" id="{FA9606C5-1BE0-A8E6-046F-A5D2AE5651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1" name="直線コネクタ 15320">
                        <a:extLst>
                          <a:ext uri="{FF2B5EF4-FFF2-40B4-BE49-F238E27FC236}">
                            <a16:creationId xmlns:a16="http://schemas.microsoft.com/office/drawing/2014/main" xmlns="" id="{98D83C4F-A3F2-41D1-A913-3925CB76A4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0" name="グループ化 15199">
                    <a:extLst>
                      <a:ext uri="{FF2B5EF4-FFF2-40B4-BE49-F238E27FC236}">
                        <a16:creationId xmlns:a16="http://schemas.microsoft.com/office/drawing/2014/main" xmlns="" id="{D610ABD3-0CFF-DD0C-C89E-36A08E5F573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70" name="グループ化 15269">
                      <a:extLst>
                        <a:ext uri="{FF2B5EF4-FFF2-40B4-BE49-F238E27FC236}">
                          <a16:creationId xmlns:a16="http://schemas.microsoft.com/office/drawing/2014/main" xmlns="" id="{640B99C0-529E-0904-596B-D4544C478A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88" name="直線コネクタ 15287">
                        <a:extLst>
                          <a:ext uri="{FF2B5EF4-FFF2-40B4-BE49-F238E27FC236}">
                            <a16:creationId xmlns:a16="http://schemas.microsoft.com/office/drawing/2014/main" xmlns="" id="{3632218D-353C-6465-5EFA-2AED210CF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9" name="直線コネクタ 15288">
                        <a:extLst>
                          <a:ext uri="{FF2B5EF4-FFF2-40B4-BE49-F238E27FC236}">
                            <a16:creationId xmlns:a16="http://schemas.microsoft.com/office/drawing/2014/main" xmlns="" id="{9E38E507-55C2-FCC9-C57C-C82285D8A6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0" name="直線コネクタ 15289">
                        <a:extLst>
                          <a:ext uri="{FF2B5EF4-FFF2-40B4-BE49-F238E27FC236}">
                            <a16:creationId xmlns:a16="http://schemas.microsoft.com/office/drawing/2014/main" xmlns="" id="{EE7295E6-A729-F012-2534-F44E85714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1" name="直線コネクタ 15290">
                        <a:extLst>
                          <a:ext uri="{FF2B5EF4-FFF2-40B4-BE49-F238E27FC236}">
                            <a16:creationId xmlns:a16="http://schemas.microsoft.com/office/drawing/2014/main" xmlns="" id="{1937F38C-D3E9-48CF-07C0-0331D02BFC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2" name="直線コネクタ 15291">
                        <a:extLst>
                          <a:ext uri="{FF2B5EF4-FFF2-40B4-BE49-F238E27FC236}">
                            <a16:creationId xmlns:a16="http://schemas.microsoft.com/office/drawing/2014/main" xmlns="" id="{CFC13895-4EE2-9531-B04E-4B5FDB7833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3" name="直線コネクタ 15292">
                        <a:extLst>
                          <a:ext uri="{FF2B5EF4-FFF2-40B4-BE49-F238E27FC236}">
                            <a16:creationId xmlns:a16="http://schemas.microsoft.com/office/drawing/2014/main" xmlns="" id="{0FC9B444-4E0B-B6D8-49E2-00EE8B281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4" name="直線コネクタ 15293">
                        <a:extLst>
                          <a:ext uri="{FF2B5EF4-FFF2-40B4-BE49-F238E27FC236}">
                            <a16:creationId xmlns:a16="http://schemas.microsoft.com/office/drawing/2014/main" xmlns="" id="{4FFB36D7-3B21-5F48-2ABB-779274DC8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5" name="直線コネクタ 15294">
                        <a:extLst>
                          <a:ext uri="{FF2B5EF4-FFF2-40B4-BE49-F238E27FC236}">
                            <a16:creationId xmlns:a16="http://schemas.microsoft.com/office/drawing/2014/main" xmlns="" id="{0B5D5050-3EA2-28F5-81A0-3C2382A221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6" name="直線コネクタ 15295">
                        <a:extLst>
                          <a:ext uri="{FF2B5EF4-FFF2-40B4-BE49-F238E27FC236}">
                            <a16:creationId xmlns:a16="http://schemas.microsoft.com/office/drawing/2014/main" xmlns="" id="{EF2C85A3-6715-DDB2-927E-52C60E9D63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7" name="直線コネクタ 15296">
                        <a:extLst>
                          <a:ext uri="{FF2B5EF4-FFF2-40B4-BE49-F238E27FC236}">
                            <a16:creationId xmlns:a16="http://schemas.microsoft.com/office/drawing/2014/main" xmlns="" id="{E568D47D-542E-7282-18FA-EDFF9E766A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8" name="直線コネクタ 15297">
                        <a:extLst>
                          <a:ext uri="{FF2B5EF4-FFF2-40B4-BE49-F238E27FC236}">
                            <a16:creationId xmlns:a16="http://schemas.microsoft.com/office/drawing/2014/main" xmlns="" id="{6EB4F0AF-77CC-8BB3-543F-EFDD9C53C0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9" name="直線コネクタ 15298">
                        <a:extLst>
                          <a:ext uri="{FF2B5EF4-FFF2-40B4-BE49-F238E27FC236}">
                            <a16:creationId xmlns:a16="http://schemas.microsoft.com/office/drawing/2014/main" xmlns="" id="{6F6A189A-6BDF-314A-9D17-59AA862AA3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0" name="直線コネクタ 15299">
                        <a:extLst>
                          <a:ext uri="{FF2B5EF4-FFF2-40B4-BE49-F238E27FC236}">
                            <a16:creationId xmlns:a16="http://schemas.microsoft.com/office/drawing/2014/main" xmlns="" id="{79659C9E-6A50-990D-B36B-6947B9A76E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1" name="直線コネクタ 15300">
                        <a:extLst>
                          <a:ext uri="{FF2B5EF4-FFF2-40B4-BE49-F238E27FC236}">
                            <a16:creationId xmlns:a16="http://schemas.microsoft.com/office/drawing/2014/main" xmlns="" id="{D4F9AA44-F91C-56CC-6E02-9D06A1B5BD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2" name="直線コネクタ 15301">
                        <a:extLst>
                          <a:ext uri="{FF2B5EF4-FFF2-40B4-BE49-F238E27FC236}">
                            <a16:creationId xmlns:a16="http://schemas.microsoft.com/office/drawing/2014/main" xmlns="" id="{60C0C59C-8E0C-2808-45CC-DC18D7B43D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3" name="直線コネクタ 15302">
                        <a:extLst>
                          <a:ext uri="{FF2B5EF4-FFF2-40B4-BE49-F238E27FC236}">
                            <a16:creationId xmlns:a16="http://schemas.microsoft.com/office/drawing/2014/main" xmlns="" id="{0660C914-63A2-C814-07E2-F1B799B9B8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71" name="グループ化 15270">
                      <a:extLst>
                        <a:ext uri="{FF2B5EF4-FFF2-40B4-BE49-F238E27FC236}">
                          <a16:creationId xmlns:a16="http://schemas.microsoft.com/office/drawing/2014/main" xmlns="" id="{A8779410-39B0-BA29-E2CC-DC7A73A75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72" name="直線コネクタ 15271">
                        <a:extLst>
                          <a:ext uri="{FF2B5EF4-FFF2-40B4-BE49-F238E27FC236}">
                            <a16:creationId xmlns:a16="http://schemas.microsoft.com/office/drawing/2014/main" xmlns="" id="{D60B5FCC-BD0E-6286-C342-3B2A94C00B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3" name="直線コネクタ 15272">
                        <a:extLst>
                          <a:ext uri="{FF2B5EF4-FFF2-40B4-BE49-F238E27FC236}">
                            <a16:creationId xmlns:a16="http://schemas.microsoft.com/office/drawing/2014/main" xmlns="" id="{B3F60DE2-B7FA-9165-15BF-03F2BB1753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4" name="直線コネクタ 15273">
                        <a:extLst>
                          <a:ext uri="{FF2B5EF4-FFF2-40B4-BE49-F238E27FC236}">
                            <a16:creationId xmlns:a16="http://schemas.microsoft.com/office/drawing/2014/main" xmlns="" id="{22E5B3E7-E946-DC81-0F92-C9DC88212A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5" name="直線コネクタ 15274">
                        <a:extLst>
                          <a:ext uri="{FF2B5EF4-FFF2-40B4-BE49-F238E27FC236}">
                            <a16:creationId xmlns:a16="http://schemas.microsoft.com/office/drawing/2014/main" xmlns="" id="{9278BB37-FD3C-D7F2-E644-228BEBDD8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6" name="直線コネクタ 15275">
                        <a:extLst>
                          <a:ext uri="{FF2B5EF4-FFF2-40B4-BE49-F238E27FC236}">
                            <a16:creationId xmlns:a16="http://schemas.microsoft.com/office/drawing/2014/main" xmlns="" id="{58CAE559-A8BD-6FCE-35DB-21D88D04C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7" name="直線コネクタ 15276">
                        <a:extLst>
                          <a:ext uri="{FF2B5EF4-FFF2-40B4-BE49-F238E27FC236}">
                            <a16:creationId xmlns:a16="http://schemas.microsoft.com/office/drawing/2014/main" xmlns="" id="{9145F3FE-3905-BFD4-11D3-8B6482798C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8" name="直線コネクタ 15277">
                        <a:extLst>
                          <a:ext uri="{FF2B5EF4-FFF2-40B4-BE49-F238E27FC236}">
                            <a16:creationId xmlns:a16="http://schemas.microsoft.com/office/drawing/2014/main" xmlns="" id="{AF21D9AB-0EA3-9876-157D-4CA4410C5C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9" name="直線コネクタ 15278">
                        <a:extLst>
                          <a:ext uri="{FF2B5EF4-FFF2-40B4-BE49-F238E27FC236}">
                            <a16:creationId xmlns:a16="http://schemas.microsoft.com/office/drawing/2014/main" xmlns="" id="{3F8455C1-13AD-DE02-7694-ABDD05E42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0" name="直線コネクタ 15279">
                        <a:extLst>
                          <a:ext uri="{FF2B5EF4-FFF2-40B4-BE49-F238E27FC236}">
                            <a16:creationId xmlns:a16="http://schemas.microsoft.com/office/drawing/2014/main" xmlns="" id="{4A97D6E0-717E-6EF0-57D2-53E786983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1" name="直線コネクタ 15280">
                        <a:extLst>
                          <a:ext uri="{FF2B5EF4-FFF2-40B4-BE49-F238E27FC236}">
                            <a16:creationId xmlns:a16="http://schemas.microsoft.com/office/drawing/2014/main" xmlns="" id="{2CBC5720-7284-ADE9-2760-5D473423AB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2" name="直線コネクタ 15281">
                        <a:extLst>
                          <a:ext uri="{FF2B5EF4-FFF2-40B4-BE49-F238E27FC236}">
                            <a16:creationId xmlns:a16="http://schemas.microsoft.com/office/drawing/2014/main" xmlns="" id="{879E1BC2-1A0D-913B-AAAC-DB8E67180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3" name="直線コネクタ 15282">
                        <a:extLst>
                          <a:ext uri="{FF2B5EF4-FFF2-40B4-BE49-F238E27FC236}">
                            <a16:creationId xmlns:a16="http://schemas.microsoft.com/office/drawing/2014/main" xmlns="" id="{6EB680B1-BBBF-88D9-7C8A-4581D9FED0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4" name="直線コネクタ 15283">
                        <a:extLst>
                          <a:ext uri="{FF2B5EF4-FFF2-40B4-BE49-F238E27FC236}">
                            <a16:creationId xmlns:a16="http://schemas.microsoft.com/office/drawing/2014/main" xmlns="" id="{30CAB111-2724-1EC8-ECF2-1EDB0E8721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5" name="直線コネクタ 15284">
                        <a:extLst>
                          <a:ext uri="{FF2B5EF4-FFF2-40B4-BE49-F238E27FC236}">
                            <a16:creationId xmlns:a16="http://schemas.microsoft.com/office/drawing/2014/main" xmlns="" id="{69F566FF-0D56-EA54-5EA7-D4A11A87F5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6" name="直線コネクタ 15285">
                        <a:extLst>
                          <a:ext uri="{FF2B5EF4-FFF2-40B4-BE49-F238E27FC236}">
                            <a16:creationId xmlns:a16="http://schemas.microsoft.com/office/drawing/2014/main" xmlns="" id="{BB648697-ED19-D0F7-7CA7-AAD83F9EF6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7" name="直線コネクタ 15286">
                        <a:extLst>
                          <a:ext uri="{FF2B5EF4-FFF2-40B4-BE49-F238E27FC236}">
                            <a16:creationId xmlns:a16="http://schemas.microsoft.com/office/drawing/2014/main" xmlns="" id="{AA16AEB9-E007-82AA-3DED-92A7D59D72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1" name="グループ化 15200">
                    <a:extLst>
                      <a:ext uri="{FF2B5EF4-FFF2-40B4-BE49-F238E27FC236}">
                        <a16:creationId xmlns:a16="http://schemas.microsoft.com/office/drawing/2014/main" xmlns="" id="{6F0937CF-422B-07C7-0E3A-E8B9423CD8B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36" name="グループ化 15235">
                      <a:extLst>
                        <a:ext uri="{FF2B5EF4-FFF2-40B4-BE49-F238E27FC236}">
                          <a16:creationId xmlns:a16="http://schemas.microsoft.com/office/drawing/2014/main" xmlns="" id="{4D39383C-C360-D4F1-B3CA-74C7BA138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54" name="直線コネクタ 15253">
                        <a:extLst>
                          <a:ext uri="{FF2B5EF4-FFF2-40B4-BE49-F238E27FC236}">
                            <a16:creationId xmlns:a16="http://schemas.microsoft.com/office/drawing/2014/main" xmlns="" id="{FC86DFC4-9A45-03AB-7417-718DB16344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5" name="直線コネクタ 15254">
                        <a:extLst>
                          <a:ext uri="{FF2B5EF4-FFF2-40B4-BE49-F238E27FC236}">
                            <a16:creationId xmlns:a16="http://schemas.microsoft.com/office/drawing/2014/main" xmlns="" id="{E5F080DB-86A5-523F-F1A1-BE1CBB97CC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6" name="直線コネクタ 15255">
                        <a:extLst>
                          <a:ext uri="{FF2B5EF4-FFF2-40B4-BE49-F238E27FC236}">
                            <a16:creationId xmlns:a16="http://schemas.microsoft.com/office/drawing/2014/main" xmlns="" id="{E4DFA941-A6FE-4B57-96A8-0279E7B107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7" name="直線コネクタ 15256">
                        <a:extLst>
                          <a:ext uri="{FF2B5EF4-FFF2-40B4-BE49-F238E27FC236}">
                            <a16:creationId xmlns:a16="http://schemas.microsoft.com/office/drawing/2014/main" xmlns="" id="{9BA6A154-8379-BCA3-7901-448050F58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8" name="直線コネクタ 15257">
                        <a:extLst>
                          <a:ext uri="{FF2B5EF4-FFF2-40B4-BE49-F238E27FC236}">
                            <a16:creationId xmlns:a16="http://schemas.microsoft.com/office/drawing/2014/main" xmlns="" id="{057FBF77-88B3-4187-E0E9-2C3AD7434E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9" name="直線コネクタ 15258">
                        <a:extLst>
                          <a:ext uri="{FF2B5EF4-FFF2-40B4-BE49-F238E27FC236}">
                            <a16:creationId xmlns:a16="http://schemas.microsoft.com/office/drawing/2014/main" xmlns="" id="{3D533790-9010-99C1-45FD-BCB3FC3B31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0" name="直線コネクタ 15259">
                        <a:extLst>
                          <a:ext uri="{FF2B5EF4-FFF2-40B4-BE49-F238E27FC236}">
                            <a16:creationId xmlns:a16="http://schemas.microsoft.com/office/drawing/2014/main" xmlns="" id="{DB3145EF-6CF3-C1B1-D0DC-FA96F6CD3B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1" name="直線コネクタ 15260">
                        <a:extLst>
                          <a:ext uri="{FF2B5EF4-FFF2-40B4-BE49-F238E27FC236}">
                            <a16:creationId xmlns:a16="http://schemas.microsoft.com/office/drawing/2014/main" xmlns="" id="{40B49E18-0521-6171-F36B-9998E63D20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2" name="直線コネクタ 15261">
                        <a:extLst>
                          <a:ext uri="{FF2B5EF4-FFF2-40B4-BE49-F238E27FC236}">
                            <a16:creationId xmlns:a16="http://schemas.microsoft.com/office/drawing/2014/main" xmlns="" id="{6854D137-1171-3361-35C4-272DCBB7C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3" name="直線コネクタ 15262">
                        <a:extLst>
                          <a:ext uri="{FF2B5EF4-FFF2-40B4-BE49-F238E27FC236}">
                            <a16:creationId xmlns:a16="http://schemas.microsoft.com/office/drawing/2014/main" xmlns="" id="{EDB97C69-1D83-AC05-94D1-6FF0C79F0C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4" name="直線コネクタ 15263">
                        <a:extLst>
                          <a:ext uri="{FF2B5EF4-FFF2-40B4-BE49-F238E27FC236}">
                            <a16:creationId xmlns:a16="http://schemas.microsoft.com/office/drawing/2014/main" xmlns="" id="{6AD181BD-84FE-7E50-D4A6-62DBF753DE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5" name="直線コネクタ 15264">
                        <a:extLst>
                          <a:ext uri="{FF2B5EF4-FFF2-40B4-BE49-F238E27FC236}">
                            <a16:creationId xmlns:a16="http://schemas.microsoft.com/office/drawing/2014/main" xmlns="" id="{0CB3DF6D-5EF9-AF40-9BD8-D6430FA6F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6" name="直線コネクタ 15265">
                        <a:extLst>
                          <a:ext uri="{FF2B5EF4-FFF2-40B4-BE49-F238E27FC236}">
                            <a16:creationId xmlns:a16="http://schemas.microsoft.com/office/drawing/2014/main" xmlns="" id="{B6A68547-4437-2073-289E-8524A5C907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7" name="直線コネクタ 15266">
                        <a:extLst>
                          <a:ext uri="{FF2B5EF4-FFF2-40B4-BE49-F238E27FC236}">
                            <a16:creationId xmlns:a16="http://schemas.microsoft.com/office/drawing/2014/main" xmlns="" id="{95016803-0F91-EE76-2429-F73D874611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8" name="直線コネクタ 15267">
                        <a:extLst>
                          <a:ext uri="{FF2B5EF4-FFF2-40B4-BE49-F238E27FC236}">
                            <a16:creationId xmlns:a16="http://schemas.microsoft.com/office/drawing/2014/main" xmlns="" id="{2094FC8F-668B-A0D1-D71A-4D3256872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9" name="直線コネクタ 15268">
                        <a:extLst>
                          <a:ext uri="{FF2B5EF4-FFF2-40B4-BE49-F238E27FC236}">
                            <a16:creationId xmlns:a16="http://schemas.microsoft.com/office/drawing/2014/main" xmlns="" id="{5B3A8CA3-51EC-A506-A8FD-B3B270681A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37" name="グループ化 15236">
                      <a:extLst>
                        <a:ext uri="{FF2B5EF4-FFF2-40B4-BE49-F238E27FC236}">
                          <a16:creationId xmlns:a16="http://schemas.microsoft.com/office/drawing/2014/main" xmlns="" id="{E44C1733-AD24-CBDC-BF84-374BDDA74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38" name="直線コネクタ 15237">
                        <a:extLst>
                          <a:ext uri="{FF2B5EF4-FFF2-40B4-BE49-F238E27FC236}">
                            <a16:creationId xmlns:a16="http://schemas.microsoft.com/office/drawing/2014/main" xmlns="" id="{BF2CE4EC-7F30-8814-443D-606A872BA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39" name="直線コネクタ 15238">
                        <a:extLst>
                          <a:ext uri="{FF2B5EF4-FFF2-40B4-BE49-F238E27FC236}">
                            <a16:creationId xmlns:a16="http://schemas.microsoft.com/office/drawing/2014/main" xmlns="" id="{68561F1C-8898-2AA2-EB28-18C5C19951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0" name="直線コネクタ 15239">
                        <a:extLst>
                          <a:ext uri="{FF2B5EF4-FFF2-40B4-BE49-F238E27FC236}">
                            <a16:creationId xmlns:a16="http://schemas.microsoft.com/office/drawing/2014/main" xmlns="" id="{B783EEE0-BA26-2F77-1E09-975B8BCF4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1" name="直線コネクタ 15240">
                        <a:extLst>
                          <a:ext uri="{FF2B5EF4-FFF2-40B4-BE49-F238E27FC236}">
                            <a16:creationId xmlns:a16="http://schemas.microsoft.com/office/drawing/2014/main" xmlns="" id="{35CDC73A-9F31-8405-0DCD-4AA04D4CEC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2" name="直線コネクタ 15241">
                        <a:extLst>
                          <a:ext uri="{FF2B5EF4-FFF2-40B4-BE49-F238E27FC236}">
                            <a16:creationId xmlns:a16="http://schemas.microsoft.com/office/drawing/2014/main" xmlns="" id="{0D8B22EE-D025-2BE1-BF88-A9A3AED650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3" name="直線コネクタ 15242">
                        <a:extLst>
                          <a:ext uri="{FF2B5EF4-FFF2-40B4-BE49-F238E27FC236}">
                            <a16:creationId xmlns:a16="http://schemas.microsoft.com/office/drawing/2014/main" xmlns="" id="{000B741C-7DE2-786B-9303-EE9CFD15A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4" name="直線コネクタ 15243">
                        <a:extLst>
                          <a:ext uri="{FF2B5EF4-FFF2-40B4-BE49-F238E27FC236}">
                            <a16:creationId xmlns:a16="http://schemas.microsoft.com/office/drawing/2014/main" xmlns="" id="{F52D7B06-9136-808A-3F67-129289F3C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5" name="直線コネクタ 15244">
                        <a:extLst>
                          <a:ext uri="{FF2B5EF4-FFF2-40B4-BE49-F238E27FC236}">
                            <a16:creationId xmlns:a16="http://schemas.microsoft.com/office/drawing/2014/main" xmlns="" id="{BBB0AC05-4490-1472-8D11-B1CF708DA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6" name="直線コネクタ 15245">
                        <a:extLst>
                          <a:ext uri="{FF2B5EF4-FFF2-40B4-BE49-F238E27FC236}">
                            <a16:creationId xmlns:a16="http://schemas.microsoft.com/office/drawing/2014/main" xmlns="" id="{F7BC5945-A12E-8CCF-4A89-72C4F65C6F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7" name="直線コネクタ 15246">
                        <a:extLst>
                          <a:ext uri="{FF2B5EF4-FFF2-40B4-BE49-F238E27FC236}">
                            <a16:creationId xmlns:a16="http://schemas.microsoft.com/office/drawing/2014/main" xmlns="" id="{871F4AAB-E285-9483-4D63-7CACEB3FCF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8" name="直線コネクタ 15247">
                        <a:extLst>
                          <a:ext uri="{FF2B5EF4-FFF2-40B4-BE49-F238E27FC236}">
                            <a16:creationId xmlns:a16="http://schemas.microsoft.com/office/drawing/2014/main" xmlns="" id="{AB45839C-745B-6534-0302-DEA9C17293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9" name="直線コネクタ 15248">
                        <a:extLst>
                          <a:ext uri="{FF2B5EF4-FFF2-40B4-BE49-F238E27FC236}">
                            <a16:creationId xmlns:a16="http://schemas.microsoft.com/office/drawing/2014/main" xmlns="" id="{2A7D9749-2155-3E64-4EB9-079B238C9D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0" name="直線コネクタ 15249">
                        <a:extLst>
                          <a:ext uri="{FF2B5EF4-FFF2-40B4-BE49-F238E27FC236}">
                            <a16:creationId xmlns:a16="http://schemas.microsoft.com/office/drawing/2014/main" xmlns="" id="{70C626E0-EB0B-3ABC-85BF-AE404EE90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1" name="直線コネクタ 15250">
                        <a:extLst>
                          <a:ext uri="{FF2B5EF4-FFF2-40B4-BE49-F238E27FC236}">
                            <a16:creationId xmlns:a16="http://schemas.microsoft.com/office/drawing/2014/main" xmlns="" id="{60CB2F7C-3D72-3646-72D8-30B0C98AA8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2" name="直線コネクタ 15251">
                        <a:extLst>
                          <a:ext uri="{FF2B5EF4-FFF2-40B4-BE49-F238E27FC236}">
                            <a16:creationId xmlns:a16="http://schemas.microsoft.com/office/drawing/2014/main" xmlns="" id="{69D34C3B-5BAA-7374-ED37-5982444E16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3" name="直線コネクタ 15252">
                        <a:extLst>
                          <a:ext uri="{FF2B5EF4-FFF2-40B4-BE49-F238E27FC236}">
                            <a16:creationId xmlns:a16="http://schemas.microsoft.com/office/drawing/2014/main" xmlns="" id="{9D046343-67C4-89DB-A094-86F06D1C21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2" name="グループ化 15201">
                    <a:extLst>
                      <a:ext uri="{FF2B5EF4-FFF2-40B4-BE49-F238E27FC236}">
                        <a16:creationId xmlns:a16="http://schemas.microsoft.com/office/drawing/2014/main" xmlns="" id="{370488B2-14D5-F43C-E17F-6655716905F2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20" name="直線コネクタ 15219">
                      <a:extLst>
                        <a:ext uri="{FF2B5EF4-FFF2-40B4-BE49-F238E27FC236}">
                          <a16:creationId xmlns:a16="http://schemas.microsoft.com/office/drawing/2014/main" xmlns="" id="{39373C71-9E6F-B8BC-0984-BE9CB49AD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1" name="直線コネクタ 15220">
                      <a:extLst>
                        <a:ext uri="{FF2B5EF4-FFF2-40B4-BE49-F238E27FC236}">
                          <a16:creationId xmlns:a16="http://schemas.microsoft.com/office/drawing/2014/main" xmlns="" id="{0E71ECE3-16A5-27F8-96A0-87BF8E3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2" name="直線コネクタ 15221">
                      <a:extLst>
                        <a:ext uri="{FF2B5EF4-FFF2-40B4-BE49-F238E27FC236}">
                          <a16:creationId xmlns:a16="http://schemas.microsoft.com/office/drawing/2014/main" xmlns="" id="{12835DEF-1D42-1F18-E208-7E1A9F92FB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3" name="直線コネクタ 15222">
                      <a:extLst>
                        <a:ext uri="{FF2B5EF4-FFF2-40B4-BE49-F238E27FC236}">
                          <a16:creationId xmlns:a16="http://schemas.microsoft.com/office/drawing/2014/main" xmlns="" id="{F34CB483-8121-DC41-998A-A69F1F56E1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4" name="直線コネクタ 15223">
                      <a:extLst>
                        <a:ext uri="{FF2B5EF4-FFF2-40B4-BE49-F238E27FC236}">
                          <a16:creationId xmlns:a16="http://schemas.microsoft.com/office/drawing/2014/main" xmlns="" id="{532F12EA-071A-0720-E805-DF4876A69A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5" name="直線コネクタ 15224">
                      <a:extLst>
                        <a:ext uri="{FF2B5EF4-FFF2-40B4-BE49-F238E27FC236}">
                          <a16:creationId xmlns:a16="http://schemas.microsoft.com/office/drawing/2014/main" xmlns="" id="{3E5BA19A-FB3D-7CE1-1709-D5AA22738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6" name="直線コネクタ 15225">
                      <a:extLst>
                        <a:ext uri="{FF2B5EF4-FFF2-40B4-BE49-F238E27FC236}">
                          <a16:creationId xmlns:a16="http://schemas.microsoft.com/office/drawing/2014/main" xmlns="" id="{8DFFA444-63AF-7F80-E1A8-4C147F6603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7" name="直線コネクタ 15226">
                      <a:extLst>
                        <a:ext uri="{FF2B5EF4-FFF2-40B4-BE49-F238E27FC236}">
                          <a16:creationId xmlns:a16="http://schemas.microsoft.com/office/drawing/2014/main" xmlns="" id="{3A2B2D3E-C482-2972-DF0D-7836C334DA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8" name="直線コネクタ 15227">
                      <a:extLst>
                        <a:ext uri="{FF2B5EF4-FFF2-40B4-BE49-F238E27FC236}">
                          <a16:creationId xmlns:a16="http://schemas.microsoft.com/office/drawing/2014/main" xmlns="" id="{A0052792-987F-14D7-B6D6-3843C89F57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9" name="直線コネクタ 15228">
                      <a:extLst>
                        <a:ext uri="{FF2B5EF4-FFF2-40B4-BE49-F238E27FC236}">
                          <a16:creationId xmlns:a16="http://schemas.microsoft.com/office/drawing/2014/main" xmlns="" id="{51E668FA-AA16-42DB-4CA7-6D52ACE2FC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0" name="直線コネクタ 15229">
                      <a:extLst>
                        <a:ext uri="{FF2B5EF4-FFF2-40B4-BE49-F238E27FC236}">
                          <a16:creationId xmlns:a16="http://schemas.microsoft.com/office/drawing/2014/main" xmlns="" id="{8FE45A1A-BFEC-997E-9294-1E50AF515D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1" name="直線コネクタ 15230">
                      <a:extLst>
                        <a:ext uri="{FF2B5EF4-FFF2-40B4-BE49-F238E27FC236}">
                          <a16:creationId xmlns:a16="http://schemas.microsoft.com/office/drawing/2014/main" xmlns="" id="{5A2AE200-F5FF-51AF-16CC-02911CD7B9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2" name="直線コネクタ 15231">
                      <a:extLst>
                        <a:ext uri="{FF2B5EF4-FFF2-40B4-BE49-F238E27FC236}">
                          <a16:creationId xmlns:a16="http://schemas.microsoft.com/office/drawing/2014/main" xmlns="" id="{B51A8493-94B0-0372-73FD-782F7BA8CE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3" name="直線コネクタ 15232">
                      <a:extLst>
                        <a:ext uri="{FF2B5EF4-FFF2-40B4-BE49-F238E27FC236}">
                          <a16:creationId xmlns:a16="http://schemas.microsoft.com/office/drawing/2014/main" xmlns="" id="{4957B569-928F-80EF-EF93-5B8EA1DD86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4" name="直線コネクタ 15233">
                      <a:extLst>
                        <a:ext uri="{FF2B5EF4-FFF2-40B4-BE49-F238E27FC236}">
                          <a16:creationId xmlns:a16="http://schemas.microsoft.com/office/drawing/2014/main" xmlns="" id="{4FE796F8-EE37-1204-85EB-4335CB2831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5" name="直線コネクタ 15234">
                      <a:extLst>
                        <a:ext uri="{FF2B5EF4-FFF2-40B4-BE49-F238E27FC236}">
                          <a16:creationId xmlns:a16="http://schemas.microsoft.com/office/drawing/2014/main" xmlns="" id="{8302EDE6-E74B-9609-4641-0ADF0532F4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03" name="グループ化 15202">
                    <a:extLst>
                      <a:ext uri="{FF2B5EF4-FFF2-40B4-BE49-F238E27FC236}">
                        <a16:creationId xmlns:a16="http://schemas.microsoft.com/office/drawing/2014/main" xmlns="" id="{4CEF4D54-1F33-E877-99F3-E4A3B802BA12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04" name="直線コネクタ 15203">
                      <a:extLst>
                        <a:ext uri="{FF2B5EF4-FFF2-40B4-BE49-F238E27FC236}">
                          <a16:creationId xmlns:a16="http://schemas.microsoft.com/office/drawing/2014/main" xmlns="" id="{5B97E8FF-1788-7D4D-6AE7-D2990EA708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5" name="直線コネクタ 15204">
                      <a:extLst>
                        <a:ext uri="{FF2B5EF4-FFF2-40B4-BE49-F238E27FC236}">
                          <a16:creationId xmlns:a16="http://schemas.microsoft.com/office/drawing/2014/main" xmlns="" id="{C483C7B9-125B-4022-1458-6C8BEA95B6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6" name="直線コネクタ 15205">
                      <a:extLst>
                        <a:ext uri="{FF2B5EF4-FFF2-40B4-BE49-F238E27FC236}">
                          <a16:creationId xmlns:a16="http://schemas.microsoft.com/office/drawing/2014/main" xmlns="" id="{236FBE6D-8D7A-1C31-16A1-5823993B2C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7" name="直線コネクタ 15206">
                      <a:extLst>
                        <a:ext uri="{FF2B5EF4-FFF2-40B4-BE49-F238E27FC236}">
                          <a16:creationId xmlns:a16="http://schemas.microsoft.com/office/drawing/2014/main" xmlns="" id="{2737EF3A-EA95-065B-3E49-1DA6994A10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8" name="直線コネクタ 15207">
                      <a:extLst>
                        <a:ext uri="{FF2B5EF4-FFF2-40B4-BE49-F238E27FC236}">
                          <a16:creationId xmlns:a16="http://schemas.microsoft.com/office/drawing/2014/main" xmlns="" id="{13743B7A-1AE7-1DA8-CAF5-FC7ED693CB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9" name="直線コネクタ 15208">
                      <a:extLst>
                        <a:ext uri="{FF2B5EF4-FFF2-40B4-BE49-F238E27FC236}">
                          <a16:creationId xmlns:a16="http://schemas.microsoft.com/office/drawing/2014/main" xmlns="" id="{E3E622ED-01AF-CC96-BBAD-A3200A916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0" name="直線コネクタ 15209">
                      <a:extLst>
                        <a:ext uri="{FF2B5EF4-FFF2-40B4-BE49-F238E27FC236}">
                          <a16:creationId xmlns:a16="http://schemas.microsoft.com/office/drawing/2014/main" xmlns="" id="{79E94642-6893-269C-9330-C2A1BACEAD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1" name="直線コネクタ 15210">
                      <a:extLst>
                        <a:ext uri="{FF2B5EF4-FFF2-40B4-BE49-F238E27FC236}">
                          <a16:creationId xmlns:a16="http://schemas.microsoft.com/office/drawing/2014/main" xmlns="" id="{D96A04BF-FCB8-5539-E5A9-D7EAA0EE89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2" name="直線コネクタ 15211">
                      <a:extLst>
                        <a:ext uri="{FF2B5EF4-FFF2-40B4-BE49-F238E27FC236}">
                          <a16:creationId xmlns:a16="http://schemas.microsoft.com/office/drawing/2014/main" xmlns="" id="{DFF591CB-F8C3-0DF6-D155-E0D9DAE8B9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3" name="直線コネクタ 15212">
                      <a:extLst>
                        <a:ext uri="{FF2B5EF4-FFF2-40B4-BE49-F238E27FC236}">
                          <a16:creationId xmlns:a16="http://schemas.microsoft.com/office/drawing/2014/main" xmlns="" id="{CBABDFCA-E448-640C-9AEC-5417D15834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4" name="直線コネクタ 15213">
                      <a:extLst>
                        <a:ext uri="{FF2B5EF4-FFF2-40B4-BE49-F238E27FC236}">
                          <a16:creationId xmlns:a16="http://schemas.microsoft.com/office/drawing/2014/main" xmlns="" id="{DF68CF94-E27D-786F-0277-A331B4174D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5" name="直線コネクタ 15214">
                      <a:extLst>
                        <a:ext uri="{FF2B5EF4-FFF2-40B4-BE49-F238E27FC236}">
                          <a16:creationId xmlns:a16="http://schemas.microsoft.com/office/drawing/2014/main" xmlns="" id="{163EA44C-D8F8-1CF0-7968-0491C2D615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6" name="直線コネクタ 15215">
                      <a:extLst>
                        <a:ext uri="{FF2B5EF4-FFF2-40B4-BE49-F238E27FC236}">
                          <a16:creationId xmlns:a16="http://schemas.microsoft.com/office/drawing/2014/main" xmlns="" id="{44144B13-DF2B-E5FB-3DD4-60720B9742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7" name="直線コネクタ 15216">
                      <a:extLst>
                        <a:ext uri="{FF2B5EF4-FFF2-40B4-BE49-F238E27FC236}">
                          <a16:creationId xmlns:a16="http://schemas.microsoft.com/office/drawing/2014/main" xmlns="" id="{975FFE64-49FA-2276-FAF5-3D7D073510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8" name="直線コネクタ 15217">
                      <a:extLst>
                        <a:ext uri="{FF2B5EF4-FFF2-40B4-BE49-F238E27FC236}">
                          <a16:creationId xmlns:a16="http://schemas.microsoft.com/office/drawing/2014/main" xmlns="" id="{CF734B6B-B6EB-46C6-BA47-DC9512798D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9" name="直線コネクタ 15218">
                      <a:extLst>
                        <a:ext uri="{FF2B5EF4-FFF2-40B4-BE49-F238E27FC236}">
                          <a16:creationId xmlns:a16="http://schemas.microsoft.com/office/drawing/2014/main" xmlns="" id="{15093328-AA44-7E02-1A88-B30166E70E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170" name="グループ化 15169">
                  <a:extLst>
                    <a:ext uri="{FF2B5EF4-FFF2-40B4-BE49-F238E27FC236}">
                      <a16:creationId xmlns:a16="http://schemas.microsoft.com/office/drawing/2014/main" xmlns="" id="{C4147F92-7CBF-C60E-8BE7-23B82F2F5FF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92" name="直線コネクタ 15191">
                    <a:extLst>
                      <a:ext uri="{FF2B5EF4-FFF2-40B4-BE49-F238E27FC236}">
                        <a16:creationId xmlns:a16="http://schemas.microsoft.com/office/drawing/2014/main" xmlns="" id="{8B1BE6B2-916E-EA73-2514-429705DFF2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3" name="直線コネクタ 15192">
                    <a:extLst>
                      <a:ext uri="{FF2B5EF4-FFF2-40B4-BE49-F238E27FC236}">
                        <a16:creationId xmlns:a16="http://schemas.microsoft.com/office/drawing/2014/main" xmlns="" id="{D6F67F08-CD95-F8B4-3BA2-05A04F469E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4" name="直線コネクタ 15193">
                    <a:extLst>
                      <a:ext uri="{FF2B5EF4-FFF2-40B4-BE49-F238E27FC236}">
                        <a16:creationId xmlns:a16="http://schemas.microsoft.com/office/drawing/2014/main" xmlns="" id="{D9D04491-F730-361B-0B74-AD3C05648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5" name="直線コネクタ 15194">
                    <a:extLst>
                      <a:ext uri="{FF2B5EF4-FFF2-40B4-BE49-F238E27FC236}">
                        <a16:creationId xmlns:a16="http://schemas.microsoft.com/office/drawing/2014/main" xmlns="" id="{F0962335-DAAA-5F85-A91B-DB39B1C225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6" name="直線コネクタ 15195">
                    <a:extLst>
                      <a:ext uri="{FF2B5EF4-FFF2-40B4-BE49-F238E27FC236}">
                        <a16:creationId xmlns:a16="http://schemas.microsoft.com/office/drawing/2014/main" xmlns="" id="{C17CDE87-3744-E039-5637-39F6E65671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7" name="直線コネクタ 15196">
                    <a:extLst>
                      <a:ext uri="{FF2B5EF4-FFF2-40B4-BE49-F238E27FC236}">
                        <a16:creationId xmlns:a16="http://schemas.microsoft.com/office/drawing/2014/main" xmlns="" id="{AF95EC9D-9878-12DF-0F59-9062364A42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1" name="グループ化 15170">
                  <a:extLst>
                    <a:ext uri="{FF2B5EF4-FFF2-40B4-BE49-F238E27FC236}">
                      <a16:creationId xmlns:a16="http://schemas.microsoft.com/office/drawing/2014/main" xmlns="" id="{C217DF85-6BF9-B9E0-22E7-82DE67464E1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6" name="直線コネクタ 15185">
                    <a:extLst>
                      <a:ext uri="{FF2B5EF4-FFF2-40B4-BE49-F238E27FC236}">
                        <a16:creationId xmlns:a16="http://schemas.microsoft.com/office/drawing/2014/main" xmlns="" id="{D1524122-C575-1558-73EC-0654E8B30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7" name="直線コネクタ 15186">
                    <a:extLst>
                      <a:ext uri="{FF2B5EF4-FFF2-40B4-BE49-F238E27FC236}">
                        <a16:creationId xmlns:a16="http://schemas.microsoft.com/office/drawing/2014/main" xmlns="" id="{DDB4F99D-42B3-CAF2-986C-AE16C7A11B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8" name="直線コネクタ 15187">
                    <a:extLst>
                      <a:ext uri="{FF2B5EF4-FFF2-40B4-BE49-F238E27FC236}">
                        <a16:creationId xmlns:a16="http://schemas.microsoft.com/office/drawing/2014/main" xmlns="" id="{DECFA432-D805-EE2A-BF90-97A04A37DB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9" name="直線コネクタ 15188">
                    <a:extLst>
                      <a:ext uri="{FF2B5EF4-FFF2-40B4-BE49-F238E27FC236}">
                        <a16:creationId xmlns:a16="http://schemas.microsoft.com/office/drawing/2014/main" xmlns="" id="{C1675A3B-E9AC-F5AC-F9BE-8D7757B349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0" name="直線コネクタ 15189">
                    <a:extLst>
                      <a:ext uri="{FF2B5EF4-FFF2-40B4-BE49-F238E27FC236}">
                        <a16:creationId xmlns:a16="http://schemas.microsoft.com/office/drawing/2014/main" xmlns="" id="{FFFDC7B5-77B1-6EB0-12E0-479633F0BE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1" name="直線コネクタ 15190">
                    <a:extLst>
                      <a:ext uri="{FF2B5EF4-FFF2-40B4-BE49-F238E27FC236}">
                        <a16:creationId xmlns:a16="http://schemas.microsoft.com/office/drawing/2014/main" xmlns="" id="{8634F8B3-580E-A0CC-9A00-DE53D58A99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2" name="グループ化 15171">
                  <a:extLst>
                    <a:ext uri="{FF2B5EF4-FFF2-40B4-BE49-F238E27FC236}">
                      <a16:creationId xmlns:a16="http://schemas.microsoft.com/office/drawing/2014/main" xmlns="" id="{743908EF-E380-2C45-D754-FD233256E0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0" name="直線コネクタ 15179">
                    <a:extLst>
                      <a:ext uri="{FF2B5EF4-FFF2-40B4-BE49-F238E27FC236}">
                        <a16:creationId xmlns:a16="http://schemas.microsoft.com/office/drawing/2014/main" xmlns="" id="{4607F0EC-1246-9952-4821-7951E447B2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1" name="直線コネクタ 15180">
                    <a:extLst>
                      <a:ext uri="{FF2B5EF4-FFF2-40B4-BE49-F238E27FC236}">
                        <a16:creationId xmlns:a16="http://schemas.microsoft.com/office/drawing/2014/main" xmlns="" id="{7BFAA2E6-F323-1E2E-D513-8BC9340031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2" name="直線コネクタ 15181">
                    <a:extLst>
                      <a:ext uri="{FF2B5EF4-FFF2-40B4-BE49-F238E27FC236}">
                        <a16:creationId xmlns:a16="http://schemas.microsoft.com/office/drawing/2014/main" xmlns="" id="{3C25A928-21B8-CFE7-535B-9A168C63F8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3" name="直線コネクタ 15182">
                    <a:extLst>
                      <a:ext uri="{FF2B5EF4-FFF2-40B4-BE49-F238E27FC236}">
                        <a16:creationId xmlns:a16="http://schemas.microsoft.com/office/drawing/2014/main" xmlns="" id="{1417F025-5A04-ED9A-599A-F50F549F94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4" name="直線コネクタ 15183">
                    <a:extLst>
                      <a:ext uri="{FF2B5EF4-FFF2-40B4-BE49-F238E27FC236}">
                        <a16:creationId xmlns:a16="http://schemas.microsoft.com/office/drawing/2014/main" xmlns="" id="{AF9504BD-BE8D-21EC-3501-FDBBAB30F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5" name="直線コネクタ 15184">
                    <a:extLst>
                      <a:ext uri="{FF2B5EF4-FFF2-40B4-BE49-F238E27FC236}">
                        <a16:creationId xmlns:a16="http://schemas.microsoft.com/office/drawing/2014/main" xmlns="" id="{824E3BF6-08CE-1746-964A-77FD3E68FA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3" name="グループ化 15172">
                  <a:extLst>
                    <a:ext uri="{FF2B5EF4-FFF2-40B4-BE49-F238E27FC236}">
                      <a16:creationId xmlns:a16="http://schemas.microsoft.com/office/drawing/2014/main" xmlns="" id="{E2AFB772-36E3-9A89-0A98-40EE4E54F1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74" name="直線コネクタ 15173">
                    <a:extLst>
                      <a:ext uri="{FF2B5EF4-FFF2-40B4-BE49-F238E27FC236}">
                        <a16:creationId xmlns:a16="http://schemas.microsoft.com/office/drawing/2014/main" xmlns="" id="{34EFB056-34B6-9688-BC19-E8E908EE5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5" name="直線コネクタ 15174">
                    <a:extLst>
                      <a:ext uri="{FF2B5EF4-FFF2-40B4-BE49-F238E27FC236}">
                        <a16:creationId xmlns:a16="http://schemas.microsoft.com/office/drawing/2014/main" xmlns="" id="{49A04634-0AA8-BC45-41AB-7A484E1B84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6" name="直線コネクタ 15175">
                    <a:extLst>
                      <a:ext uri="{FF2B5EF4-FFF2-40B4-BE49-F238E27FC236}">
                        <a16:creationId xmlns:a16="http://schemas.microsoft.com/office/drawing/2014/main" xmlns="" id="{11208868-1715-CDC9-EACE-8690CAA03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7" name="直線コネクタ 15176">
                    <a:extLst>
                      <a:ext uri="{FF2B5EF4-FFF2-40B4-BE49-F238E27FC236}">
                        <a16:creationId xmlns:a16="http://schemas.microsoft.com/office/drawing/2014/main" xmlns="" id="{19A0C648-88DA-1BBA-5412-4A6FB8A5B4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8" name="直線コネクタ 15177">
                    <a:extLst>
                      <a:ext uri="{FF2B5EF4-FFF2-40B4-BE49-F238E27FC236}">
                        <a16:creationId xmlns:a16="http://schemas.microsoft.com/office/drawing/2014/main" xmlns="" id="{3D1391EC-5A56-CCA0-3E38-0B9128335F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9" name="直線コネクタ 15178">
                    <a:extLst>
                      <a:ext uri="{FF2B5EF4-FFF2-40B4-BE49-F238E27FC236}">
                        <a16:creationId xmlns:a16="http://schemas.microsoft.com/office/drawing/2014/main" xmlns="" id="{4988E7A1-F4EA-2B44-C028-1E572BD974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9" name="グループ化 14978">
                <a:extLst>
                  <a:ext uri="{FF2B5EF4-FFF2-40B4-BE49-F238E27FC236}">
                    <a16:creationId xmlns:a16="http://schemas.microsoft.com/office/drawing/2014/main" xmlns="" id="{1E9AEC76-52C3-3F17-A2CC-D2C5724B5602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980" name="正方形/長方形 14979">
                  <a:extLst>
                    <a:ext uri="{FF2B5EF4-FFF2-40B4-BE49-F238E27FC236}">
                      <a16:creationId xmlns:a16="http://schemas.microsoft.com/office/drawing/2014/main" xmlns="" id="{D94C5762-A50D-108E-5BFF-360F40F343E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4981" name="グループ化 14980">
                  <a:extLst>
                    <a:ext uri="{FF2B5EF4-FFF2-40B4-BE49-F238E27FC236}">
                      <a16:creationId xmlns:a16="http://schemas.microsoft.com/office/drawing/2014/main" xmlns="" id="{0165119A-2061-4F0B-E76B-D9C36A4FE133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010" name="グループ化 15009">
                    <a:extLst>
                      <a:ext uri="{FF2B5EF4-FFF2-40B4-BE49-F238E27FC236}">
                        <a16:creationId xmlns:a16="http://schemas.microsoft.com/office/drawing/2014/main" xmlns="" id="{B6BF6EB8-8FF6-91D7-A657-68F3BE47723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150" name="正方形/長方形 15149">
                      <a:extLst>
                        <a:ext uri="{FF2B5EF4-FFF2-40B4-BE49-F238E27FC236}">
                          <a16:creationId xmlns:a16="http://schemas.microsoft.com/office/drawing/2014/main" xmlns="" id="{9AA49C76-D035-5F29-46A4-B728FC01CE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1" name="グループ化 15150">
                      <a:extLst>
                        <a:ext uri="{FF2B5EF4-FFF2-40B4-BE49-F238E27FC236}">
                          <a16:creationId xmlns:a16="http://schemas.microsoft.com/office/drawing/2014/main" xmlns="" id="{AFCD8881-FAA0-DC45-8632-1EF936F3D2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6" name="正方形/長方形 15165">
                        <a:extLst>
                          <a:ext uri="{FF2B5EF4-FFF2-40B4-BE49-F238E27FC236}">
                            <a16:creationId xmlns:a16="http://schemas.microsoft.com/office/drawing/2014/main" xmlns="" id="{B2BC66C4-18CD-9173-5D9F-2A53C28E76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67" name="正方形/長方形 15166">
                        <a:extLst>
                          <a:ext uri="{FF2B5EF4-FFF2-40B4-BE49-F238E27FC236}">
                            <a16:creationId xmlns:a16="http://schemas.microsoft.com/office/drawing/2014/main" xmlns="" id="{DFB375C7-36AC-D32F-EE51-3F59FA50573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152" name="グループ化 15151">
                      <a:extLst>
                        <a:ext uri="{FF2B5EF4-FFF2-40B4-BE49-F238E27FC236}">
                          <a16:creationId xmlns:a16="http://schemas.microsoft.com/office/drawing/2014/main" xmlns="" id="{354029AF-BDD7-69DA-5D88-98F6BE7CC5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162" name="正方形/長方形 15161">
                        <a:extLst>
                          <a:ext uri="{FF2B5EF4-FFF2-40B4-BE49-F238E27FC236}">
                            <a16:creationId xmlns:a16="http://schemas.microsoft.com/office/drawing/2014/main" xmlns="" id="{8803562C-4CAD-2F98-94ED-8B12B7671E1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163" name="グループ化 15162">
                        <a:extLst>
                          <a:ext uri="{FF2B5EF4-FFF2-40B4-BE49-F238E27FC236}">
                            <a16:creationId xmlns:a16="http://schemas.microsoft.com/office/drawing/2014/main" xmlns="" id="{ECB5ECF1-405C-9AD3-F850-0DE00A1FBD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164" name="正方形/長方形 15163">
                          <a:extLst>
                            <a:ext uri="{FF2B5EF4-FFF2-40B4-BE49-F238E27FC236}">
                              <a16:creationId xmlns:a16="http://schemas.microsoft.com/office/drawing/2014/main" xmlns="" id="{2D383120-7CE8-33BD-ECA1-FB586D4A38B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165" name="正方形/長方形 15164">
                          <a:extLst>
                            <a:ext uri="{FF2B5EF4-FFF2-40B4-BE49-F238E27FC236}">
                              <a16:creationId xmlns:a16="http://schemas.microsoft.com/office/drawing/2014/main" xmlns="" id="{57EFB41B-86CC-66C9-F7B1-533A0773B5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153" name="正方形/長方形 15152">
                      <a:extLst>
                        <a:ext uri="{FF2B5EF4-FFF2-40B4-BE49-F238E27FC236}">
                          <a16:creationId xmlns:a16="http://schemas.microsoft.com/office/drawing/2014/main" xmlns="" id="{D4B7FFE6-0B76-361A-5458-ABD008A8A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4" name="グループ化 15153">
                      <a:extLst>
                        <a:ext uri="{FF2B5EF4-FFF2-40B4-BE49-F238E27FC236}">
                          <a16:creationId xmlns:a16="http://schemas.microsoft.com/office/drawing/2014/main" xmlns="" id="{D62240C5-20A0-76D4-C148-AF057FFC45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0" name="正方形/長方形 15159">
                        <a:extLst>
                          <a:ext uri="{FF2B5EF4-FFF2-40B4-BE49-F238E27FC236}">
                            <a16:creationId xmlns:a16="http://schemas.microsoft.com/office/drawing/2014/main" xmlns="" id="{57724CF4-AAE0-3A19-0BDD-3D294F7373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61" name="正方形/長方形 15160">
                        <a:extLst>
                          <a:ext uri="{FF2B5EF4-FFF2-40B4-BE49-F238E27FC236}">
                            <a16:creationId xmlns:a16="http://schemas.microsoft.com/office/drawing/2014/main" xmlns="" id="{1E4AF0D6-F1D3-88F8-5E1A-434FA5B54D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155" name="正方形/長方形 15154">
                      <a:extLst>
                        <a:ext uri="{FF2B5EF4-FFF2-40B4-BE49-F238E27FC236}">
                          <a16:creationId xmlns:a16="http://schemas.microsoft.com/office/drawing/2014/main" xmlns="" id="{6E06AA6B-3E5B-AD7C-379D-2A6A56F1AB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6" name="グループ化 15155">
                      <a:extLst>
                        <a:ext uri="{FF2B5EF4-FFF2-40B4-BE49-F238E27FC236}">
                          <a16:creationId xmlns:a16="http://schemas.microsoft.com/office/drawing/2014/main" xmlns="" id="{986F40AD-C1A6-486F-29E1-706C8C1071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58" name="正方形/長方形 15157">
                        <a:extLst>
                          <a:ext uri="{FF2B5EF4-FFF2-40B4-BE49-F238E27FC236}">
                            <a16:creationId xmlns:a16="http://schemas.microsoft.com/office/drawing/2014/main" xmlns="" id="{1040663C-2B19-357B-FC28-6779903CB8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59" name="正方形/長方形 15158">
                        <a:extLst>
                          <a:ext uri="{FF2B5EF4-FFF2-40B4-BE49-F238E27FC236}">
                            <a16:creationId xmlns:a16="http://schemas.microsoft.com/office/drawing/2014/main" xmlns="" id="{4C1177A4-CA05-1F57-64A4-7F8E255D244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157" name="正方形/長方形 15156">
                      <a:extLst>
                        <a:ext uri="{FF2B5EF4-FFF2-40B4-BE49-F238E27FC236}">
                          <a16:creationId xmlns:a16="http://schemas.microsoft.com/office/drawing/2014/main" xmlns="" id="{A0D3EB91-1696-9DCE-CF1C-257F1FF48C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011" name="グループ化 15010">
                    <a:extLst>
                      <a:ext uri="{FF2B5EF4-FFF2-40B4-BE49-F238E27FC236}">
                        <a16:creationId xmlns:a16="http://schemas.microsoft.com/office/drawing/2014/main" xmlns="" id="{38553C39-A8F6-0404-7B59-1B1B061AA1D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116" name="グループ化 15115">
                      <a:extLst>
                        <a:ext uri="{FF2B5EF4-FFF2-40B4-BE49-F238E27FC236}">
                          <a16:creationId xmlns:a16="http://schemas.microsoft.com/office/drawing/2014/main" xmlns="" id="{1B359093-07C2-6526-B53F-ABD6B198AA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34" name="直線コネクタ 15133">
                        <a:extLst>
                          <a:ext uri="{FF2B5EF4-FFF2-40B4-BE49-F238E27FC236}">
                            <a16:creationId xmlns:a16="http://schemas.microsoft.com/office/drawing/2014/main" xmlns="" id="{B61521E5-9315-F6D2-83B8-039BCBF17C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5" name="直線コネクタ 15134">
                        <a:extLst>
                          <a:ext uri="{FF2B5EF4-FFF2-40B4-BE49-F238E27FC236}">
                            <a16:creationId xmlns:a16="http://schemas.microsoft.com/office/drawing/2014/main" xmlns="" id="{1A1E7C87-7149-AE19-5D19-BFA38AEA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6" name="直線コネクタ 15135">
                        <a:extLst>
                          <a:ext uri="{FF2B5EF4-FFF2-40B4-BE49-F238E27FC236}">
                            <a16:creationId xmlns:a16="http://schemas.microsoft.com/office/drawing/2014/main" xmlns="" id="{FDF42CF9-7A8B-5BEA-EE3F-F4DE0EB10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7" name="直線コネクタ 15136">
                        <a:extLst>
                          <a:ext uri="{FF2B5EF4-FFF2-40B4-BE49-F238E27FC236}">
                            <a16:creationId xmlns:a16="http://schemas.microsoft.com/office/drawing/2014/main" xmlns="" id="{3EEA7BB4-129E-BC06-9608-99487493A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8" name="直線コネクタ 15137">
                        <a:extLst>
                          <a:ext uri="{FF2B5EF4-FFF2-40B4-BE49-F238E27FC236}">
                            <a16:creationId xmlns:a16="http://schemas.microsoft.com/office/drawing/2014/main" xmlns="" id="{26997545-EB36-1A4C-1C27-F446B5AAE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9" name="直線コネクタ 15138">
                        <a:extLst>
                          <a:ext uri="{FF2B5EF4-FFF2-40B4-BE49-F238E27FC236}">
                            <a16:creationId xmlns:a16="http://schemas.microsoft.com/office/drawing/2014/main" xmlns="" id="{1478F66D-EF72-8588-1BD2-E2299BA43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0" name="直線コネクタ 15139">
                        <a:extLst>
                          <a:ext uri="{FF2B5EF4-FFF2-40B4-BE49-F238E27FC236}">
                            <a16:creationId xmlns:a16="http://schemas.microsoft.com/office/drawing/2014/main" xmlns="" id="{42F4A5B2-AE4E-BACD-6CC1-3C72B8ABCE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1" name="直線コネクタ 15140">
                        <a:extLst>
                          <a:ext uri="{FF2B5EF4-FFF2-40B4-BE49-F238E27FC236}">
                            <a16:creationId xmlns:a16="http://schemas.microsoft.com/office/drawing/2014/main" xmlns="" id="{C9D44CF7-BFDA-0EF4-9BC7-6701851130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2" name="直線コネクタ 15141">
                        <a:extLst>
                          <a:ext uri="{FF2B5EF4-FFF2-40B4-BE49-F238E27FC236}">
                            <a16:creationId xmlns:a16="http://schemas.microsoft.com/office/drawing/2014/main" xmlns="" id="{17C0C664-86FD-E00D-B784-AA5D7E263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3" name="直線コネクタ 15142">
                        <a:extLst>
                          <a:ext uri="{FF2B5EF4-FFF2-40B4-BE49-F238E27FC236}">
                            <a16:creationId xmlns:a16="http://schemas.microsoft.com/office/drawing/2014/main" xmlns="" id="{00E4E88F-012D-8831-6664-5BA4EB3C47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4" name="直線コネクタ 15143">
                        <a:extLst>
                          <a:ext uri="{FF2B5EF4-FFF2-40B4-BE49-F238E27FC236}">
                            <a16:creationId xmlns:a16="http://schemas.microsoft.com/office/drawing/2014/main" xmlns="" id="{57E7DCDD-03B9-73B8-43E6-856C94EEC2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5" name="直線コネクタ 15144">
                        <a:extLst>
                          <a:ext uri="{FF2B5EF4-FFF2-40B4-BE49-F238E27FC236}">
                            <a16:creationId xmlns:a16="http://schemas.microsoft.com/office/drawing/2014/main" xmlns="" id="{E5C2DF59-0F92-3CD7-68E0-5E2AB470F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6" name="直線コネクタ 15145">
                        <a:extLst>
                          <a:ext uri="{FF2B5EF4-FFF2-40B4-BE49-F238E27FC236}">
                            <a16:creationId xmlns:a16="http://schemas.microsoft.com/office/drawing/2014/main" xmlns="" id="{A8571DFF-C338-CF07-9F28-7AE1313675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7" name="直線コネクタ 15146">
                        <a:extLst>
                          <a:ext uri="{FF2B5EF4-FFF2-40B4-BE49-F238E27FC236}">
                            <a16:creationId xmlns:a16="http://schemas.microsoft.com/office/drawing/2014/main" xmlns="" id="{6A6C1002-FC43-01C0-EEC1-D9F5C19CC3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8" name="直線コネクタ 15147">
                        <a:extLst>
                          <a:ext uri="{FF2B5EF4-FFF2-40B4-BE49-F238E27FC236}">
                            <a16:creationId xmlns:a16="http://schemas.microsoft.com/office/drawing/2014/main" xmlns="" id="{9155C456-D8C4-55C3-74A1-FAA3DB4974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9" name="直線コネクタ 15148">
                        <a:extLst>
                          <a:ext uri="{FF2B5EF4-FFF2-40B4-BE49-F238E27FC236}">
                            <a16:creationId xmlns:a16="http://schemas.microsoft.com/office/drawing/2014/main" xmlns="" id="{3E3C06E3-168B-46A4-335C-5A15A5EDA4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117" name="グループ化 15116">
                      <a:extLst>
                        <a:ext uri="{FF2B5EF4-FFF2-40B4-BE49-F238E27FC236}">
                          <a16:creationId xmlns:a16="http://schemas.microsoft.com/office/drawing/2014/main" xmlns="" id="{1D9EBF62-51D9-CB31-517C-9831D2BCB4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18" name="直線コネクタ 15117">
                        <a:extLst>
                          <a:ext uri="{FF2B5EF4-FFF2-40B4-BE49-F238E27FC236}">
                            <a16:creationId xmlns:a16="http://schemas.microsoft.com/office/drawing/2014/main" xmlns="" id="{C1068931-06BA-6207-092C-A24661C8F1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9" name="直線コネクタ 15118">
                        <a:extLst>
                          <a:ext uri="{FF2B5EF4-FFF2-40B4-BE49-F238E27FC236}">
                            <a16:creationId xmlns:a16="http://schemas.microsoft.com/office/drawing/2014/main" xmlns="" id="{86E50894-653A-D477-921D-14C01B527D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0" name="直線コネクタ 15119">
                        <a:extLst>
                          <a:ext uri="{FF2B5EF4-FFF2-40B4-BE49-F238E27FC236}">
                            <a16:creationId xmlns:a16="http://schemas.microsoft.com/office/drawing/2014/main" xmlns="" id="{E4807707-F84E-B9F2-11C9-DF490E8993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1" name="直線コネクタ 15120">
                        <a:extLst>
                          <a:ext uri="{FF2B5EF4-FFF2-40B4-BE49-F238E27FC236}">
                            <a16:creationId xmlns:a16="http://schemas.microsoft.com/office/drawing/2014/main" xmlns="" id="{35469345-734B-7DE6-E913-82F8EC4282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2" name="直線コネクタ 15121">
                        <a:extLst>
                          <a:ext uri="{FF2B5EF4-FFF2-40B4-BE49-F238E27FC236}">
                            <a16:creationId xmlns:a16="http://schemas.microsoft.com/office/drawing/2014/main" xmlns="" id="{595118D5-A0F8-3B65-55E9-993FE33D79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3" name="直線コネクタ 15122">
                        <a:extLst>
                          <a:ext uri="{FF2B5EF4-FFF2-40B4-BE49-F238E27FC236}">
                            <a16:creationId xmlns:a16="http://schemas.microsoft.com/office/drawing/2014/main" xmlns="" id="{1EB7C9F5-8678-7DD3-AE35-47001CB6CF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4" name="直線コネクタ 15123">
                        <a:extLst>
                          <a:ext uri="{FF2B5EF4-FFF2-40B4-BE49-F238E27FC236}">
                            <a16:creationId xmlns:a16="http://schemas.microsoft.com/office/drawing/2014/main" xmlns="" id="{0D6281B6-6C5B-8DA2-CC1C-F664E9026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5" name="直線コネクタ 15124">
                        <a:extLst>
                          <a:ext uri="{FF2B5EF4-FFF2-40B4-BE49-F238E27FC236}">
                            <a16:creationId xmlns:a16="http://schemas.microsoft.com/office/drawing/2014/main" xmlns="" id="{BBB6E234-4333-845F-847D-D67CFF03FF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6" name="直線コネクタ 15125">
                        <a:extLst>
                          <a:ext uri="{FF2B5EF4-FFF2-40B4-BE49-F238E27FC236}">
                            <a16:creationId xmlns:a16="http://schemas.microsoft.com/office/drawing/2014/main" xmlns="" id="{DB1DB849-1123-BE7F-2E60-69F7CEC10C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7" name="直線コネクタ 15126">
                        <a:extLst>
                          <a:ext uri="{FF2B5EF4-FFF2-40B4-BE49-F238E27FC236}">
                            <a16:creationId xmlns:a16="http://schemas.microsoft.com/office/drawing/2014/main" xmlns="" id="{EB640B79-160F-D5B8-2DAB-B9D66D8DA2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8" name="直線コネクタ 15127">
                        <a:extLst>
                          <a:ext uri="{FF2B5EF4-FFF2-40B4-BE49-F238E27FC236}">
                            <a16:creationId xmlns:a16="http://schemas.microsoft.com/office/drawing/2014/main" xmlns="" id="{ACCE61EC-ACA4-7F0E-FFBD-92DBA7C35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9" name="直線コネクタ 15128">
                        <a:extLst>
                          <a:ext uri="{FF2B5EF4-FFF2-40B4-BE49-F238E27FC236}">
                            <a16:creationId xmlns:a16="http://schemas.microsoft.com/office/drawing/2014/main" xmlns="" id="{BCC8B6E7-FD32-87A2-BEA0-7B1F611BB4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0" name="直線コネクタ 15129">
                        <a:extLst>
                          <a:ext uri="{FF2B5EF4-FFF2-40B4-BE49-F238E27FC236}">
                            <a16:creationId xmlns:a16="http://schemas.microsoft.com/office/drawing/2014/main" xmlns="" id="{AB546404-0246-3BE2-7213-C0F4DE2131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1" name="直線コネクタ 15130">
                        <a:extLst>
                          <a:ext uri="{FF2B5EF4-FFF2-40B4-BE49-F238E27FC236}">
                            <a16:creationId xmlns:a16="http://schemas.microsoft.com/office/drawing/2014/main" xmlns="" id="{D8527677-CACF-E07D-9C1F-4D4BDC7B94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2" name="直線コネクタ 15131">
                        <a:extLst>
                          <a:ext uri="{FF2B5EF4-FFF2-40B4-BE49-F238E27FC236}">
                            <a16:creationId xmlns:a16="http://schemas.microsoft.com/office/drawing/2014/main" xmlns="" id="{5FA0A058-3F00-0825-5ED2-356082605C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3" name="直線コネクタ 15132">
                        <a:extLst>
                          <a:ext uri="{FF2B5EF4-FFF2-40B4-BE49-F238E27FC236}">
                            <a16:creationId xmlns:a16="http://schemas.microsoft.com/office/drawing/2014/main" xmlns="" id="{23D809C4-8AC1-DA7E-AAF4-432CB51E5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2" name="グループ化 15011">
                    <a:extLst>
                      <a:ext uri="{FF2B5EF4-FFF2-40B4-BE49-F238E27FC236}">
                        <a16:creationId xmlns:a16="http://schemas.microsoft.com/office/drawing/2014/main" xmlns="" id="{FF9C553D-05E3-5823-22C2-2023392AF15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82" name="グループ化 15081">
                      <a:extLst>
                        <a:ext uri="{FF2B5EF4-FFF2-40B4-BE49-F238E27FC236}">
                          <a16:creationId xmlns:a16="http://schemas.microsoft.com/office/drawing/2014/main" xmlns="" id="{516F1714-8FC5-B6DC-D011-B569D7E383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00" name="直線コネクタ 15099">
                        <a:extLst>
                          <a:ext uri="{FF2B5EF4-FFF2-40B4-BE49-F238E27FC236}">
                            <a16:creationId xmlns:a16="http://schemas.microsoft.com/office/drawing/2014/main" xmlns="" id="{997901A3-6D3D-4BD4-453E-F1452B0B86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1" name="直線コネクタ 15100">
                        <a:extLst>
                          <a:ext uri="{FF2B5EF4-FFF2-40B4-BE49-F238E27FC236}">
                            <a16:creationId xmlns:a16="http://schemas.microsoft.com/office/drawing/2014/main" xmlns="" id="{FC3A8803-D772-FCB8-5F31-66ABF6BBB6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2" name="直線コネクタ 15101">
                        <a:extLst>
                          <a:ext uri="{FF2B5EF4-FFF2-40B4-BE49-F238E27FC236}">
                            <a16:creationId xmlns:a16="http://schemas.microsoft.com/office/drawing/2014/main" xmlns="" id="{BF5A82E7-112F-7948-6AC1-D9C7AFEAEC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3" name="直線コネクタ 15102">
                        <a:extLst>
                          <a:ext uri="{FF2B5EF4-FFF2-40B4-BE49-F238E27FC236}">
                            <a16:creationId xmlns:a16="http://schemas.microsoft.com/office/drawing/2014/main" xmlns="" id="{6D8FB26C-8968-898B-B570-8E63479390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4" name="直線コネクタ 15103">
                        <a:extLst>
                          <a:ext uri="{FF2B5EF4-FFF2-40B4-BE49-F238E27FC236}">
                            <a16:creationId xmlns:a16="http://schemas.microsoft.com/office/drawing/2014/main" xmlns="" id="{65F2860C-3DAF-9EAA-827C-E0F242B547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5" name="直線コネクタ 15104">
                        <a:extLst>
                          <a:ext uri="{FF2B5EF4-FFF2-40B4-BE49-F238E27FC236}">
                            <a16:creationId xmlns:a16="http://schemas.microsoft.com/office/drawing/2014/main" xmlns="" id="{006B7952-B542-8EF2-BF4B-EE7751F2D9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6" name="直線コネクタ 15105">
                        <a:extLst>
                          <a:ext uri="{FF2B5EF4-FFF2-40B4-BE49-F238E27FC236}">
                            <a16:creationId xmlns:a16="http://schemas.microsoft.com/office/drawing/2014/main" xmlns="" id="{622CAEA5-8316-2DB9-A7D6-8FB91006F7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7" name="直線コネクタ 15106">
                        <a:extLst>
                          <a:ext uri="{FF2B5EF4-FFF2-40B4-BE49-F238E27FC236}">
                            <a16:creationId xmlns:a16="http://schemas.microsoft.com/office/drawing/2014/main" xmlns="" id="{7024F3B9-0EAD-1554-9761-C12CAB6600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8" name="直線コネクタ 15107">
                        <a:extLst>
                          <a:ext uri="{FF2B5EF4-FFF2-40B4-BE49-F238E27FC236}">
                            <a16:creationId xmlns:a16="http://schemas.microsoft.com/office/drawing/2014/main" xmlns="" id="{A14F2995-7D2F-1965-99E0-F8A340FE8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9" name="直線コネクタ 15108">
                        <a:extLst>
                          <a:ext uri="{FF2B5EF4-FFF2-40B4-BE49-F238E27FC236}">
                            <a16:creationId xmlns:a16="http://schemas.microsoft.com/office/drawing/2014/main" xmlns="" id="{F671D80A-5E26-7454-3246-79D25A825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0" name="直線コネクタ 15109">
                        <a:extLst>
                          <a:ext uri="{FF2B5EF4-FFF2-40B4-BE49-F238E27FC236}">
                            <a16:creationId xmlns:a16="http://schemas.microsoft.com/office/drawing/2014/main" xmlns="" id="{2E9761CB-BFB5-F6E0-3AEF-6CCAC3DDBB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1" name="直線コネクタ 15110">
                        <a:extLst>
                          <a:ext uri="{FF2B5EF4-FFF2-40B4-BE49-F238E27FC236}">
                            <a16:creationId xmlns:a16="http://schemas.microsoft.com/office/drawing/2014/main" xmlns="" id="{81219AD9-AA2B-59F9-9D88-CBD13C52DB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2" name="直線コネクタ 15111">
                        <a:extLst>
                          <a:ext uri="{FF2B5EF4-FFF2-40B4-BE49-F238E27FC236}">
                            <a16:creationId xmlns:a16="http://schemas.microsoft.com/office/drawing/2014/main" xmlns="" id="{7BA62A87-10E0-51A6-E82D-8396E56676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3" name="直線コネクタ 15112">
                        <a:extLst>
                          <a:ext uri="{FF2B5EF4-FFF2-40B4-BE49-F238E27FC236}">
                            <a16:creationId xmlns:a16="http://schemas.microsoft.com/office/drawing/2014/main" xmlns="" id="{5A4E1A87-6321-D821-5A2D-ACD4720AF0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4" name="直線コネクタ 15113">
                        <a:extLst>
                          <a:ext uri="{FF2B5EF4-FFF2-40B4-BE49-F238E27FC236}">
                            <a16:creationId xmlns:a16="http://schemas.microsoft.com/office/drawing/2014/main" xmlns="" id="{F22610A2-BB18-9BE1-4F0A-E8D251AB8C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5" name="直線コネクタ 15114">
                        <a:extLst>
                          <a:ext uri="{FF2B5EF4-FFF2-40B4-BE49-F238E27FC236}">
                            <a16:creationId xmlns:a16="http://schemas.microsoft.com/office/drawing/2014/main" xmlns="" id="{50329503-697E-7826-5A82-711D8F93AB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83" name="グループ化 15082">
                      <a:extLst>
                        <a:ext uri="{FF2B5EF4-FFF2-40B4-BE49-F238E27FC236}">
                          <a16:creationId xmlns:a16="http://schemas.microsoft.com/office/drawing/2014/main" xmlns="" id="{089FD0ED-69BD-8A88-CBFA-2FB9F452E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84" name="直線コネクタ 15083">
                        <a:extLst>
                          <a:ext uri="{FF2B5EF4-FFF2-40B4-BE49-F238E27FC236}">
                            <a16:creationId xmlns:a16="http://schemas.microsoft.com/office/drawing/2014/main" xmlns="" id="{DC969577-D64B-D5D8-896A-17B7AB6A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5" name="直線コネクタ 15084">
                        <a:extLst>
                          <a:ext uri="{FF2B5EF4-FFF2-40B4-BE49-F238E27FC236}">
                            <a16:creationId xmlns:a16="http://schemas.microsoft.com/office/drawing/2014/main" xmlns="" id="{98E6CE62-C714-283B-A32E-C5A3D60348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6" name="直線コネクタ 15085">
                        <a:extLst>
                          <a:ext uri="{FF2B5EF4-FFF2-40B4-BE49-F238E27FC236}">
                            <a16:creationId xmlns:a16="http://schemas.microsoft.com/office/drawing/2014/main" xmlns="" id="{3EFAE554-4CA5-1E41-F887-A88C5D06D9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7" name="直線コネクタ 15086">
                        <a:extLst>
                          <a:ext uri="{FF2B5EF4-FFF2-40B4-BE49-F238E27FC236}">
                            <a16:creationId xmlns:a16="http://schemas.microsoft.com/office/drawing/2014/main" xmlns="" id="{1050B5FA-3BAE-02E1-6A60-269911DAA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8" name="直線コネクタ 15087">
                        <a:extLst>
                          <a:ext uri="{FF2B5EF4-FFF2-40B4-BE49-F238E27FC236}">
                            <a16:creationId xmlns:a16="http://schemas.microsoft.com/office/drawing/2014/main" xmlns="" id="{3D0C59F1-2639-E126-C977-125FE7B3C8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9" name="直線コネクタ 15088">
                        <a:extLst>
                          <a:ext uri="{FF2B5EF4-FFF2-40B4-BE49-F238E27FC236}">
                            <a16:creationId xmlns:a16="http://schemas.microsoft.com/office/drawing/2014/main" xmlns="" id="{2CFE261B-E247-8CC0-0DAE-85AA026C22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0" name="直線コネクタ 15089">
                        <a:extLst>
                          <a:ext uri="{FF2B5EF4-FFF2-40B4-BE49-F238E27FC236}">
                            <a16:creationId xmlns:a16="http://schemas.microsoft.com/office/drawing/2014/main" xmlns="" id="{14E9F91C-3A65-E9D4-7F32-75C2047A31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1" name="直線コネクタ 15090">
                        <a:extLst>
                          <a:ext uri="{FF2B5EF4-FFF2-40B4-BE49-F238E27FC236}">
                            <a16:creationId xmlns:a16="http://schemas.microsoft.com/office/drawing/2014/main" xmlns="" id="{B2663DCB-39B2-DCDE-BA1A-09DE5766F0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2" name="直線コネクタ 15091">
                        <a:extLst>
                          <a:ext uri="{FF2B5EF4-FFF2-40B4-BE49-F238E27FC236}">
                            <a16:creationId xmlns:a16="http://schemas.microsoft.com/office/drawing/2014/main" xmlns="" id="{4DC8E405-DEB6-1DBC-6ABF-A76AEC10A2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3" name="直線コネクタ 15092">
                        <a:extLst>
                          <a:ext uri="{FF2B5EF4-FFF2-40B4-BE49-F238E27FC236}">
                            <a16:creationId xmlns:a16="http://schemas.microsoft.com/office/drawing/2014/main" xmlns="" id="{90B69AC1-4B23-521F-A5CF-A4C96C95AC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4" name="直線コネクタ 15093">
                        <a:extLst>
                          <a:ext uri="{FF2B5EF4-FFF2-40B4-BE49-F238E27FC236}">
                            <a16:creationId xmlns:a16="http://schemas.microsoft.com/office/drawing/2014/main" xmlns="" id="{0BA59E42-2174-06C7-B416-32A316CCA6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5" name="直線コネクタ 15094">
                        <a:extLst>
                          <a:ext uri="{FF2B5EF4-FFF2-40B4-BE49-F238E27FC236}">
                            <a16:creationId xmlns:a16="http://schemas.microsoft.com/office/drawing/2014/main" xmlns="" id="{0495400E-5F2A-F8BC-1C3F-41CB432925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6" name="直線コネクタ 15095">
                        <a:extLst>
                          <a:ext uri="{FF2B5EF4-FFF2-40B4-BE49-F238E27FC236}">
                            <a16:creationId xmlns:a16="http://schemas.microsoft.com/office/drawing/2014/main" xmlns="" id="{C864FC08-AD11-DFAF-1CD5-E9365E527C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7" name="直線コネクタ 15096">
                        <a:extLst>
                          <a:ext uri="{FF2B5EF4-FFF2-40B4-BE49-F238E27FC236}">
                            <a16:creationId xmlns:a16="http://schemas.microsoft.com/office/drawing/2014/main" xmlns="" id="{39559018-DFBF-1A37-905F-CDA26FDDE7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8" name="直線コネクタ 15097">
                        <a:extLst>
                          <a:ext uri="{FF2B5EF4-FFF2-40B4-BE49-F238E27FC236}">
                            <a16:creationId xmlns:a16="http://schemas.microsoft.com/office/drawing/2014/main" xmlns="" id="{59A903F9-F4A4-9A51-E26D-A3FA7715F8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9" name="直線コネクタ 15098">
                        <a:extLst>
                          <a:ext uri="{FF2B5EF4-FFF2-40B4-BE49-F238E27FC236}">
                            <a16:creationId xmlns:a16="http://schemas.microsoft.com/office/drawing/2014/main" xmlns="" id="{5AB62DED-0D85-BF9C-BC9A-460A8E2E1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3" name="グループ化 15012">
                    <a:extLst>
                      <a:ext uri="{FF2B5EF4-FFF2-40B4-BE49-F238E27FC236}">
                        <a16:creationId xmlns:a16="http://schemas.microsoft.com/office/drawing/2014/main" xmlns="" id="{5EB05BA8-6852-EC8A-73E3-61CC1C7B208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48" name="グループ化 15047">
                      <a:extLst>
                        <a:ext uri="{FF2B5EF4-FFF2-40B4-BE49-F238E27FC236}">
                          <a16:creationId xmlns:a16="http://schemas.microsoft.com/office/drawing/2014/main" xmlns="" id="{72F5A507-C92C-C5A8-7FBE-402661B5B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66" name="直線コネクタ 15065">
                        <a:extLst>
                          <a:ext uri="{FF2B5EF4-FFF2-40B4-BE49-F238E27FC236}">
                            <a16:creationId xmlns:a16="http://schemas.microsoft.com/office/drawing/2014/main" xmlns="" id="{7B373EF5-316D-5726-E0D9-378BAF24CB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7" name="直線コネクタ 15066">
                        <a:extLst>
                          <a:ext uri="{FF2B5EF4-FFF2-40B4-BE49-F238E27FC236}">
                            <a16:creationId xmlns:a16="http://schemas.microsoft.com/office/drawing/2014/main" xmlns="" id="{884B4E49-D336-700E-A767-163925BF6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8" name="直線コネクタ 15067">
                        <a:extLst>
                          <a:ext uri="{FF2B5EF4-FFF2-40B4-BE49-F238E27FC236}">
                            <a16:creationId xmlns:a16="http://schemas.microsoft.com/office/drawing/2014/main" xmlns="" id="{544384F0-0A40-5E0F-1821-5266EC7F5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9" name="直線コネクタ 15068">
                        <a:extLst>
                          <a:ext uri="{FF2B5EF4-FFF2-40B4-BE49-F238E27FC236}">
                            <a16:creationId xmlns:a16="http://schemas.microsoft.com/office/drawing/2014/main" xmlns="" id="{473AE74E-A1EF-1092-A54D-8DBF5E0F31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0" name="直線コネクタ 15069">
                        <a:extLst>
                          <a:ext uri="{FF2B5EF4-FFF2-40B4-BE49-F238E27FC236}">
                            <a16:creationId xmlns:a16="http://schemas.microsoft.com/office/drawing/2014/main" xmlns="" id="{1CE3979B-A7B8-C394-0B09-DA069FE3A5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1" name="直線コネクタ 15070">
                        <a:extLst>
                          <a:ext uri="{FF2B5EF4-FFF2-40B4-BE49-F238E27FC236}">
                            <a16:creationId xmlns:a16="http://schemas.microsoft.com/office/drawing/2014/main" xmlns="" id="{4456DFFB-14E7-FD22-938D-72E329AB75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2" name="直線コネクタ 15071">
                        <a:extLst>
                          <a:ext uri="{FF2B5EF4-FFF2-40B4-BE49-F238E27FC236}">
                            <a16:creationId xmlns:a16="http://schemas.microsoft.com/office/drawing/2014/main" xmlns="" id="{D5B76B93-BFE8-9764-4822-9DE5E1D42D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3" name="直線コネクタ 15072">
                        <a:extLst>
                          <a:ext uri="{FF2B5EF4-FFF2-40B4-BE49-F238E27FC236}">
                            <a16:creationId xmlns:a16="http://schemas.microsoft.com/office/drawing/2014/main" xmlns="" id="{3C327E56-38B5-756A-8375-47B82ED4F4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4" name="直線コネクタ 15073">
                        <a:extLst>
                          <a:ext uri="{FF2B5EF4-FFF2-40B4-BE49-F238E27FC236}">
                            <a16:creationId xmlns:a16="http://schemas.microsoft.com/office/drawing/2014/main" xmlns="" id="{C282AB00-2EFD-CAE1-7048-5BC6626123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5" name="直線コネクタ 15074">
                        <a:extLst>
                          <a:ext uri="{FF2B5EF4-FFF2-40B4-BE49-F238E27FC236}">
                            <a16:creationId xmlns:a16="http://schemas.microsoft.com/office/drawing/2014/main" xmlns="" id="{F97F283C-428A-3761-81F3-38630486D6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6" name="直線コネクタ 15075">
                        <a:extLst>
                          <a:ext uri="{FF2B5EF4-FFF2-40B4-BE49-F238E27FC236}">
                            <a16:creationId xmlns:a16="http://schemas.microsoft.com/office/drawing/2014/main" xmlns="" id="{5CBFAB7C-9FAE-EC60-06E2-0060D6A96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7" name="直線コネクタ 15076">
                        <a:extLst>
                          <a:ext uri="{FF2B5EF4-FFF2-40B4-BE49-F238E27FC236}">
                            <a16:creationId xmlns:a16="http://schemas.microsoft.com/office/drawing/2014/main" xmlns="" id="{72B5B1F9-8578-CC27-35C7-07E1174A2C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8" name="直線コネクタ 15077">
                        <a:extLst>
                          <a:ext uri="{FF2B5EF4-FFF2-40B4-BE49-F238E27FC236}">
                            <a16:creationId xmlns:a16="http://schemas.microsoft.com/office/drawing/2014/main" xmlns="" id="{77185C3D-0044-929C-9072-99179BC40B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9" name="直線コネクタ 15078">
                        <a:extLst>
                          <a:ext uri="{FF2B5EF4-FFF2-40B4-BE49-F238E27FC236}">
                            <a16:creationId xmlns:a16="http://schemas.microsoft.com/office/drawing/2014/main" xmlns="" id="{C408739F-7128-1E0E-FAA0-C2DE107B5C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0" name="直線コネクタ 15079">
                        <a:extLst>
                          <a:ext uri="{FF2B5EF4-FFF2-40B4-BE49-F238E27FC236}">
                            <a16:creationId xmlns:a16="http://schemas.microsoft.com/office/drawing/2014/main" xmlns="" id="{AA8ACD05-AF10-9307-522B-6998A8EA9B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1" name="直線コネクタ 15080">
                        <a:extLst>
                          <a:ext uri="{FF2B5EF4-FFF2-40B4-BE49-F238E27FC236}">
                            <a16:creationId xmlns:a16="http://schemas.microsoft.com/office/drawing/2014/main" xmlns="" id="{8491BEAA-DBCA-CA79-2235-604154E313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49" name="グループ化 15048">
                      <a:extLst>
                        <a:ext uri="{FF2B5EF4-FFF2-40B4-BE49-F238E27FC236}">
                          <a16:creationId xmlns:a16="http://schemas.microsoft.com/office/drawing/2014/main" xmlns="" id="{E7350961-9FAB-FF17-85DE-35CBC399CE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50" name="直線コネクタ 15049">
                        <a:extLst>
                          <a:ext uri="{FF2B5EF4-FFF2-40B4-BE49-F238E27FC236}">
                            <a16:creationId xmlns:a16="http://schemas.microsoft.com/office/drawing/2014/main" xmlns="" id="{1D7A0218-013D-266D-2180-9F52828BA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1" name="直線コネクタ 15050">
                        <a:extLst>
                          <a:ext uri="{FF2B5EF4-FFF2-40B4-BE49-F238E27FC236}">
                            <a16:creationId xmlns:a16="http://schemas.microsoft.com/office/drawing/2014/main" xmlns="" id="{CC190747-A426-C75B-F042-6BD8441E1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2" name="直線コネクタ 15051">
                        <a:extLst>
                          <a:ext uri="{FF2B5EF4-FFF2-40B4-BE49-F238E27FC236}">
                            <a16:creationId xmlns:a16="http://schemas.microsoft.com/office/drawing/2014/main" xmlns="" id="{1ACDE20B-025C-D187-E9CB-0BB352949B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3" name="直線コネクタ 15052">
                        <a:extLst>
                          <a:ext uri="{FF2B5EF4-FFF2-40B4-BE49-F238E27FC236}">
                            <a16:creationId xmlns:a16="http://schemas.microsoft.com/office/drawing/2014/main" xmlns="" id="{ECC7D762-0780-46D8-C3D3-26D074188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4" name="直線コネクタ 15053">
                        <a:extLst>
                          <a:ext uri="{FF2B5EF4-FFF2-40B4-BE49-F238E27FC236}">
                            <a16:creationId xmlns:a16="http://schemas.microsoft.com/office/drawing/2014/main" xmlns="" id="{EE99005A-BA10-A146-7DA5-AF5BDEC6F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5" name="直線コネクタ 15054">
                        <a:extLst>
                          <a:ext uri="{FF2B5EF4-FFF2-40B4-BE49-F238E27FC236}">
                            <a16:creationId xmlns:a16="http://schemas.microsoft.com/office/drawing/2014/main" xmlns="" id="{21AD6ED2-0976-3C2B-9BB9-233BCC2D9B8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6" name="直線コネクタ 15055">
                        <a:extLst>
                          <a:ext uri="{FF2B5EF4-FFF2-40B4-BE49-F238E27FC236}">
                            <a16:creationId xmlns:a16="http://schemas.microsoft.com/office/drawing/2014/main" xmlns="" id="{ADF55B16-9DD3-DF4A-8456-35575C5787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7" name="直線コネクタ 15056">
                        <a:extLst>
                          <a:ext uri="{FF2B5EF4-FFF2-40B4-BE49-F238E27FC236}">
                            <a16:creationId xmlns:a16="http://schemas.microsoft.com/office/drawing/2014/main" xmlns="" id="{1887165F-6B84-9C30-D555-9D75A446A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8" name="直線コネクタ 15057">
                        <a:extLst>
                          <a:ext uri="{FF2B5EF4-FFF2-40B4-BE49-F238E27FC236}">
                            <a16:creationId xmlns:a16="http://schemas.microsoft.com/office/drawing/2014/main" xmlns="" id="{B0052342-700D-1AEE-0A2D-8946CE8DBD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9" name="直線コネクタ 15058">
                        <a:extLst>
                          <a:ext uri="{FF2B5EF4-FFF2-40B4-BE49-F238E27FC236}">
                            <a16:creationId xmlns:a16="http://schemas.microsoft.com/office/drawing/2014/main" xmlns="" id="{26BA54F5-653C-D922-1630-3D74FA2D72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0" name="直線コネクタ 15059">
                        <a:extLst>
                          <a:ext uri="{FF2B5EF4-FFF2-40B4-BE49-F238E27FC236}">
                            <a16:creationId xmlns:a16="http://schemas.microsoft.com/office/drawing/2014/main" xmlns="" id="{1AB041D0-F1E6-CFEF-14A8-D9E15003E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1" name="直線コネクタ 15060">
                        <a:extLst>
                          <a:ext uri="{FF2B5EF4-FFF2-40B4-BE49-F238E27FC236}">
                            <a16:creationId xmlns:a16="http://schemas.microsoft.com/office/drawing/2014/main" xmlns="" id="{53A01197-6FA7-346B-5C45-5E8DBB2E0E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2" name="直線コネクタ 15061">
                        <a:extLst>
                          <a:ext uri="{FF2B5EF4-FFF2-40B4-BE49-F238E27FC236}">
                            <a16:creationId xmlns:a16="http://schemas.microsoft.com/office/drawing/2014/main" xmlns="" id="{8AA55210-8C58-67AE-9918-7742463B10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3" name="直線コネクタ 15062">
                        <a:extLst>
                          <a:ext uri="{FF2B5EF4-FFF2-40B4-BE49-F238E27FC236}">
                            <a16:creationId xmlns:a16="http://schemas.microsoft.com/office/drawing/2014/main" xmlns="" id="{71A4BFCA-B195-148A-7CF8-C7CF3675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4" name="直線コネクタ 15063">
                        <a:extLst>
                          <a:ext uri="{FF2B5EF4-FFF2-40B4-BE49-F238E27FC236}">
                            <a16:creationId xmlns:a16="http://schemas.microsoft.com/office/drawing/2014/main" xmlns="" id="{184D65D1-DABB-5A8B-2CD2-CCC1CBA3AA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5" name="直線コネクタ 15064">
                        <a:extLst>
                          <a:ext uri="{FF2B5EF4-FFF2-40B4-BE49-F238E27FC236}">
                            <a16:creationId xmlns:a16="http://schemas.microsoft.com/office/drawing/2014/main" xmlns="" id="{C24CAD82-1D59-80E6-B2BD-4861CD71CB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4" name="グループ化 15013">
                    <a:extLst>
                      <a:ext uri="{FF2B5EF4-FFF2-40B4-BE49-F238E27FC236}">
                        <a16:creationId xmlns:a16="http://schemas.microsoft.com/office/drawing/2014/main" xmlns="" id="{EF2F3924-866D-04D8-8A4A-65794C8E0E0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32" name="直線コネクタ 15031">
                      <a:extLst>
                        <a:ext uri="{FF2B5EF4-FFF2-40B4-BE49-F238E27FC236}">
                          <a16:creationId xmlns:a16="http://schemas.microsoft.com/office/drawing/2014/main" xmlns="" id="{DCC626E3-1426-A855-6AF9-E740C499EC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3" name="直線コネクタ 15032">
                      <a:extLst>
                        <a:ext uri="{FF2B5EF4-FFF2-40B4-BE49-F238E27FC236}">
                          <a16:creationId xmlns:a16="http://schemas.microsoft.com/office/drawing/2014/main" xmlns="" id="{E9EE3021-7F95-EDFD-1193-E093E314B8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4" name="直線コネクタ 15033">
                      <a:extLst>
                        <a:ext uri="{FF2B5EF4-FFF2-40B4-BE49-F238E27FC236}">
                          <a16:creationId xmlns:a16="http://schemas.microsoft.com/office/drawing/2014/main" xmlns="" id="{F7497F88-2BDE-79E9-88A7-FE2E3E1ABE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5" name="直線コネクタ 15034">
                      <a:extLst>
                        <a:ext uri="{FF2B5EF4-FFF2-40B4-BE49-F238E27FC236}">
                          <a16:creationId xmlns:a16="http://schemas.microsoft.com/office/drawing/2014/main" xmlns="" id="{629776A1-A649-2FF5-CFBF-690BF57237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6" name="直線コネクタ 15035">
                      <a:extLst>
                        <a:ext uri="{FF2B5EF4-FFF2-40B4-BE49-F238E27FC236}">
                          <a16:creationId xmlns:a16="http://schemas.microsoft.com/office/drawing/2014/main" xmlns="" id="{0D9E4ABB-37AB-AAA3-9182-175FFFB21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7" name="直線コネクタ 15036">
                      <a:extLst>
                        <a:ext uri="{FF2B5EF4-FFF2-40B4-BE49-F238E27FC236}">
                          <a16:creationId xmlns:a16="http://schemas.microsoft.com/office/drawing/2014/main" xmlns="" id="{98A540C5-135A-3953-4575-7EBF70F540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8" name="直線コネクタ 15037">
                      <a:extLst>
                        <a:ext uri="{FF2B5EF4-FFF2-40B4-BE49-F238E27FC236}">
                          <a16:creationId xmlns:a16="http://schemas.microsoft.com/office/drawing/2014/main" xmlns="" id="{14A3BC1C-177A-86A6-3320-330A3F64AF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9" name="直線コネクタ 15038">
                      <a:extLst>
                        <a:ext uri="{FF2B5EF4-FFF2-40B4-BE49-F238E27FC236}">
                          <a16:creationId xmlns:a16="http://schemas.microsoft.com/office/drawing/2014/main" xmlns="" id="{6198EEDF-A371-CDC8-74CB-F8EF0744BC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0" name="直線コネクタ 15039">
                      <a:extLst>
                        <a:ext uri="{FF2B5EF4-FFF2-40B4-BE49-F238E27FC236}">
                          <a16:creationId xmlns:a16="http://schemas.microsoft.com/office/drawing/2014/main" xmlns="" id="{A18C64E1-E604-6F8B-8737-49710689B1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1" name="直線コネクタ 15040">
                      <a:extLst>
                        <a:ext uri="{FF2B5EF4-FFF2-40B4-BE49-F238E27FC236}">
                          <a16:creationId xmlns:a16="http://schemas.microsoft.com/office/drawing/2014/main" xmlns="" id="{96A6FB8C-86E0-6D64-6AB0-244AC06686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2" name="直線コネクタ 15041">
                      <a:extLst>
                        <a:ext uri="{FF2B5EF4-FFF2-40B4-BE49-F238E27FC236}">
                          <a16:creationId xmlns:a16="http://schemas.microsoft.com/office/drawing/2014/main" xmlns="" id="{4E439BEB-C108-E8FE-4C0B-559057ED3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3" name="直線コネクタ 15042">
                      <a:extLst>
                        <a:ext uri="{FF2B5EF4-FFF2-40B4-BE49-F238E27FC236}">
                          <a16:creationId xmlns:a16="http://schemas.microsoft.com/office/drawing/2014/main" xmlns="" id="{65A74FC8-8F49-03BF-E307-8C32971A64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4" name="直線コネクタ 15043">
                      <a:extLst>
                        <a:ext uri="{FF2B5EF4-FFF2-40B4-BE49-F238E27FC236}">
                          <a16:creationId xmlns:a16="http://schemas.microsoft.com/office/drawing/2014/main" xmlns="" id="{89EF2262-7826-34A7-0CE6-6C02AF0E2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5" name="直線コネクタ 15044">
                      <a:extLst>
                        <a:ext uri="{FF2B5EF4-FFF2-40B4-BE49-F238E27FC236}">
                          <a16:creationId xmlns:a16="http://schemas.microsoft.com/office/drawing/2014/main" xmlns="" id="{626D9E44-FD4F-4E74-D58B-D14AAB15DF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6" name="直線コネクタ 15045">
                      <a:extLst>
                        <a:ext uri="{FF2B5EF4-FFF2-40B4-BE49-F238E27FC236}">
                          <a16:creationId xmlns:a16="http://schemas.microsoft.com/office/drawing/2014/main" xmlns="" id="{6F442C36-029C-3665-8EF0-91D6417787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7" name="直線コネクタ 15046">
                      <a:extLst>
                        <a:ext uri="{FF2B5EF4-FFF2-40B4-BE49-F238E27FC236}">
                          <a16:creationId xmlns:a16="http://schemas.microsoft.com/office/drawing/2014/main" xmlns="" id="{2F142034-0CEF-29D4-57C0-46C935D7BE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015" name="グループ化 15014">
                    <a:extLst>
                      <a:ext uri="{FF2B5EF4-FFF2-40B4-BE49-F238E27FC236}">
                        <a16:creationId xmlns:a16="http://schemas.microsoft.com/office/drawing/2014/main" xmlns="" id="{833C6046-8123-8144-9605-1D46C9749B57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16" name="直線コネクタ 15015">
                      <a:extLst>
                        <a:ext uri="{FF2B5EF4-FFF2-40B4-BE49-F238E27FC236}">
                          <a16:creationId xmlns:a16="http://schemas.microsoft.com/office/drawing/2014/main" xmlns="" id="{051901B1-2EB5-AE24-1368-606561CAAF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7" name="直線コネクタ 15016">
                      <a:extLst>
                        <a:ext uri="{FF2B5EF4-FFF2-40B4-BE49-F238E27FC236}">
                          <a16:creationId xmlns:a16="http://schemas.microsoft.com/office/drawing/2014/main" xmlns="" id="{BF6A3EFB-783C-C5D7-A6A1-939E03AA46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8" name="直線コネクタ 15017">
                      <a:extLst>
                        <a:ext uri="{FF2B5EF4-FFF2-40B4-BE49-F238E27FC236}">
                          <a16:creationId xmlns:a16="http://schemas.microsoft.com/office/drawing/2014/main" xmlns="" id="{A903AB30-9610-3411-B99D-4CA0878C4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9" name="直線コネクタ 15018">
                      <a:extLst>
                        <a:ext uri="{FF2B5EF4-FFF2-40B4-BE49-F238E27FC236}">
                          <a16:creationId xmlns:a16="http://schemas.microsoft.com/office/drawing/2014/main" xmlns="" id="{183AF799-9CA6-76EE-C3CA-D0D838E6F7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0" name="直線コネクタ 15019">
                      <a:extLst>
                        <a:ext uri="{FF2B5EF4-FFF2-40B4-BE49-F238E27FC236}">
                          <a16:creationId xmlns:a16="http://schemas.microsoft.com/office/drawing/2014/main" xmlns="" id="{6B4833E8-AA42-BDAA-5F3E-A1BEE98B78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1" name="直線コネクタ 15020">
                      <a:extLst>
                        <a:ext uri="{FF2B5EF4-FFF2-40B4-BE49-F238E27FC236}">
                          <a16:creationId xmlns:a16="http://schemas.microsoft.com/office/drawing/2014/main" xmlns="" id="{8B8ED338-398A-CE6D-C1C7-9CDD5E3EA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2" name="直線コネクタ 15021">
                      <a:extLst>
                        <a:ext uri="{FF2B5EF4-FFF2-40B4-BE49-F238E27FC236}">
                          <a16:creationId xmlns:a16="http://schemas.microsoft.com/office/drawing/2014/main" xmlns="" id="{A92E67A7-48CB-66E7-A7C0-A9DB6AD73B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3" name="直線コネクタ 15022">
                      <a:extLst>
                        <a:ext uri="{FF2B5EF4-FFF2-40B4-BE49-F238E27FC236}">
                          <a16:creationId xmlns:a16="http://schemas.microsoft.com/office/drawing/2014/main" xmlns="" id="{5BF738B1-CD05-675F-44B5-2A60405A2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4" name="直線コネクタ 15023">
                      <a:extLst>
                        <a:ext uri="{FF2B5EF4-FFF2-40B4-BE49-F238E27FC236}">
                          <a16:creationId xmlns:a16="http://schemas.microsoft.com/office/drawing/2014/main" xmlns="" id="{A65BC971-CD2C-A4B9-9E3F-5B98FE6662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5" name="直線コネクタ 15024">
                      <a:extLst>
                        <a:ext uri="{FF2B5EF4-FFF2-40B4-BE49-F238E27FC236}">
                          <a16:creationId xmlns:a16="http://schemas.microsoft.com/office/drawing/2014/main" xmlns="" id="{D3927408-0EDF-E409-9B11-64F5BF977A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6" name="直線コネクタ 15025">
                      <a:extLst>
                        <a:ext uri="{FF2B5EF4-FFF2-40B4-BE49-F238E27FC236}">
                          <a16:creationId xmlns:a16="http://schemas.microsoft.com/office/drawing/2014/main" xmlns="" id="{7A27E500-EAD4-2138-51DB-ECB1B833B0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7" name="直線コネクタ 15026">
                      <a:extLst>
                        <a:ext uri="{FF2B5EF4-FFF2-40B4-BE49-F238E27FC236}">
                          <a16:creationId xmlns:a16="http://schemas.microsoft.com/office/drawing/2014/main" xmlns="" id="{91996DC7-82EE-C1A5-9915-60CC858E41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8" name="直線コネクタ 15027">
                      <a:extLst>
                        <a:ext uri="{FF2B5EF4-FFF2-40B4-BE49-F238E27FC236}">
                          <a16:creationId xmlns:a16="http://schemas.microsoft.com/office/drawing/2014/main" xmlns="" id="{A9561083-2476-C456-9B3F-3931B7FAB7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9" name="直線コネクタ 15028">
                      <a:extLst>
                        <a:ext uri="{FF2B5EF4-FFF2-40B4-BE49-F238E27FC236}">
                          <a16:creationId xmlns:a16="http://schemas.microsoft.com/office/drawing/2014/main" xmlns="" id="{76F4082F-C3E5-A6D8-92DF-A65EA63F34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0" name="直線コネクタ 15029">
                      <a:extLst>
                        <a:ext uri="{FF2B5EF4-FFF2-40B4-BE49-F238E27FC236}">
                          <a16:creationId xmlns:a16="http://schemas.microsoft.com/office/drawing/2014/main" xmlns="" id="{7F975850-9D9E-D511-20AE-A9E0EA7CDB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1" name="直線コネクタ 15030">
                      <a:extLst>
                        <a:ext uri="{FF2B5EF4-FFF2-40B4-BE49-F238E27FC236}">
                          <a16:creationId xmlns:a16="http://schemas.microsoft.com/office/drawing/2014/main" xmlns="" id="{143D74DC-A066-73D5-8A64-DB03A5F56A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982" name="グループ化 14981">
                  <a:extLst>
                    <a:ext uri="{FF2B5EF4-FFF2-40B4-BE49-F238E27FC236}">
                      <a16:creationId xmlns:a16="http://schemas.microsoft.com/office/drawing/2014/main" xmlns="" id="{65E10477-16FF-DDBB-44B5-72477A96DF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004" name="直線コネクタ 15003">
                    <a:extLst>
                      <a:ext uri="{FF2B5EF4-FFF2-40B4-BE49-F238E27FC236}">
                        <a16:creationId xmlns:a16="http://schemas.microsoft.com/office/drawing/2014/main" xmlns="" id="{A6176E0A-C25D-01FB-535A-0EBF7B264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5" name="直線コネクタ 15004">
                    <a:extLst>
                      <a:ext uri="{FF2B5EF4-FFF2-40B4-BE49-F238E27FC236}">
                        <a16:creationId xmlns:a16="http://schemas.microsoft.com/office/drawing/2014/main" xmlns="" id="{3705D867-114F-7DB6-74E0-B5AFCFF42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6" name="直線コネクタ 15005">
                    <a:extLst>
                      <a:ext uri="{FF2B5EF4-FFF2-40B4-BE49-F238E27FC236}">
                        <a16:creationId xmlns:a16="http://schemas.microsoft.com/office/drawing/2014/main" xmlns="" id="{A6817CB9-444F-BAE7-CAF3-C7C1EE19A1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7" name="直線コネクタ 15006">
                    <a:extLst>
                      <a:ext uri="{FF2B5EF4-FFF2-40B4-BE49-F238E27FC236}">
                        <a16:creationId xmlns:a16="http://schemas.microsoft.com/office/drawing/2014/main" xmlns="" id="{0E1F9E58-0841-87C4-5375-5B4E14E316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8" name="直線コネクタ 15007">
                    <a:extLst>
                      <a:ext uri="{FF2B5EF4-FFF2-40B4-BE49-F238E27FC236}">
                        <a16:creationId xmlns:a16="http://schemas.microsoft.com/office/drawing/2014/main" xmlns="" id="{B531BB07-B923-F0A1-73FE-5D9E3379F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9" name="直線コネクタ 15008">
                    <a:extLst>
                      <a:ext uri="{FF2B5EF4-FFF2-40B4-BE49-F238E27FC236}">
                        <a16:creationId xmlns:a16="http://schemas.microsoft.com/office/drawing/2014/main" xmlns="" id="{7DAEBF85-878B-2768-D774-CA7D85774C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3" name="グループ化 14982">
                  <a:extLst>
                    <a:ext uri="{FF2B5EF4-FFF2-40B4-BE49-F238E27FC236}">
                      <a16:creationId xmlns:a16="http://schemas.microsoft.com/office/drawing/2014/main" xmlns="" id="{9D484D1C-70FA-2E49-1336-2F8104534F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8" name="直線コネクタ 14997">
                    <a:extLst>
                      <a:ext uri="{FF2B5EF4-FFF2-40B4-BE49-F238E27FC236}">
                        <a16:creationId xmlns:a16="http://schemas.microsoft.com/office/drawing/2014/main" xmlns="" id="{D8252F38-8DB2-0CD1-FB0A-BAD5AEBDC2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9" name="直線コネクタ 14998">
                    <a:extLst>
                      <a:ext uri="{FF2B5EF4-FFF2-40B4-BE49-F238E27FC236}">
                        <a16:creationId xmlns:a16="http://schemas.microsoft.com/office/drawing/2014/main" xmlns="" id="{F781F5C6-523C-9ED8-8584-7C5C2F389A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0" name="直線コネクタ 14999">
                    <a:extLst>
                      <a:ext uri="{FF2B5EF4-FFF2-40B4-BE49-F238E27FC236}">
                        <a16:creationId xmlns:a16="http://schemas.microsoft.com/office/drawing/2014/main" xmlns="" id="{CE80F273-7926-241E-CA27-603A74019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1" name="直線コネクタ 15000">
                    <a:extLst>
                      <a:ext uri="{FF2B5EF4-FFF2-40B4-BE49-F238E27FC236}">
                        <a16:creationId xmlns:a16="http://schemas.microsoft.com/office/drawing/2014/main" xmlns="" id="{F9726F0A-71B3-0E5C-FDD8-8B639662F1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2" name="直線コネクタ 15001">
                    <a:extLst>
                      <a:ext uri="{FF2B5EF4-FFF2-40B4-BE49-F238E27FC236}">
                        <a16:creationId xmlns:a16="http://schemas.microsoft.com/office/drawing/2014/main" xmlns="" id="{E874B29A-297A-DA01-9C74-1BC9979BD8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3" name="直線コネクタ 15002">
                    <a:extLst>
                      <a:ext uri="{FF2B5EF4-FFF2-40B4-BE49-F238E27FC236}">
                        <a16:creationId xmlns:a16="http://schemas.microsoft.com/office/drawing/2014/main" xmlns="" id="{DA452D90-E252-BFA6-808B-25BF003A4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4" name="グループ化 14983">
                  <a:extLst>
                    <a:ext uri="{FF2B5EF4-FFF2-40B4-BE49-F238E27FC236}">
                      <a16:creationId xmlns:a16="http://schemas.microsoft.com/office/drawing/2014/main" xmlns="" id="{160CDDDF-80B6-530F-7B96-71C1E071BB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2" name="直線コネクタ 14991">
                    <a:extLst>
                      <a:ext uri="{FF2B5EF4-FFF2-40B4-BE49-F238E27FC236}">
                        <a16:creationId xmlns:a16="http://schemas.microsoft.com/office/drawing/2014/main" xmlns="" id="{8CD9DCF3-E1BE-7871-1DFF-AEE161AED2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3" name="直線コネクタ 14992">
                    <a:extLst>
                      <a:ext uri="{FF2B5EF4-FFF2-40B4-BE49-F238E27FC236}">
                        <a16:creationId xmlns:a16="http://schemas.microsoft.com/office/drawing/2014/main" xmlns="" id="{08142535-5026-31A1-1503-57C1480ED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4" name="直線コネクタ 14993">
                    <a:extLst>
                      <a:ext uri="{FF2B5EF4-FFF2-40B4-BE49-F238E27FC236}">
                        <a16:creationId xmlns:a16="http://schemas.microsoft.com/office/drawing/2014/main" xmlns="" id="{972E7416-EA72-F803-B3C4-6DFB6450B1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5" name="直線コネクタ 14994">
                    <a:extLst>
                      <a:ext uri="{FF2B5EF4-FFF2-40B4-BE49-F238E27FC236}">
                        <a16:creationId xmlns:a16="http://schemas.microsoft.com/office/drawing/2014/main" xmlns="" id="{F773F55E-F11B-13CA-F5D8-D3E598CC3C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6" name="直線コネクタ 14995">
                    <a:extLst>
                      <a:ext uri="{FF2B5EF4-FFF2-40B4-BE49-F238E27FC236}">
                        <a16:creationId xmlns:a16="http://schemas.microsoft.com/office/drawing/2014/main" xmlns="" id="{8A505B53-89CE-0360-DD57-555A81AB9B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7" name="直線コネクタ 14996">
                    <a:extLst>
                      <a:ext uri="{FF2B5EF4-FFF2-40B4-BE49-F238E27FC236}">
                        <a16:creationId xmlns:a16="http://schemas.microsoft.com/office/drawing/2014/main" xmlns="" id="{7B5C819A-B981-24EC-962A-661A5BAA56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5" name="グループ化 14984">
                  <a:extLst>
                    <a:ext uri="{FF2B5EF4-FFF2-40B4-BE49-F238E27FC236}">
                      <a16:creationId xmlns:a16="http://schemas.microsoft.com/office/drawing/2014/main" xmlns="" id="{20EF1316-7778-E282-1F33-AD6DBED35B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86" name="直線コネクタ 14985">
                    <a:extLst>
                      <a:ext uri="{FF2B5EF4-FFF2-40B4-BE49-F238E27FC236}">
                        <a16:creationId xmlns:a16="http://schemas.microsoft.com/office/drawing/2014/main" xmlns="" id="{C2F990C1-A651-8A7A-2695-C79F30954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7" name="直線コネクタ 14986">
                    <a:extLst>
                      <a:ext uri="{FF2B5EF4-FFF2-40B4-BE49-F238E27FC236}">
                        <a16:creationId xmlns:a16="http://schemas.microsoft.com/office/drawing/2014/main" xmlns="" id="{00C410E0-0BA5-A64B-5666-F7E7B34AE3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8" name="直線コネクタ 14987">
                    <a:extLst>
                      <a:ext uri="{FF2B5EF4-FFF2-40B4-BE49-F238E27FC236}">
                        <a16:creationId xmlns:a16="http://schemas.microsoft.com/office/drawing/2014/main" xmlns="" id="{A1838B88-6E40-5402-42C5-5952A62B9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9" name="直線コネクタ 14988">
                    <a:extLst>
                      <a:ext uri="{FF2B5EF4-FFF2-40B4-BE49-F238E27FC236}">
                        <a16:creationId xmlns:a16="http://schemas.microsoft.com/office/drawing/2014/main" xmlns="" id="{4C0F7647-C5A5-87A2-EACF-5F5603F535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0" name="直線コネクタ 14989">
                    <a:extLst>
                      <a:ext uri="{FF2B5EF4-FFF2-40B4-BE49-F238E27FC236}">
                        <a16:creationId xmlns:a16="http://schemas.microsoft.com/office/drawing/2014/main" xmlns="" id="{3C30207D-FBDF-7279-5DC1-DB18FF6598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1" name="直線コネクタ 14990">
                    <a:extLst>
                      <a:ext uri="{FF2B5EF4-FFF2-40B4-BE49-F238E27FC236}">
                        <a16:creationId xmlns:a16="http://schemas.microsoft.com/office/drawing/2014/main" xmlns="" id="{429F820B-6E42-2AD4-4D8E-447F1B03D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xmlns="" id="{23CEB52C-67C1-D715-6883-4780984B1B13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xmlns="" id="{5DD5ED26-AF55-6FC7-ED07-0D92A7F7F54D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788" name="正方形/長方形 14787">
                  <a:extLst>
                    <a:ext uri="{FF2B5EF4-FFF2-40B4-BE49-F238E27FC236}">
                      <a16:creationId xmlns:a16="http://schemas.microsoft.com/office/drawing/2014/main" xmlns="" id="{076B5B86-697D-F818-C93A-03E296847C1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4789" name="グループ化 14788">
                  <a:extLst>
                    <a:ext uri="{FF2B5EF4-FFF2-40B4-BE49-F238E27FC236}">
                      <a16:creationId xmlns:a16="http://schemas.microsoft.com/office/drawing/2014/main" xmlns="" id="{10A6D9BC-AAE7-4883-4631-CDAEFB7965C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818" name="グループ化 14817">
                    <a:extLst>
                      <a:ext uri="{FF2B5EF4-FFF2-40B4-BE49-F238E27FC236}">
                        <a16:creationId xmlns:a16="http://schemas.microsoft.com/office/drawing/2014/main" xmlns="" id="{672D5165-88E3-1D7C-FE46-9B5971D8B3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958" name="正方形/長方形 14957">
                      <a:extLst>
                        <a:ext uri="{FF2B5EF4-FFF2-40B4-BE49-F238E27FC236}">
                          <a16:creationId xmlns:a16="http://schemas.microsoft.com/office/drawing/2014/main" xmlns="" id="{E191CF4A-0BB4-09C4-CC96-68B043DA32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59" name="グループ化 14958">
                      <a:extLst>
                        <a:ext uri="{FF2B5EF4-FFF2-40B4-BE49-F238E27FC236}">
                          <a16:creationId xmlns:a16="http://schemas.microsoft.com/office/drawing/2014/main" xmlns="" id="{B3E16A28-0CB1-42C5-DCA0-EC07FBD39E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74" name="正方形/長方形 14973">
                        <a:extLst>
                          <a:ext uri="{FF2B5EF4-FFF2-40B4-BE49-F238E27FC236}">
                            <a16:creationId xmlns:a16="http://schemas.microsoft.com/office/drawing/2014/main" xmlns="" id="{1AEEF9DC-486F-E076-A4D2-6AB09583A06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75" name="正方形/長方形 14974">
                        <a:extLst>
                          <a:ext uri="{FF2B5EF4-FFF2-40B4-BE49-F238E27FC236}">
                            <a16:creationId xmlns:a16="http://schemas.microsoft.com/office/drawing/2014/main" xmlns="" id="{D6B73CEC-CB78-17DF-08A8-AE58276126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4960" name="グループ化 14959">
                      <a:extLst>
                        <a:ext uri="{FF2B5EF4-FFF2-40B4-BE49-F238E27FC236}">
                          <a16:creationId xmlns:a16="http://schemas.microsoft.com/office/drawing/2014/main" xmlns="" id="{6943AA4A-3F46-3BBC-6E8C-1D8D9AAEB5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970" name="正方形/長方形 14969">
                        <a:extLst>
                          <a:ext uri="{FF2B5EF4-FFF2-40B4-BE49-F238E27FC236}">
                            <a16:creationId xmlns:a16="http://schemas.microsoft.com/office/drawing/2014/main" xmlns="" id="{2DF82B8A-1803-D561-09B6-FEE626E4F15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4971" name="グループ化 14970">
                        <a:extLst>
                          <a:ext uri="{FF2B5EF4-FFF2-40B4-BE49-F238E27FC236}">
                            <a16:creationId xmlns:a16="http://schemas.microsoft.com/office/drawing/2014/main" xmlns="" id="{1EED3292-77A9-2803-2E2A-49F303E184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972" name="正方形/長方形 14971">
                          <a:extLst>
                            <a:ext uri="{FF2B5EF4-FFF2-40B4-BE49-F238E27FC236}">
                              <a16:creationId xmlns:a16="http://schemas.microsoft.com/office/drawing/2014/main" xmlns="" id="{83EC3860-FC90-4354-B78D-83D199037A6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4973" name="正方形/長方形 14972">
                          <a:extLst>
                            <a:ext uri="{FF2B5EF4-FFF2-40B4-BE49-F238E27FC236}">
                              <a16:creationId xmlns:a16="http://schemas.microsoft.com/office/drawing/2014/main" xmlns="" id="{CE99745B-3665-DC5F-F32F-493D64ED0C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4961" name="正方形/長方形 14960">
                      <a:extLst>
                        <a:ext uri="{FF2B5EF4-FFF2-40B4-BE49-F238E27FC236}">
                          <a16:creationId xmlns:a16="http://schemas.microsoft.com/office/drawing/2014/main" xmlns="" id="{7A9A6F4B-9FC5-F143-EDFE-CD832421B8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62" name="グループ化 14961">
                      <a:extLst>
                        <a:ext uri="{FF2B5EF4-FFF2-40B4-BE49-F238E27FC236}">
                          <a16:creationId xmlns:a16="http://schemas.microsoft.com/office/drawing/2014/main" xmlns="" id="{F0724D5B-7594-8220-D1C6-F75EF4162A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8" name="正方形/長方形 14967">
                        <a:extLst>
                          <a:ext uri="{FF2B5EF4-FFF2-40B4-BE49-F238E27FC236}">
                            <a16:creationId xmlns:a16="http://schemas.microsoft.com/office/drawing/2014/main" xmlns="" id="{8C404EEB-CE9E-9A59-5A13-2BA1705BC9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69" name="正方形/長方形 14968">
                        <a:extLst>
                          <a:ext uri="{FF2B5EF4-FFF2-40B4-BE49-F238E27FC236}">
                            <a16:creationId xmlns:a16="http://schemas.microsoft.com/office/drawing/2014/main" xmlns="" id="{D9A9A473-EA68-B6DB-0A65-0016102D62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963" name="正方形/長方形 14962">
                      <a:extLst>
                        <a:ext uri="{FF2B5EF4-FFF2-40B4-BE49-F238E27FC236}">
                          <a16:creationId xmlns:a16="http://schemas.microsoft.com/office/drawing/2014/main" xmlns="" id="{0460E74A-D262-94C0-CFBC-287F3955D1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64" name="グループ化 14963">
                      <a:extLst>
                        <a:ext uri="{FF2B5EF4-FFF2-40B4-BE49-F238E27FC236}">
                          <a16:creationId xmlns:a16="http://schemas.microsoft.com/office/drawing/2014/main" xmlns="" id="{B2E6B120-CADA-C157-316E-D89ED148D1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6" name="正方形/長方形 14965">
                        <a:extLst>
                          <a:ext uri="{FF2B5EF4-FFF2-40B4-BE49-F238E27FC236}">
                            <a16:creationId xmlns:a16="http://schemas.microsoft.com/office/drawing/2014/main" xmlns="" id="{54E96EB2-5254-6F09-CEB4-E59DB3D1E1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67" name="正方形/長方形 14966">
                        <a:extLst>
                          <a:ext uri="{FF2B5EF4-FFF2-40B4-BE49-F238E27FC236}">
                            <a16:creationId xmlns:a16="http://schemas.microsoft.com/office/drawing/2014/main" xmlns="" id="{D1BF4267-2918-A9C0-AE05-42FC4E68E6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965" name="正方形/長方形 14964">
                      <a:extLst>
                        <a:ext uri="{FF2B5EF4-FFF2-40B4-BE49-F238E27FC236}">
                          <a16:creationId xmlns:a16="http://schemas.microsoft.com/office/drawing/2014/main" xmlns="" id="{7FDEF7E6-03E9-4843-23F4-251741208A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4819" name="グループ化 14818">
                    <a:extLst>
                      <a:ext uri="{FF2B5EF4-FFF2-40B4-BE49-F238E27FC236}">
                        <a16:creationId xmlns:a16="http://schemas.microsoft.com/office/drawing/2014/main" xmlns="" id="{F27459EE-D045-871D-2095-9926903569BE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924" name="グループ化 14923">
                      <a:extLst>
                        <a:ext uri="{FF2B5EF4-FFF2-40B4-BE49-F238E27FC236}">
                          <a16:creationId xmlns:a16="http://schemas.microsoft.com/office/drawing/2014/main" xmlns="" id="{D8D4DC42-9414-2468-1AA3-FD80D4B485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42" name="直線コネクタ 14941">
                        <a:extLst>
                          <a:ext uri="{FF2B5EF4-FFF2-40B4-BE49-F238E27FC236}">
                            <a16:creationId xmlns:a16="http://schemas.microsoft.com/office/drawing/2014/main" xmlns="" id="{EB31A219-6573-FBB9-ACE0-80C6660678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3" name="直線コネクタ 14942">
                        <a:extLst>
                          <a:ext uri="{FF2B5EF4-FFF2-40B4-BE49-F238E27FC236}">
                            <a16:creationId xmlns:a16="http://schemas.microsoft.com/office/drawing/2014/main" xmlns="" id="{FCA78499-1ACA-DEB6-8CBF-9CB6F3411E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4" name="直線コネクタ 14943">
                        <a:extLst>
                          <a:ext uri="{FF2B5EF4-FFF2-40B4-BE49-F238E27FC236}">
                            <a16:creationId xmlns:a16="http://schemas.microsoft.com/office/drawing/2014/main" xmlns="" id="{661D5C97-38BA-8C7E-9CAA-EF8955D1F3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5" name="直線コネクタ 14944">
                        <a:extLst>
                          <a:ext uri="{FF2B5EF4-FFF2-40B4-BE49-F238E27FC236}">
                            <a16:creationId xmlns:a16="http://schemas.microsoft.com/office/drawing/2014/main" xmlns="" id="{5CC7D958-10DA-6938-B9D1-43A03B33CC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6" name="直線コネクタ 14945">
                        <a:extLst>
                          <a:ext uri="{FF2B5EF4-FFF2-40B4-BE49-F238E27FC236}">
                            <a16:creationId xmlns:a16="http://schemas.microsoft.com/office/drawing/2014/main" xmlns="" id="{275451AB-30BC-4527-8A6B-9D9F3E03B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7" name="直線コネクタ 14946">
                        <a:extLst>
                          <a:ext uri="{FF2B5EF4-FFF2-40B4-BE49-F238E27FC236}">
                            <a16:creationId xmlns:a16="http://schemas.microsoft.com/office/drawing/2014/main" xmlns="" id="{215E85F5-594D-FBBD-DC2D-BE7C7CDAA2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8" name="直線コネクタ 14947">
                        <a:extLst>
                          <a:ext uri="{FF2B5EF4-FFF2-40B4-BE49-F238E27FC236}">
                            <a16:creationId xmlns:a16="http://schemas.microsoft.com/office/drawing/2014/main" xmlns="" id="{A8FF64A9-7B8F-5675-A01C-87A4BDB69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9" name="直線コネクタ 14948">
                        <a:extLst>
                          <a:ext uri="{FF2B5EF4-FFF2-40B4-BE49-F238E27FC236}">
                            <a16:creationId xmlns:a16="http://schemas.microsoft.com/office/drawing/2014/main" xmlns="" id="{8A29498C-954A-C5AA-C2CC-7F0FFEDA81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0" name="直線コネクタ 14949">
                        <a:extLst>
                          <a:ext uri="{FF2B5EF4-FFF2-40B4-BE49-F238E27FC236}">
                            <a16:creationId xmlns:a16="http://schemas.microsoft.com/office/drawing/2014/main" xmlns="" id="{7E52DF9D-A829-7686-46FF-6D4DF234C7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1" name="直線コネクタ 14950">
                        <a:extLst>
                          <a:ext uri="{FF2B5EF4-FFF2-40B4-BE49-F238E27FC236}">
                            <a16:creationId xmlns:a16="http://schemas.microsoft.com/office/drawing/2014/main" xmlns="" id="{6E9D91AF-52CB-1257-B93C-FF1339A86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2" name="直線コネクタ 14951">
                        <a:extLst>
                          <a:ext uri="{FF2B5EF4-FFF2-40B4-BE49-F238E27FC236}">
                            <a16:creationId xmlns:a16="http://schemas.microsoft.com/office/drawing/2014/main" xmlns="" id="{07793EED-43BF-7191-FF53-CF2EE64D91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3" name="直線コネクタ 14952">
                        <a:extLst>
                          <a:ext uri="{FF2B5EF4-FFF2-40B4-BE49-F238E27FC236}">
                            <a16:creationId xmlns:a16="http://schemas.microsoft.com/office/drawing/2014/main" xmlns="" id="{7DCB5534-4AEF-A838-644B-E889B2E99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4" name="直線コネクタ 14953">
                        <a:extLst>
                          <a:ext uri="{FF2B5EF4-FFF2-40B4-BE49-F238E27FC236}">
                            <a16:creationId xmlns:a16="http://schemas.microsoft.com/office/drawing/2014/main" xmlns="" id="{C37655AB-CE39-B4EA-D42A-D62EB58EED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5" name="直線コネクタ 14954">
                        <a:extLst>
                          <a:ext uri="{FF2B5EF4-FFF2-40B4-BE49-F238E27FC236}">
                            <a16:creationId xmlns:a16="http://schemas.microsoft.com/office/drawing/2014/main" xmlns="" id="{2C096ACD-62EC-5C4E-8618-4EAAA330A7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6" name="直線コネクタ 14955">
                        <a:extLst>
                          <a:ext uri="{FF2B5EF4-FFF2-40B4-BE49-F238E27FC236}">
                            <a16:creationId xmlns:a16="http://schemas.microsoft.com/office/drawing/2014/main" xmlns="" id="{BFA31F28-4BEB-9CBE-5E77-98BDEA0F5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7" name="直線コネクタ 14956">
                        <a:extLst>
                          <a:ext uri="{FF2B5EF4-FFF2-40B4-BE49-F238E27FC236}">
                            <a16:creationId xmlns:a16="http://schemas.microsoft.com/office/drawing/2014/main" xmlns="" id="{5B110726-CE60-4AB1-3235-6B311FF7F2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925" name="グループ化 14924">
                      <a:extLst>
                        <a:ext uri="{FF2B5EF4-FFF2-40B4-BE49-F238E27FC236}">
                          <a16:creationId xmlns:a16="http://schemas.microsoft.com/office/drawing/2014/main" xmlns="" id="{B87FD438-B24A-5E7E-C15D-CDBB6D1922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26" name="直線コネクタ 14925">
                        <a:extLst>
                          <a:ext uri="{FF2B5EF4-FFF2-40B4-BE49-F238E27FC236}">
                            <a16:creationId xmlns:a16="http://schemas.microsoft.com/office/drawing/2014/main" xmlns="" id="{3D4E762C-AF6B-513E-96D7-218B8C2085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7" name="直線コネクタ 14926">
                        <a:extLst>
                          <a:ext uri="{FF2B5EF4-FFF2-40B4-BE49-F238E27FC236}">
                            <a16:creationId xmlns:a16="http://schemas.microsoft.com/office/drawing/2014/main" xmlns="" id="{BCC7DE61-B4BA-AEC2-5AD6-2D0FE8CBC8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8" name="直線コネクタ 14927">
                        <a:extLst>
                          <a:ext uri="{FF2B5EF4-FFF2-40B4-BE49-F238E27FC236}">
                            <a16:creationId xmlns:a16="http://schemas.microsoft.com/office/drawing/2014/main" xmlns="" id="{94C017F3-81AF-5F33-5E0B-405D03E6A8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9" name="直線コネクタ 14928">
                        <a:extLst>
                          <a:ext uri="{FF2B5EF4-FFF2-40B4-BE49-F238E27FC236}">
                            <a16:creationId xmlns:a16="http://schemas.microsoft.com/office/drawing/2014/main" xmlns="" id="{5FD4F78E-57DF-1A11-35EF-BE78E38F7A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0" name="直線コネクタ 14929">
                        <a:extLst>
                          <a:ext uri="{FF2B5EF4-FFF2-40B4-BE49-F238E27FC236}">
                            <a16:creationId xmlns:a16="http://schemas.microsoft.com/office/drawing/2014/main" xmlns="" id="{BC0F2018-BF45-E7B8-810A-B6C600E42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1" name="直線コネクタ 14930">
                        <a:extLst>
                          <a:ext uri="{FF2B5EF4-FFF2-40B4-BE49-F238E27FC236}">
                            <a16:creationId xmlns:a16="http://schemas.microsoft.com/office/drawing/2014/main" xmlns="" id="{8FE48D2E-749B-3E9D-EC44-66283E4437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2" name="直線コネクタ 14931">
                        <a:extLst>
                          <a:ext uri="{FF2B5EF4-FFF2-40B4-BE49-F238E27FC236}">
                            <a16:creationId xmlns:a16="http://schemas.microsoft.com/office/drawing/2014/main" xmlns="" id="{40BAF2B1-2D6B-8692-3F92-D435350E6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3" name="直線コネクタ 14932">
                        <a:extLst>
                          <a:ext uri="{FF2B5EF4-FFF2-40B4-BE49-F238E27FC236}">
                            <a16:creationId xmlns:a16="http://schemas.microsoft.com/office/drawing/2014/main" xmlns="" id="{2077480D-914A-D51C-CE59-E8FD57AFB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4" name="直線コネクタ 14933">
                        <a:extLst>
                          <a:ext uri="{FF2B5EF4-FFF2-40B4-BE49-F238E27FC236}">
                            <a16:creationId xmlns:a16="http://schemas.microsoft.com/office/drawing/2014/main" xmlns="" id="{3EF316A4-B26C-2EDB-B003-294FC9DB2A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5" name="直線コネクタ 14934">
                        <a:extLst>
                          <a:ext uri="{FF2B5EF4-FFF2-40B4-BE49-F238E27FC236}">
                            <a16:creationId xmlns:a16="http://schemas.microsoft.com/office/drawing/2014/main" xmlns="" id="{8E00DF88-F222-6DA6-BB75-EE46B33905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6" name="直線コネクタ 14935">
                        <a:extLst>
                          <a:ext uri="{FF2B5EF4-FFF2-40B4-BE49-F238E27FC236}">
                            <a16:creationId xmlns:a16="http://schemas.microsoft.com/office/drawing/2014/main" xmlns="" id="{42B86A20-D2AA-1C1D-EDC4-770FC24466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7" name="直線コネクタ 14936">
                        <a:extLst>
                          <a:ext uri="{FF2B5EF4-FFF2-40B4-BE49-F238E27FC236}">
                            <a16:creationId xmlns:a16="http://schemas.microsoft.com/office/drawing/2014/main" xmlns="" id="{DE206241-6154-433A-2006-124DE270F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8" name="直線コネクタ 14937">
                        <a:extLst>
                          <a:ext uri="{FF2B5EF4-FFF2-40B4-BE49-F238E27FC236}">
                            <a16:creationId xmlns:a16="http://schemas.microsoft.com/office/drawing/2014/main" xmlns="" id="{2F095EB4-26AD-02EE-61F4-7D43C24DA1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9" name="直線コネクタ 14938">
                        <a:extLst>
                          <a:ext uri="{FF2B5EF4-FFF2-40B4-BE49-F238E27FC236}">
                            <a16:creationId xmlns:a16="http://schemas.microsoft.com/office/drawing/2014/main" xmlns="" id="{86215168-AEC8-2BC7-C10C-22676FB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0" name="直線コネクタ 14939">
                        <a:extLst>
                          <a:ext uri="{FF2B5EF4-FFF2-40B4-BE49-F238E27FC236}">
                            <a16:creationId xmlns:a16="http://schemas.microsoft.com/office/drawing/2014/main" xmlns="" id="{D392050E-1D16-F04B-B63A-77E75685E2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1" name="直線コネクタ 14940">
                        <a:extLst>
                          <a:ext uri="{FF2B5EF4-FFF2-40B4-BE49-F238E27FC236}">
                            <a16:creationId xmlns:a16="http://schemas.microsoft.com/office/drawing/2014/main" xmlns="" id="{23ADEC5B-596A-85B4-3420-90FB5F822D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0" name="グループ化 14819">
                    <a:extLst>
                      <a:ext uri="{FF2B5EF4-FFF2-40B4-BE49-F238E27FC236}">
                        <a16:creationId xmlns:a16="http://schemas.microsoft.com/office/drawing/2014/main" xmlns="" id="{5591DA77-A005-B513-9A18-8009B16191D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90" name="グループ化 14889">
                      <a:extLst>
                        <a:ext uri="{FF2B5EF4-FFF2-40B4-BE49-F238E27FC236}">
                          <a16:creationId xmlns:a16="http://schemas.microsoft.com/office/drawing/2014/main" xmlns="" id="{4A65D628-5E9C-01C3-B15A-BCE968DD94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08" name="直線コネクタ 14907">
                        <a:extLst>
                          <a:ext uri="{FF2B5EF4-FFF2-40B4-BE49-F238E27FC236}">
                            <a16:creationId xmlns:a16="http://schemas.microsoft.com/office/drawing/2014/main" xmlns="" id="{8EC96831-693D-AE4F-EFC3-796BD843C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9" name="直線コネクタ 14908">
                        <a:extLst>
                          <a:ext uri="{FF2B5EF4-FFF2-40B4-BE49-F238E27FC236}">
                            <a16:creationId xmlns:a16="http://schemas.microsoft.com/office/drawing/2014/main" xmlns="" id="{391398FC-1020-526F-754E-B97D94D57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0" name="直線コネクタ 14909">
                        <a:extLst>
                          <a:ext uri="{FF2B5EF4-FFF2-40B4-BE49-F238E27FC236}">
                            <a16:creationId xmlns:a16="http://schemas.microsoft.com/office/drawing/2014/main" xmlns="" id="{8BBBF47F-AC67-167A-FDA8-C0CE1DD7B9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1" name="直線コネクタ 14910">
                        <a:extLst>
                          <a:ext uri="{FF2B5EF4-FFF2-40B4-BE49-F238E27FC236}">
                            <a16:creationId xmlns:a16="http://schemas.microsoft.com/office/drawing/2014/main" xmlns="" id="{B48B291C-A0E0-01B3-FCCE-8400AD5C0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2" name="直線コネクタ 14911">
                        <a:extLst>
                          <a:ext uri="{FF2B5EF4-FFF2-40B4-BE49-F238E27FC236}">
                            <a16:creationId xmlns:a16="http://schemas.microsoft.com/office/drawing/2014/main" xmlns="" id="{1873B47A-650F-D2E5-8687-D790CF0778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3" name="直線コネクタ 14912">
                        <a:extLst>
                          <a:ext uri="{FF2B5EF4-FFF2-40B4-BE49-F238E27FC236}">
                            <a16:creationId xmlns:a16="http://schemas.microsoft.com/office/drawing/2014/main" xmlns="" id="{5AC24D84-868D-1161-6676-7A43387CBC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4" name="直線コネクタ 14913">
                        <a:extLst>
                          <a:ext uri="{FF2B5EF4-FFF2-40B4-BE49-F238E27FC236}">
                            <a16:creationId xmlns:a16="http://schemas.microsoft.com/office/drawing/2014/main" xmlns="" id="{0AF2FDDF-E7D3-0178-37C9-1F09D4F680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5" name="直線コネクタ 14914">
                        <a:extLst>
                          <a:ext uri="{FF2B5EF4-FFF2-40B4-BE49-F238E27FC236}">
                            <a16:creationId xmlns:a16="http://schemas.microsoft.com/office/drawing/2014/main" xmlns="" id="{FAA32B24-1BD5-ABBC-4B58-9E7B03D17D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6" name="直線コネクタ 14915">
                        <a:extLst>
                          <a:ext uri="{FF2B5EF4-FFF2-40B4-BE49-F238E27FC236}">
                            <a16:creationId xmlns:a16="http://schemas.microsoft.com/office/drawing/2014/main" xmlns="" id="{B56BC2A5-2DFF-8D80-6197-BF88EB545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7" name="直線コネクタ 14916">
                        <a:extLst>
                          <a:ext uri="{FF2B5EF4-FFF2-40B4-BE49-F238E27FC236}">
                            <a16:creationId xmlns:a16="http://schemas.microsoft.com/office/drawing/2014/main" xmlns="" id="{AFB58349-7A25-CB2A-26F8-FF849B22D0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8" name="直線コネクタ 14917">
                        <a:extLst>
                          <a:ext uri="{FF2B5EF4-FFF2-40B4-BE49-F238E27FC236}">
                            <a16:creationId xmlns:a16="http://schemas.microsoft.com/office/drawing/2014/main" xmlns="" id="{B9C331DF-4731-49A3-7BFB-B18B26651C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9" name="直線コネクタ 14918">
                        <a:extLst>
                          <a:ext uri="{FF2B5EF4-FFF2-40B4-BE49-F238E27FC236}">
                            <a16:creationId xmlns:a16="http://schemas.microsoft.com/office/drawing/2014/main" xmlns="" id="{B609C070-AC17-3A2F-EC48-1BCD69461D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0" name="直線コネクタ 14919">
                        <a:extLst>
                          <a:ext uri="{FF2B5EF4-FFF2-40B4-BE49-F238E27FC236}">
                            <a16:creationId xmlns:a16="http://schemas.microsoft.com/office/drawing/2014/main" xmlns="" id="{ED75168E-C197-8AE0-61CE-3298B4CAA8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1" name="直線コネクタ 14920">
                        <a:extLst>
                          <a:ext uri="{FF2B5EF4-FFF2-40B4-BE49-F238E27FC236}">
                            <a16:creationId xmlns:a16="http://schemas.microsoft.com/office/drawing/2014/main" xmlns="" id="{0164F4F3-9923-61D6-3434-89FE7241C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2" name="直線コネクタ 14921">
                        <a:extLst>
                          <a:ext uri="{FF2B5EF4-FFF2-40B4-BE49-F238E27FC236}">
                            <a16:creationId xmlns:a16="http://schemas.microsoft.com/office/drawing/2014/main" xmlns="" id="{83239DE1-3C86-D84C-195A-5C01F08B35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3" name="直線コネクタ 14922">
                        <a:extLst>
                          <a:ext uri="{FF2B5EF4-FFF2-40B4-BE49-F238E27FC236}">
                            <a16:creationId xmlns:a16="http://schemas.microsoft.com/office/drawing/2014/main" xmlns="" id="{27ED5492-862E-C6AE-EC19-A90BB028D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1" name="グループ化 14890">
                      <a:extLst>
                        <a:ext uri="{FF2B5EF4-FFF2-40B4-BE49-F238E27FC236}">
                          <a16:creationId xmlns:a16="http://schemas.microsoft.com/office/drawing/2014/main" xmlns="" id="{8D313266-E0EC-AEE6-1F37-BED7440498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92" name="直線コネクタ 14891">
                        <a:extLst>
                          <a:ext uri="{FF2B5EF4-FFF2-40B4-BE49-F238E27FC236}">
                            <a16:creationId xmlns:a16="http://schemas.microsoft.com/office/drawing/2014/main" xmlns="" id="{6FA4FD63-3B20-67E9-E415-78677D7DF1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3" name="直線コネクタ 14892">
                        <a:extLst>
                          <a:ext uri="{FF2B5EF4-FFF2-40B4-BE49-F238E27FC236}">
                            <a16:creationId xmlns:a16="http://schemas.microsoft.com/office/drawing/2014/main" xmlns="" id="{D79907B6-FAF2-2200-21B4-A8CC6E81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4" name="直線コネクタ 14893">
                        <a:extLst>
                          <a:ext uri="{FF2B5EF4-FFF2-40B4-BE49-F238E27FC236}">
                            <a16:creationId xmlns:a16="http://schemas.microsoft.com/office/drawing/2014/main" xmlns="" id="{10842BBC-4D36-24B1-C127-4EEB4EE6BE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5" name="直線コネクタ 14894">
                        <a:extLst>
                          <a:ext uri="{FF2B5EF4-FFF2-40B4-BE49-F238E27FC236}">
                            <a16:creationId xmlns:a16="http://schemas.microsoft.com/office/drawing/2014/main" xmlns="" id="{D69D9DEE-14DA-F226-DE49-6709E43279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6" name="直線コネクタ 14895">
                        <a:extLst>
                          <a:ext uri="{FF2B5EF4-FFF2-40B4-BE49-F238E27FC236}">
                            <a16:creationId xmlns:a16="http://schemas.microsoft.com/office/drawing/2014/main" xmlns="" id="{2AE78614-6620-F78E-B718-470ADEC7DC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7" name="直線コネクタ 14896">
                        <a:extLst>
                          <a:ext uri="{FF2B5EF4-FFF2-40B4-BE49-F238E27FC236}">
                            <a16:creationId xmlns:a16="http://schemas.microsoft.com/office/drawing/2014/main" xmlns="" id="{ED8DBFB1-BF26-490E-C723-6734241AF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8" name="直線コネクタ 14897">
                        <a:extLst>
                          <a:ext uri="{FF2B5EF4-FFF2-40B4-BE49-F238E27FC236}">
                            <a16:creationId xmlns:a16="http://schemas.microsoft.com/office/drawing/2014/main" xmlns="" id="{719419D2-5517-4B70-62E8-D8B40450D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9" name="直線コネクタ 14898">
                        <a:extLst>
                          <a:ext uri="{FF2B5EF4-FFF2-40B4-BE49-F238E27FC236}">
                            <a16:creationId xmlns:a16="http://schemas.microsoft.com/office/drawing/2014/main" xmlns="" id="{00AEC291-0AE7-3658-C6F7-AB134E575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0" name="直線コネクタ 14899">
                        <a:extLst>
                          <a:ext uri="{FF2B5EF4-FFF2-40B4-BE49-F238E27FC236}">
                            <a16:creationId xmlns:a16="http://schemas.microsoft.com/office/drawing/2014/main" xmlns="" id="{6D068E5B-44CA-704E-1F20-1FA2808BFA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1" name="直線コネクタ 14900">
                        <a:extLst>
                          <a:ext uri="{FF2B5EF4-FFF2-40B4-BE49-F238E27FC236}">
                            <a16:creationId xmlns:a16="http://schemas.microsoft.com/office/drawing/2014/main" xmlns="" id="{D3A1CE07-89AA-B807-3890-218CF4BE6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2" name="直線コネクタ 14901">
                        <a:extLst>
                          <a:ext uri="{FF2B5EF4-FFF2-40B4-BE49-F238E27FC236}">
                            <a16:creationId xmlns:a16="http://schemas.microsoft.com/office/drawing/2014/main" xmlns="" id="{5FC4991C-B123-0405-B78A-82F5F6187B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3" name="直線コネクタ 14902">
                        <a:extLst>
                          <a:ext uri="{FF2B5EF4-FFF2-40B4-BE49-F238E27FC236}">
                            <a16:creationId xmlns:a16="http://schemas.microsoft.com/office/drawing/2014/main" xmlns="" id="{862EEE67-1510-1BB6-4F49-E97E4E185B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4" name="直線コネクタ 14903">
                        <a:extLst>
                          <a:ext uri="{FF2B5EF4-FFF2-40B4-BE49-F238E27FC236}">
                            <a16:creationId xmlns:a16="http://schemas.microsoft.com/office/drawing/2014/main" xmlns="" id="{873F702F-D73A-47D2-3B86-BE5474417D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5" name="直線コネクタ 14904">
                        <a:extLst>
                          <a:ext uri="{FF2B5EF4-FFF2-40B4-BE49-F238E27FC236}">
                            <a16:creationId xmlns:a16="http://schemas.microsoft.com/office/drawing/2014/main" xmlns="" id="{91B75742-278D-0529-C186-CAE4713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6" name="直線コネクタ 14905">
                        <a:extLst>
                          <a:ext uri="{FF2B5EF4-FFF2-40B4-BE49-F238E27FC236}">
                            <a16:creationId xmlns:a16="http://schemas.microsoft.com/office/drawing/2014/main" xmlns="" id="{9BD1F0B6-6A0F-6D06-C371-8D43C0563D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7" name="直線コネクタ 14906">
                        <a:extLst>
                          <a:ext uri="{FF2B5EF4-FFF2-40B4-BE49-F238E27FC236}">
                            <a16:creationId xmlns:a16="http://schemas.microsoft.com/office/drawing/2014/main" xmlns="" id="{C8895208-DF03-414F-B29A-60D5256805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1" name="グループ化 14820">
                    <a:extLst>
                      <a:ext uri="{FF2B5EF4-FFF2-40B4-BE49-F238E27FC236}">
                        <a16:creationId xmlns:a16="http://schemas.microsoft.com/office/drawing/2014/main" xmlns="" id="{F0E49FA5-7B99-D231-F8B9-2AFF7AA5B32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56" name="グループ化 14855">
                      <a:extLst>
                        <a:ext uri="{FF2B5EF4-FFF2-40B4-BE49-F238E27FC236}">
                          <a16:creationId xmlns:a16="http://schemas.microsoft.com/office/drawing/2014/main" xmlns="" id="{325FAF81-587D-19A9-9B54-848C4F43CA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74" name="直線コネクタ 14873">
                        <a:extLst>
                          <a:ext uri="{FF2B5EF4-FFF2-40B4-BE49-F238E27FC236}">
                            <a16:creationId xmlns:a16="http://schemas.microsoft.com/office/drawing/2014/main" xmlns="" id="{87F51821-5427-AD67-161A-3BB1671FD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5" name="直線コネクタ 14874">
                        <a:extLst>
                          <a:ext uri="{FF2B5EF4-FFF2-40B4-BE49-F238E27FC236}">
                            <a16:creationId xmlns:a16="http://schemas.microsoft.com/office/drawing/2014/main" xmlns="" id="{4197B1DD-CF4F-1D01-90DA-3E894470A9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6" name="直線コネクタ 14875">
                        <a:extLst>
                          <a:ext uri="{FF2B5EF4-FFF2-40B4-BE49-F238E27FC236}">
                            <a16:creationId xmlns:a16="http://schemas.microsoft.com/office/drawing/2014/main" xmlns="" id="{06078180-148D-77D2-75FD-39A4373BA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7" name="直線コネクタ 14876">
                        <a:extLst>
                          <a:ext uri="{FF2B5EF4-FFF2-40B4-BE49-F238E27FC236}">
                            <a16:creationId xmlns:a16="http://schemas.microsoft.com/office/drawing/2014/main" xmlns="" id="{65A09123-2987-CD67-D735-40DC06FB25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8" name="直線コネクタ 14877">
                        <a:extLst>
                          <a:ext uri="{FF2B5EF4-FFF2-40B4-BE49-F238E27FC236}">
                            <a16:creationId xmlns:a16="http://schemas.microsoft.com/office/drawing/2014/main" xmlns="" id="{E5004CEC-8EC5-E9BD-22CC-14F2016C0A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9" name="直線コネクタ 14878">
                        <a:extLst>
                          <a:ext uri="{FF2B5EF4-FFF2-40B4-BE49-F238E27FC236}">
                            <a16:creationId xmlns:a16="http://schemas.microsoft.com/office/drawing/2014/main" xmlns="" id="{77721A42-E76A-C07A-2C97-7783A8AD68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0" name="直線コネクタ 14879">
                        <a:extLst>
                          <a:ext uri="{FF2B5EF4-FFF2-40B4-BE49-F238E27FC236}">
                            <a16:creationId xmlns:a16="http://schemas.microsoft.com/office/drawing/2014/main" xmlns="" id="{70E02AA9-A2F6-CACF-B879-D9C12A22FE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1" name="直線コネクタ 14880">
                        <a:extLst>
                          <a:ext uri="{FF2B5EF4-FFF2-40B4-BE49-F238E27FC236}">
                            <a16:creationId xmlns:a16="http://schemas.microsoft.com/office/drawing/2014/main" xmlns="" id="{36E00B11-F505-E743-B464-1B0EB526F5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2" name="直線コネクタ 14881">
                        <a:extLst>
                          <a:ext uri="{FF2B5EF4-FFF2-40B4-BE49-F238E27FC236}">
                            <a16:creationId xmlns:a16="http://schemas.microsoft.com/office/drawing/2014/main" xmlns="" id="{55EC66D8-82DA-848E-A7CD-7F2F909CE0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3" name="直線コネクタ 14882">
                        <a:extLst>
                          <a:ext uri="{FF2B5EF4-FFF2-40B4-BE49-F238E27FC236}">
                            <a16:creationId xmlns:a16="http://schemas.microsoft.com/office/drawing/2014/main" xmlns="" id="{793B940D-325B-BBC3-C9AF-04F13063AD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4" name="直線コネクタ 14883">
                        <a:extLst>
                          <a:ext uri="{FF2B5EF4-FFF2-40B4-BE49-F238E27FC236}">
                            <a16:creationId xmlns:a16="http://schemas.microsoft.com/office/drawing/2014/main" xmlns="" id="{47162EB4-F39E-C297-C437-012E237E2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5" name="直線コネクタ 14884">
                        <a:extLst>
                          <a:ext uri="{FF2B5EF4-FFF2-40B4-BE49-F238E27FC236}">
                            <a16:creationId xmlns:a16="http://schemas.microsoft.com/office/drawing/2014/main" xmlns="" id="{F7659146-2217-A180-3656-540C7766F6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6" name="直線コネクタ 14885">
                        <a:extLst>
                          <a:ext uri="{FF2B5EF4-FFF2-40B4-BE49-F238E27FC236}">
                            <a16:creationId xmlns:a16="http://schemas.microsoft.com/office/drawing/2014/main" xmlns="" id="{21D87B61-A8AC-9D15-DB74-782546EC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7" name="直線コネクタ 14886">
                        <a:extLst>
                          <a:ext uri="{FF2B5EF4-FFF2-40B4-BE49-F238E27FC236}">
                            <a16:creationId xmlns:a16="http://schemas.microsoft.com/office/drawing/2014/main" xmlns="" id="{E1D618AE-61B9-87F2-916B-871D7655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8" name="直線コネクタ 14887">
                        <a:extLst>
                          <a:ext uri="{FF2B5EF4-FFF2-40B4-BE49-F238E27FC236}">
                            <a16:creationId xmlns:a16="http://schemas.microsoft.com/office/drawing/2014/main" xmlns="" id="{E3AC7BD2-1F18-06EA-CF46-10011DDCB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9" name="直線コネクタ 14888">
                        <a:extLst>
                          <a:ext uri="{FF2B5EF4-FFF2-40B4-BE49-F238E27FC236}">
                            <a16:creationId xmlns:a16="http://schemas.microsoft.com/office/drawing/2014/main" xmlns="" id="{2FF6A9F6-298C-4BEF-2448-12EAAE6D4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7" name="グループ化 14856">
                      <a:extLst>
                        <a:ext uri="{FF2B5EF4-FFF2-40B4-BE49-F238E27FC236}">
                          <a16:creationId xmlns:a16="http://schemas.microsoft.com/office/drawing/2014/main" xmlns="" id="{54764637-3CEF-8338-98E5-CA7A4C4D5F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58" name="直線コネクタ 14857">
                        <a:extLst>
                          <a:ext uri="{FF2B5EF4-FFF2-40B4-BE49-F238E27FC236}">
                            <a16:creationId xmlns:a16="http://schemas.microsoft.com/office/drawing/2014/main" xmlns="" id="{6A7FFEDE-9DF0-94CF-0E04-0011A0F86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59" name="直線コネクタ 14858">
                        <a:extLst>
                          <a:ext uri="{FF2B5EF4-FFF2-40B4-BE49-F238E27FC236}">
                            <a16:creationId xmlns:a16="http://schemas.microsoft.com/office/drawing/2014/main" xmlns="" id="{B629A032-C32B-9657-EC31-44F4AA180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0" name="直線コネクタ 14859">
                        <a:extLst>
                          <a:ext uri="{FF2B5EF4-FFF2-40B4-BE49-F238E27FC236}">
                            <a16:creationId xmlns:a16="http://schemas.microsoft.com/office/drawing/2014/main" xmlns="" id="{9385559F-52BC-3546-FA21-2CF80C4B0C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1" name="直線コネクタ 14860">
                        <a:extLst>
                          <a:ext uri="{FF2B5EF4-FFF2-40B4-BE49-F238E27FC236}">
                            <a16:creationId xmlns:a16="http://schemas.microsoft.com/office/drawing/2014/main" xmlns="" id="{4E3BEDAE-A5BA-69AC-AA21-EF615F0BD4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2" name="直線コネクタ 14861">
                        <a:extLst>
                          <a:ext uri="{FF2B5EF4-FFF2-40B4-BE49-F238E27FC236}">
                            <a16:creationId xmlns:a16="http://schemas.microsoft.com/office/drawing/2014/main" xmlns="" id="{4058F01F-0283-755F-FEE1-0C22C687EB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3" name="直線コネクタ 14862">
                        <a:extLst>
                          <a:ext uri="{FF2B5EF4-FFF2-40B4-BE49-F238E27FC236}">
                            <a16:creationId xmlns:a16="http://schemas.microsoft.com/office/drawing/2014/main" xmlns="" id="{0478AB8B-B42A-E665-DC90-065BA36EE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4" name="直線コネクタ 14863">
                        <a:extLst>
                          <a:ext uri="{FF2B5EF4-FFF2-40B4-BE49-F238E27FC236}">
                            <a16:creationId xmlns:a16="http://schemas.microsoft.com/office/drawing/2014/main" xmlns="" id="{8CBB3046-38DC-6B75-0FE7-26AEBBFA43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5" name="直線コネクタ 14864">
                        <a:extLst>
                          <a:ext uri="{FF2B5EF4-FFF2-40B4-BE49-F238E27FC236}">
                            <a16:creationId xmlns:a16="http://schemas.microsoft.com/office/drawing/2014/main" xmlns="" id="{5D12615D-3341-0D37-BFEB-B77EE0007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6" name="直線コネクタ 14865">
                        <a:extLst>
                          <a:ext uri="{FF2B5EF4-FFF2-40B4-BE49-F238E27FC236}">
                            <a16:creationId xmlns:a16="http://schemas.microsoft.com/office/drawing/2014/main" xmlns="" id="{670D2DA8-5909-7998-682F-51F3937D4E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7" name="直線コネクタ 14866">
                        <a:extLst>
                          <a:ext uri="{FF2B5EF4-FFF2-40B4-BE49-F238E27FC236}">
                            <a16:creationId xmlns:a16="http://schemas.microsoft.com/office/drawing/2014/main" xmlns="" id="{4522BC9B-075C-5C6A-7060-15FD98B270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8" name="直線コネクタ 14867">
                        <a:extLst>
                          <a:ext uri="{FF2B5EF4-FFF2-40B4-BE49-F238E27FC236}">
                            <a16:creationId xmlns:a16="http://schemas.microsoft.com/office/drawing/2014/main" xmlns="" id="{E6F5C37A-B0D0-AE8C-47BB-A9FA077947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9" name="直線コネクタ 14868">
                        <a:extLst>
                          <a:ext uri="{FF2B5EF4-FFF2-40B4-BE49-F238E27FC236}">
                            <a16:creationId xmlns:a16="http://schemas.microsoft.com/office/drawing/2014/main" xmlns="" id="{F49A131D-57C0-DE8A-6DDF-B406526C41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0" name="直線コネクタ 14869">
                        <a:extLst>
                          <a:ext uri="{FF2B5EF4-FFF2-40B4-BE49-F238E27FC236}">
                            <a16:creationId xmlns:a16="http://schemas.microsoft.com/office/drawing/2014/main" xmlns="" id="{1169BAF5-BDEA-4118-EE66-D8EDE405A0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1" name="直線コネクタ 14870">
                        <a:extLst>
                          <a:ext uri="{FF2B5EF4-FFF2-40B4-BE49-F238E27FC236}">
                            <a16:creationId xmlns:a16="http://schemas.microsoft.com/office/drawing/2014/main" xmlns="" id="{1B880A2E-3529-D227-239B-915B8AAC46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2" name="直線コネクタ 14871">
                        <a:extLst>
                          <a:ext uri="{FF2B5EF4-FFF2-40B4-BE49-F238E27FC236}">
                            <a16:creationId xmlns:a16="http://schemas.microsoft.com/office/drawing/2014/main" xmlns="" id="{C295535F-A6FE-8C78-995B-54796B8E3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3" name="直線コネクタ 14872">
                        <a:extLst>
                          <a:ext uri="{FF2B5EF4-FFF2-40B4-BE49-F238E27FC236}">
                            <a16:creationId xmlns:a16="http://schemas.microsoft.com/office/drawing/2014/main" xmlns="" id="{381BB149-A0D4-9FAE-23F3-25F91B8683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2" name="グループ化 14821">
                    <a:extLst>
                      <a:ext uri="{FF2B5EF4-FFF2-40B4-BE49-F238E27FC236}">
                        <a16:creationId xmlns:a16="http://schemas.microsoft.com/office/drawing/2014/main" xmlns="" id="{FAF8DEF4-E549-CB18-161F-96446FDC6381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40" name="直線コネクタ 14839">
                      <a:extLst>
                        <a:ext uri="{FF2B5EF4-FFF2-40B4-BE49-F238E27FC236}">
                          <a16:creationId xmlns:a16="http://schemas.microsoft.com/office/drawing/2014/main" xmlns="" id="{9F9DBB9E-5FB2-76AE-55BB-FE9B014FCF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1" name="直線コネクタ 14840">
                      <a:extLst>
                        <a:ext uri="{FF2B5EF4-FFF2-40B4-BE49-F238E27FC236}">
                          <a16:creationId xmlns:a16="http://schemas.microsoft.com/office/drawing/2014/main" xmlns="" id="{5174A696-445A-E2EE-7E1D-496EA0C502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2" name="直線コネクタ 14841">
                      <a:extLst>
                        <a:ext uri="{FF2B5EF4-FFF2-40B4-BE49-F238E27FC236}">
                          <a16:creationId xmlns:a16="http://schemas.microsoft.com/office/drawing/2014/main" xmlns="" id="{C85BB5D0-7FB1-4C0C-3FA8-746C07A86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3" name="直線コネクタ 14842">
                      <a:extLst>
                        <a:ext uri="{FF2B5EF4-FFF2-40B4-BE49-F238E27FC236}">
                          <a16:creationId xmlns:a16="http://schemas.microsoft.com/office/drawing/2014/main" xmlns="" id="{B126724D-23DC-1224-AF04-CBF2E2377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4" name="直線コネクタ 14843">
                      <a:extLst>
                        <a:ext uri="{FF2B5EF4-FFF2-40B4-BE49-F238E27FC236}">
                          <a16:creationId xmlns:a16="http://schemas.microsoft.com/office/drawing/2014/main" xmlns="" id="{9891ED5C-569C-5434-16CA-DD57C57BBC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5" name="直線コネクタ 14844">
                      <a:extLst>
                        <a:ext uri="{FF2B5EF4-FFF2-40B4-BE49-F238E27FC236}">
                          <a16:creationId xmlns:a16="http://schemas.microsoft.com/office/drawing/2014/main" xmlns="" id="{A6D4BD72-19CA-2A41-1C29-07817EACFA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6" name="直線コネクタ 14845">
                      <a:extLst>
                        <a:ext uri="{FF2B5EF4-FFF2-40B4-BE49-F238E27FC236}">
                          <a16:creationId xmlns:a16="http://schemas.microsoft.com/office/drawing/2014/main" xmlns="" id="{5678D272-E803-25EB-5EF8-72F23E6790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7" name="直線コネクタ 14846">
                      <a:extLst>
                        <a:ext uri="{FF2B5EF4-FFF2-40B4-BE49-F238E27FC236}">
                          <a16:creationId xmlns:a16="http://schemas.microsoft.com/office/drawing/2014/main" xmlns="" id="{72440EF9-0700-B693-428E-E40FD377F5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8" name="直線コネクタ 14847">
                      <a:extLst>
                        <a:ext uri="{FF2B5EF4-FFF2-40B4-BE49-F238E27FC236}">
                          <a16:creationId xmlns:a16="http://schemas.microsoft.com/office/drawing/2014/main" xmlns="" id="{B959D8ED-0F88-B98E-6E2C-760DD36674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9" name="直線コネクタ 14848">
                      <a:extLst>
                        <a:ext uri="{FF2B5EF4-FFF2-40B4-BE49-F238E27FC236}">
                          <a16:creationId xmlns:a16="http://schemas.microsoft.com/office/drawing/2014/main" xmlns="" id="{84F507D7-0F47-53E2-9405-1B42A92620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0" name="直線コネクタ 14849">
                      <a:extLst>
                        <a:ext uri="{FF2B5EF4-FFF2-40B4-BE49-F238E27FC236}">
                          <a16:creationId xmlns:a16="http://schemas.microsoft.com/office/drawing/2014/main" xmlns="" id="{A865F2FD-3B5B-CC46-74F3-7180D4A05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1" name="直線コネクタ 14850">
                      <a:extLst>
                        <a:ext uri="{FF2B5EF4-FFF2-40B4-BE49-F238E27FC236}">
                          <a16:creationId xmlns:a16="http://schemas.microsoft.com/office/drawing/2014/main" xmlns="" id="{523A04B9-8CFD-298B-CE0C-B23DA2BD37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2" name="直線コネクタ 14851">
                      <a:extLst>
                        <a:ext uri="{FF2B5EF4-FFF2-40B4-BE49-F238E27FC236}">
                          <a16:creationId xmlns:a16="http://schemas.microsoft.com/office/drawing/2014/main" xmlns="" id="{2F07A678-1502-E2F3-7918-586C951E74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3" name="直線コネクタ 14852">
                      <a:extLst>
                        <a:ext uri="{FF2B5EF4-FFF2-40B4-BE49-F238E27FC236}">
                          <a16:creationId xmlns:a16="http://schemas.microsoft.com/office/drawing/2014/main" xmlns="" id="{0E838EA5-1ADC-0071-EB5B-62608CEDAF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4" name="直線コネクタ 14853">
                      <a:extLst>
                        <a:ext uri="{FF2B5EF4-FFF2-40B4-BE49-F238E27FC236}">
                          <a16:creationId xmlns:a16="http://schemas.microsoft.com/office/drawing/2014/main" xmlns="" id="{21F53AD4-B3E8-F76B-CFB8-1FE8BCCA6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5" name="直線コネクタ 14854">
                      <a:extLst>
                        <a:ext uri="{FF2B5EF4-FFF2-40B4-BE49-F238E27FC236}">
                          <a16:creationId xmlns:a16="http://schemas.microsoft.com/office/drawing/2014/main" xmlns="" id="{5B3293D6-174D-7D9A-D3F3-B9B4DB842B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23" name="グループ化 14822">
                    <a:extLst>
                      <a:ext uri="{FF2B5EF4-FFF2-40B4-BE49-F238E27FC236}">
                        <a16:creationId xmlns:a16="http://schemas.microsoft.com/office/drawing/2014/main" xmlns="" id="{7C1D2015-27AD-FA24-CA58-2AF29A7A9314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24" name="直線コネクタ 14823">
                      <a:extLst>
                        <a:ext uri="{FF2B5EF4-FFF2-40B4-BE49-F238E27FC236}">
                          <a16:creationId xmlns:a16="http://schemas.microsoft.com/office/drawing/2014/main" xmlns="" id="{3A080F5B-57F8-8001-5FF4-C96F0A56B4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5" name="直線コネクタ 14824">
                      <a:extLst>
                        <a:ext uri="{FF2B5EF4-FFF2-40B4-BE49-F238E27FC236}">
                          <a16:creationId xmlns:a16="http://schemas.microsoft.com/office/drawing/2014/main" xmlns="" id="{995C766A-9661-4A2C-E2FC-4531CFB9BB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6" name="直線コネクタ 14825">
                      <a:extLst>
                        <a:ext uri="{FF2B5EF4-FFF2-40B4-BE49-F238E27FC236}">
                          <a16:creationId xmlns:a16="http://schemas.microsoft.com/office/drawing/2014/main" xmlns="" id="{EFCB4ACC-CA38-5EBD-68CF-77883E670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7" name="直線コネクタ 14826">
                      <a:extLst>
                        <a:ext uri="{FF2B5EF4-FFF2-40B4-BE49-F238E27FC236}">
                          <a16:creationId xmlns:a16="http://schemas.microsoft.com/office/drawing/2014/main" xmlns="" id="{FC549A76-6089-09AD-93EE-B4400FB00A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8" name="直線コネクタ 14827">
                      <a:extLst>
                        <a:ext uri="{FF2B5EF4-FFF2-40B4-BE49-F238E27FC236}">
                          <a16:creationId xmlns:a16="http://schemas.microsoft.com/office/drawing/2014/main" xmlns="" id="{BDB7CBC4-C50B-1625-A8C6-BFD54B3E8F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9" name="直線コネクタ 14828">
                      <a:extLst>
                        <a:ext uri="{FF2B5EF4-FFF2-40B4-BE49-F238E27FC236}">
                          <a16:creationId xmlns:a16="http://schemas.microsoft.com/office/drawing/2014/main" xmlns="" id="{7DE0ACAE-3616-F730-E002-0DC2B866EF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0" name="直線コネクタ 14829">
                      <a:extLst>
                        <a:ext uri="{FF2B5EF4-FFF2-40B4-BE49-F238E27FC236}">
                          <a16:creationId xmlns:a16="http://schemas.microsoft.com/office/drawing/2014/main" xmlns="" id="{DA9E12F7-4EA6-6CEF-EC59-DBC6C38AD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1" name="直線コネクタ 14830">
                      <a:extLst>
                        <a:ext uri="{FF2B5EF4-FFF2-40B4-BE49-F238E27FC236}">
                          <a16:creationId xmlns:a16="http://schemas.microsoft.com/office/drawing/2014/main" xmlns="" id="{CAA8B3FE-B268-7142-6140-0AA0F9E26A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2" name="直線コネクタ 14831">
                      <a:extLst>
                        <a:ext uri="{FF2B5EF4-FFF2-40B4-BE49-F238E27FC236}">
                          <a16:creationId xmlns:a16="http://schemas.microsoft.com/office/drawing/2014/main" xmlns="" id="{523CA6B7-2C7D-BF13-4B4B-515B48AD59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3" name="直線コネクタ 14832">
                      <a:extLst>
                        <a:ext uri="{FF2B5EF4-FFF2-40B4-BE49-F238E27FC236}">
                          <a16:creationId xmlns:a16="http://schemas.microsoft.com/office/drawing/2014/main" xmlns="" id="{58215FF8-AA41-E174-561C-647AD5AB94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4" name="直線コネクタ 14833">
                      <a:extLst>
                        <a:ext uri="{FF2B5EF4-FFF2-40B4-BE49-F238E27FC236}">
                          <a16:creationId xmlns:a16="http://schemas.microsoft.com/office/drawing/2014/main" xmlns="" id="{2F2596F3-606C-654C-567C-36D83BE14A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5" name="直線コネクタ 14834">
                      <a:extLst>
                        <a:ext uri="{FF2B5EF4-FFF2-40B4-BE49-F238E27FC236}">
                          <a16:creationId xmlns:a16="http://schemas.microsoft.com/office/drawing/2014/main" xmlns="" id="{33B5F408-58B6-D7BC-8EF5-F023272399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6" name="直線コネクタ 14835">
                      <a:extLst>
                        <a:ext uri="{FF2B5EF4-FFF2-40B4-BE49-F238E27FC236}">
                          <a16:creationId xmlns:a16="http://schemas.microsoft.com/office/drawing/2014/main" xmlns="" id="{9CA455E6-488C-94C2-1781-55D9A9B3A7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7" name="直線コネクタ 14836">
                      <a:extLst>
                        <a:ext uri="{FF2B5EF4-FFF2-40B4-BE49-F238E27FC236}">
                          <a16:creationId xmlns:a16="http://schemas.microsoft.com/office/drawing/2014/main" xmlns="" id="{DD15F88D-B65F-BF92-C7C4-026B290B0A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8" name="直線コネクタ 14837">
                      <a:extLst>
                        <a:ext uri="{FF2B5EF4-FFF2-40B4-BE49-F238E27FC236}">
                          <a16:creationId xmlns:a16="http://schemas.microsoft.com/office/drawing/2014/main" xmlns="" id="{B446C116-D010-8B9C-81CF-E051523A1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9" name="直線コネクタ 14838">
                      <a:extLst>
                        <a:ext uri="{FF2B5EF4-FFF2-40B4-BE49-F238E27FC236}">
                          <a16:creationId xmlns:a16="http://schemas.microsoft.com/office/drawing/2014/main" xmlns="" id="{D3C91A46-8ABB-86C6-BFA3-714BA8C599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790" name="グループ化 14789">
                  <a:extLst>
                    <a:ext uri="{FF2B5EF4-FFF2-40B4-BE49-F238E27FC236}">
                      <a16:creationId xmlns:a16="http://schemas.microsoft.com/office/drawing/2014/main" xmlns="" id="{3CE75F0F-0B66-8FBA-CC1C-B09BDB4DB6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12" name="直線コネクタ 14811">
                    <a:extLst>
                      <a:ext uri="{FF2B5EF4-FFF2-40B4-BE49-F238E27FC236}">
                        <a16:creationId xmlns:a16="http://schemas.microsoft.com/office/drawing/2014/main" xmlns="" id="{70734817-4A7F-4F71-B583-5B58978216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3" name="直線コネクタ 14812">
                    <a:extLst>
                      <a:ext uri="{FF2B5EF4-FFF2-40B4-BE49-F238E27FC236}">
                        <a16:creationId xmlns:a16="http://schemas.microsoft.com/office/drawing/2014/main" xmlns="" id="{BFB04B92-28B9-A66F-8E04-1381A2C5B0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4" name="直線コネクタ 14813">
                    <a:extLst>
                      <a:ext uri="{FF2B5EF4-FFF2-40B4-BE49-F238E27FC236}">
                        <a16:creationId xmlns:a16="http://schemas.microsoft.com/office/drawing/2014/main" xmlns="" id="{BC4505EE-CACC-8FD1-C0E3-9D6BBF4C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5" name="直線コネクタ 14814">
                    <a:extLst>
                      <a:ext uri="{FF2B5EF4-FFF2-40B4-BE49-F238E27FC236}">
                        <a16:creationId xmlns:a16="http://schemas.microsoft.com/office/drawing/2014/main" xmlns="" id="{019A4AE0-2419-BD7B-536E-0431A12540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6" name="直線コネクタ 14815">
                    <a:extLst>
                      <a:ext uri="{FF2B5EF4-FFF2-40B4-BE49-F238E27FC236}">
                        <a16:creationId xmlns:a16="http://schemas.microsoft.com/office/drawing/2014/main" xmlns="" id="{4F16E3E9-5DC0-E414-579D-A37270E85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7" name="直線コネクタ 14816">
                    <a:extLst>
                      <a:ext uri="{FF2B5EF4-FFF2-40B4-BE49-F238E27FC236}">
                        <a16:creationId xmlns:a16="http://schemas.microsoft.com/office/drawing/2014/main" xmlns="" id="{A08DB694-000A-A4FF-BAAC-0726F0AE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1" name="グループ化 14790">
                  <a:extLst>
                    <a:ext uri="{FF2B5EF4-FFF2-40B4-BE49-F238E27FC236}">
                      <a16:creationId xmlns:a16="http://schemas.microsoft.com/office/drawing/2014/main" xmlns="" id="{30D470C9-A47F-0BB8-9336-8ED916B5C0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6" name="直線コネクタ 14805">
                    <a:extLst>
                      <a:ext uri="{FF2B5EF4-FFF2-40B4-BE49-F238E27FC236}">
                        <a16:creationId xmlns:a16="http://schemas.microsoft.com/office/drawing/2014/main" xmlns="" id="{73450DF2-A82B-B877-4C41-FBCF4FBE89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7" name="直線コネクタ 14806">
                    <a:extLst>
                      <a:ext uri="{FF2B5EF4-FFF2-40B4-BE49-F238E27FC236}">
                        <a16:creationId xmlns:a16="http://schemas.microsoft.com/office/drawing/2014/main" xmlns="" id="{9E8850E2-04B0-774C-D923-01E852593F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8" name="直線コネクタ 14807">
                    <a:extLst>
                      <a:ext uri="{FF2B5EF4-FFF2-40B4-BE49-F238E27FC236}">
                        <a16:creationId xmlns:a16="http://schemas.microsoft.com/office/drawing/2014/main" xmlns="" id="{1DDBC86E-AAF9-7BED-C3C9-DFCF80E352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9" name="直線コネクタ 14808">
                    <a:extLst>
                      <a:ext uri="{FF2B5EF4-FFF2-40B4-BE49-F238E27FC236}">
                        <a16:creationId xmlns:a16="http://schemas.microsoft.com/office/drawing/2014/main" xmlns="" id="{778530F5-C678-FBF6-47BD-2377D68999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0" name="直線コネクタ 14809">
                    <a:extLst>
                      <a:ext uri="{FF2B5EF4-FFF2-40B4-BE49-F238E27FC236}">
                        <a16:creationId xmlns:a16="http://schemas.microsoft.com/office/drawing/2014/main" xmlns="" id="{F61FC318-985F-8C0C-FD56-B2DF7253EB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1" name="直線コネクタ 14810">
                    <a:extLst>
                      <a:ext uri="{FF2B5EF4-FFF2-40B4-BE49-F238E27FC236}">
                        <a16:creationId xmlns:a16="http://schemas.microsoft.com/office/drawing/2014/main" xmlns="" id="{5C83217C-9261-BF20-382E-06CDFB9098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2" name="グループ化 14791">
                  <a:extLst>
                    <a:ext uri="{FF2B5EF4-FFF2-40B4-BE49-F238E27FC236}">
                      <a16:creationId xmlns:a16="http://schemas.microsoft.com/office/drawing/2014/main" xmlns="" id="{C1881D02-65F4-23DB-303F-DB72CFD888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0" name="直線コネクタ 14799">
                    <a:extLst>
                      <a:ext uri="{FF2B5EF4-FFF2-40B4-BE49-F238E27FC236}">
                        <a16:creationId xmlns:a16="http://schemas.microsoft.com/office/drawing/2014/main" xmlns="" id="{0A5B2348-3B71-ED3B-0B85-C282602522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1" name="直線コネクタ 14800">
                    <a:extLst>
                      <a:ext uri="{FF2B5EF4-FFF2-40B4-BE49-F238E27FC236}">
                        <a16:creationId xmlns:a16="http://schemas.microsoft.com/office/drawing/2014/main" xmlns="" id="{8D4DBFBA-9A04-5A7E-8AAC-878D83E7D2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2" name="直線コネクタ 14801">
                    <a:extLst>
                      <a:ext uri="{FF2B5EF4-FFF2-40B4-BE49-F238E27FC236}">
                        <a16:creationId xmlns:a16="http://schemas.microsoft.com/office/drawing/2014/main" xmlns="" id="{FF55A07C-2190-00EE-32A5-29255AE076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3" name="直線コネクタ 14802">
                    <a:extLst>
                      <a:ext uri="{FF2B5EF4-FFF2-40B4-BE49-F238E27FC236}">
                        <a16:creationId xmlns:a16="http://schemas.microsoft.com/office/drawing/2014/main" xmlns="" id="{0B561F9D-F64D-51E4-339C-B77A21809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4" name="直線コネクタ 14803">
                    <a:extLst>
                      <a:ext uri="{FF2B5EF4-FFF2-40B4-BE49-F238E27FC236}">
                        <a16:creationId xmlns:a16="http://schemas.microsoft.com/office/drawing/2014/main" xmlns="" id="{124582D6-06B5-0CB5-6F8D-420B2FA996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5" name="直線コネクタ 14804">
                    <a:extLst>
                      <a:ext uri="{FF2B5EF4-FFF2-40B4-BE49-F238E27FC236}">
                        <a16:creationId xmlns:a16="http://schemas.microsoft.com/office/drawing/2014/main" xmlns="" id="{2823BC28-BCA4-821B-7AE5-181B752B8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3" name="グループ化 14792">
                  <a:extLst>
                    <a:ext uri="{FF2B5EF4-FFF2-40B4-BE49-F238E27FC236}">
                      <a16:creationId xmlns:a16="http://schemas.microsoft.com/office/drawing/2014/main" xmlns="" id="{993DE1F1-59B1-73AE-61A5-552765337B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794" name="直線コネクタ 14793">
                    <a:extLst>
                      <a:ext uri="{FF2B5EF4-FFF2-40B4-BE49-F238E27FC236}">
                        <a16:creationId xmlns:a16="http://schemas.microsoft.com/office/drawing/2014/main" xmlns="" id="{78BE506C-F7F6-1405-9E1F-79F210304D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5" name="直線コネクタ 14794">
                    <a:extLst>
                      <a:ext uri="{FF2B5EF4-FFF2-40B4-BE49-F238E27FC236}">
                        <a16:creationId xmlns:a16="http://schemas.microsoft.com/office/drawing/2014/main" xmlns="" id="{28CB7748-F584-4C9D-884F-1E2D2F8136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6" name="直線コネクタ 14795">
                    <a:extLst>
                      <a:ext uri="{FF2B5EF4-FFF2-40B4-BE49-F238E27FC236}">
                        <a16:creationId xmlns:a16="http://schemas.microsoft.com/office/drawing/2014/main" xmlns="" id="{A0324AB8-E55D-E663-7430-A008820F6E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7" name="直線コネクタ 14796">
                    <a:extLst>
                      <a:ext uri="{FF2B5EF4-FFF2-40B4-BE49-F238E27FC236}">
                        <a16:creationId xmlns:a16="http://schemas.microsoft.com/office/drawing/2014/main" xmlns="" id="{225F2122-2D6C-7A81-204F-894FB90E4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8" name="直線コネクタ 14797">
                    <a:extLst>
                      <a:ext uri="{FF2B5EF4-FFF2-40B4-BE49-F238E27FC236}">
                        <a16:creationId xmlns:a16="http://schemas.microsoft.com/office/drawing/2014/main" xmlns="" id="{A88EAF6A-1BFB-B9AF-B107-DA3E4A3F2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9" name="直線コネクタ 14798">
                    <a:extLst>
                      <a:ext uri="{FF2B5EF4-FFF2-40B4-BE49-F238E27FC236}">
                        <a16:creationId xmlns:a16="http://schemas.microsoft.com/office/drawing/2014/main" xmlns="" id="{A4022278-FC55-9D7C-18D8-30D955F81E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xmlns="" id="{AB39125B-C282-80D7-70BC-ECBC8137534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6795" name="正方形/長方形 6794">
                  <a:extLst>
                    <a:ext uri="{FF2B5EF4-FFF2-40B4-BE49-F238E27FC236}">
                      <a16:creationId xmlns:a16="http://schemas.microsoft.com/office/drawing/2014/main" xmlns="" id="{AB3FC116-5AF8-BD13-C3E5-9960FF0161D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6796" name="グループ化 6795">
                  <a:extLst>
                    <a:ext uri="{FF2B5EF4-FFF2-40B4-BE49-F238E27FC236}">
                      <a16:creationId xmlns:a16="http://schemas.microsoft.com/office/drawing/2014/main" xmlns="" id="{AD35AB1E-337C-FE65-46BA-768D962E57C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6842" name="グループ化 6841">
                    <a:extLst>
                      <a:ext uri="{FF2B5EF4-FFF2-40B4-BE49-F238E27FC236}">
                        <a16:creationId xmlns:a16="http://schemas.microsoft.com/office/drawing/2014/main" xmlns="" id="{EB56CF7B-5B7E-139F-A3D7-5EE97DC1F9ED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770" name="正方形/長方形 14769">
                      <a:extLst>
                        <a:ext uri="{FF2B5EF4-FFF2-40B4-BE49-F238E27FC236}">
                          <a16:creationId xmlns:a16="http://schemas.microsoft.com/office/drawing/2014/main" xmlns="" id="{1659E4E7-B4B5-E2AE-1E0C-CC7D3EEE6F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1" name="グループ化 14770">
                      <a:extLst>
                        <a:ext uri="{FF2B5EF4-FFF2-40B4-BE49-F238E27FC236}">
                          <a16:creationId xmlns:a16="http://schemas.microsoft.com/office/drawing/2014/main" xmlns="" id="{A4C722DB-FE70-82B0-71BB-60B1918A74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6" name="正方形/長方形 14785">
                        <a:extLst>
                          <a:ext uri="{FF2B5EF4-FFF2-40B4-BE49-F238E27FC236}">
                            <a16:creationId xmlns:a16="http://schemas.microsoft.com/office/drawing/2014/main" xmlns="" id="{790DF39F-24D6-F6EF-1C83-DA07FD093E0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87" name="正方形/長方形 14786">
                        <a:extLst>
                          <a:ext uri="{FF2B5EF4-FFF2-40B4-BE49-F238E27FC236}">
                            <a16:creationId xmlns:a16="http://schemas.microsoft.com/office/drawing/2014/main" xmlns="" id="{64C31274-8911-952C-386F-A96E765A54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4772" name="グループ化 14771">
                      <a:extLst>
                        <a:ext uri="{FF2B5EF4-FFF2-40B4-BE49-F238E27FC236}">
                          <a16:creationId xmlns:a16="http://schemas.microsoft.com/office/drawing/2014/main" xmlns="" id="{E0E2974B-AF03-C6E2-EE1D-A2EE8F870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782" name="正方形/長方形 14781">
                        <a:extLst>
                          <a:ext uri="{FF2B5EF4-FFF2-40B4-BE49-F238E27FC236}">
                            <a16:creationId xmlns:a16="http://schemas.microsoft.com/office/drawing/2014/main" xmlns="" id="{D440DF22-B8BF-5F28-31AF-9FC9EFAAB91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4783" name="グループ化 14782">
                        <a:extLst>
                          <a:ext uri="{FF2B5EF4-FFF2-40B4-BE49-F238E27FC236}">
                            <a16:creationId xmlns:a16="http://schemas.microsoft.com/office/drawing/2014/main" xmlns="" id="{E1D2A8DE-EC8B-1650-D48A-36810361A5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784" name="正方形/長方形 14783">
                          <a:extLst>
                            <a:ext uri="{FF2B5EF4-FFF2-40B4-BE49-F238E27FC236}">
                              <a16:creationId xmlns:a16="http://schemas.microsoft.com/office/drawing/2014/main" xmlns="" id="{6D65FA53-25DC-78A6-D278-F2FE1BB2EDE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4785" name="正方形/長方形 14784">
                          <a:extLst>
                            <a:ext uri="{FF2B5EF4-FFF2-40B4-BE49-F238E27FC236}">
                              <a16:creationId xmlns:a16="http://schemas.microsoft.com/office/drawing/2014/main" xmlns="" id="{7F364F57-1BB7-3E81-600B-238486C7B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4773" name="正方形/長方形 14772">
                      <a:extLst>
                        <a:ext uri="{FF2B5EF4-FFF2-40B4-BE49-F238E27FC236}">
                          <a16:creationId xmlns:a16="http://schemas.microsoft.com/office/drawing/2014/main" xmlns="" id="{B07F9289-1DEF-C06E-0020-C642B1E314B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4" name="グループ化 14773">
                      <a:extLst>
                        <a:ext uri="{FF2B5EF4-FFF2-40B4-BE49-F238E27FC236}">
                          <a16:creationId xmlns:a16="http://schemas.microsoft.com/office/drawing/2014/main" xmlns="" id="{41524D67-A298-2C43-FA43-05AEDDA8EF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0" name="正方形/長方形 14779">
                        <a:extLst>
                          <a:ext uri="{FF2B5EF4-FFF2-40B4-BE49-F238E27FC236}">
                            <a16:creationId xmlns:a16="http://schemas.microsoft.com/office/drawing/2014/main" xmlns="" id="{F3F283B6-90C9-3F59-B766-8A78C260D30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81" name="正方形/長方形 14780">
                        <a:extLst>
                          <a:ext uri="{FF2B5EF4-FFF2-40B4-BE49-F238E27FC236}">
                            <a16:creationId xmlns:a16="http://schemas.microsoft.com/office/drawing/2014/main" xmlns="" id="{4D79FCAD-092C-6F36-28B0-EC2BC197CC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775" name="正方形/長方形 14774">
                      <a:extLst>
                        <a:ext uri="{FF2B5EF4-FFF2-40B4-BE49-F238E27FC236}">
                          <a16:creationId xmlns:a16="http://schemas.microsoft.com/office/drawing/2014/main" xmlns="" id="{3D3B8A3B-09AB-574B-5DE1-BCC6D1ACE8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6" name="グループ化 14775">
                      <a:extLst>
                        <a:ext uri="{FF2B5EF4-FFF2-40B4-BE49-F238E27FC236}">
                          <a16:creationId xmlns:a16="http://schemas.microsoft.com/office/drawing/2014/main" xmlns="" id="{CFFF5AB3-575D-FBFB-68A0-3D55BBDF1E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78" name="正方形/長方形 14777">
                        <a:extLst>
                          <a:ext uri="{FF2B5EF4-FFF2-40B4-BE49-F238E27FC236}">
                            <a16:creationId xmlns:a16="http://schemas.microsoft.com/office/drawing/2014/main" xmlns="" id="{B2365B02-B2EA-61A6-2454-C34DDDDEA2B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79" name="正方形/長方形 14778">
                        <a:extLst>
                          <a:ext uri="{FF2B5EF4-FFF2-40B4-BE49-F238E27FC236}">
                            <a16:creationId xmlns:a16="http://schemas.microsoft.com/office/drawing/2014/main" xmlns="" id="{5023F26A-CC9E-C393-73FE-701D44D79C7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777" name="正方形/長方形 14776">
                      <a:extLst>
                        <a:ext uri="{FF2B5EF4-FFF2-40B4-BE49-F238E27FC236}">
                          <a16:creationId xmlns:a16="http://schemas.microsoft.com/office/drawing/2014/main" xmlns="" id="{AED10F7C-CA07-A21B-2439-5C0F508C00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6843" name="グループ化 6842">
                    <a:extLst>
                      <a:ext uri="{FF2B5EF4-FFF2-40B4-BE49-F238E27FC236}">
                        <a16:creationId xmlns:a16="http://schemas.microsoft.com/office/drawing/2014/main" xmlns="" id="{F2C16FFA-E05E-E9B6-74F6-383DEA51A77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736" name="グループ化 14735">
                      <a:extLst>
                        <a:ext uri="{FF2B5EF4-FFF2-40B4-BE49-F238E27FC236}">
                          <a16:creationId xmlns:a16="http://schemas.microsoft.com/office/drawing/2014/main" xmlns="" id="{361BE64A-9490-EE33-B591-9E3C37BAE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54" name="直線コネクタ 14753">
                        <a:extLst>
                          <a:ext uri="{FF2B5EF4-FFF2-40B4-BE49-F238E27FC236}">
                            <a16:creationId xmlns:a16="http://schemas.microsoft.com/office/drawing/2014/main" xmlns="" id="{D7115E2E-DA14-B069-E471-3F022A784E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5" name="直線コネクタ 14754">
                        <a:extLst>
                          <a:ext uri="{FF2B5EF4-FFF2-40B4-BE49-F238E27FC236}">
                            <a16:creationId xmlns:a16="http://schemas.microsoft.com/office/drawing/2014/main" xmlns="" id="{A9FB907E-BA87-CBD5-98A4-08F731D2FE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6" name="直線コネクタ 14755">
                        <a:extLst>
                          <a:ext uri="{FF2B5EF4-FFF2-40B4-BE49-F238E27FC236}">
                            <a16:creationId xmlns:a16="http://schemas.microsoft.com/office/drawing/2014/main" xmlns="" id="{CBE604C7-DF56-6649-9418-0DFC2040C8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7" name="直線コネクタ 14756">
                        <a:extLst>
                          <a:ext uri="{FF2B5EF4-FFF2-40B4-BE49-F238E27FC236}">
                            <a16:creationId xmlns:a16="http://schemas.microsoft.com/office/drawing/2014/main" xmlns="" id="{E28DD05A-3E17-E856-BD87-FE3BBF9EF6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8" name="直線コネクタ 14757">
                        <a:extLst>
                          <a:ext uri="{FF2B5EF4-FFF2-40B4-BE49-F238E27FC236}">
                            <a16:creationId xmlns:a16="http://schemas.microsoft.com/office/drawing/2014/main" xmlns="" id="{A3B12A59-7B6E-17C7-2DE5-1F11BE5C79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9" name="直線コネクタ 14758">
                        <a:extLst>
                          <a:ext uri="{FF2B5EF4-FFF2-40B4-BE49-F238E27FC236}">
                            <a16:creationId xmlns:a16="http://schemas.microsoft.com/office/drawing/2014/main" xmlns="" id="{0713AC8E-9207-4E46-C37C-7E6E3CF5D0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0" name="直線コネクタ 14759">
                        <a:extLst>
                          <a:ext uri="{FF2B5EF4-FFF2-40B4-BE49-F238E27FC236}">
                            <a16:creationId xmlns:a16="http://schemas.microsoft.com/office/drawing/2014/main" xmlns="" id="{23CAFEE3-57B4-7153-DE42-8A99B5C178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1" name="直線コネクタ 14760">
                        <a:extLst>
                          <a:ext uri="{FF2B5EF4-FFF2-40B4-BE49-F238E27FC236}">
                            <a16:creationId xmlns:a16="http://schemas.microsoft.com/office/drawing/2014/main" xmlns="" id="{5F253BA1-A08F-30E1-5094-4194F0A1F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2" name="直線コネクタ 14761">
                        <a:extLst>
                          <a:ext uri="{FF2B5EF4-FFF2-40B4-BE49-F238E27FC236}">
                            <a16:creationId xmlns:a16="http://schemas.microsoft.com/office/drawing/2014/main" xmlns="" id="{3CEAE39B-44BF-D6F3-FA0C-A0FA426CC7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3" name="直線コネクタ 14762">
                        <a:extLst>
                          <a:ext uri="{FF2B5EF4-FFF2-40B4-BE49-F238E27FC236}">
                            <a16:creationId xmlns:a16="http://schemas.microsoft.com/office/drawing/2014/main" xmlns="" id="{C9917896-7F3E-86EA-F057-D659CF9FC4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4" name="直線コネクタ 14763">
                        <a:extLst>
                          <a:ext uri="{FF2B5EF4-FFF2-40B4-BE49-F238E27FC236}">
                            <a16:creationId xmlns:a16="http://schemas.microsoft.com/office/drawing/2014/main" xmlns="" id="{E9938896-1E8B-7F97-EF7B-8447C5860F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5" name="直線コネクタ 14764">
                        <a:extLst>
                          <a:ext uri="{FF2B5EF4-FFF2-40B4-BE49-F238E27FC236}">
                            <a16:creationId xmlns:a16="http://schemas.microsoft.com/office/drawing/2014/main" xmlns="" id="{38ECD127-CE5B-A249-E28C-D73C68F996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6" name="直線コネクタ 14765">
                        <a:extLst>
                          <a:ext uri="{FF2B5EF4-FFF2-40B4-BE49-F238E27FC236}">
                            <a16:creationId xmlns:a16="http://schemas.microsoft.com/office/drawing/2014/main" xmlns="" id="{8205506C-AB99-A0FC-6C73-D1DF7493CA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7" name="直線コネクタ 14766">
                        <a:extLst>
                          <a:ext uri="{FF2B5EF4-FFF2-40B4-BE49-F238E27FC236}">
                            <a16:creationId xmlns:a16="http://schemas.microsoft.com/office/drawing/2014/main" xmlns="" id="{2D20EA17-FCE1-51CC-985B-1C02CAF741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8" name="直線コネクタ 14767">
                        <a:extLst>
                          <a:ext uri="{FF2B5EF4-FFF2-40B4-BE49-F238E27FC236}">
                            <a16:creationId xmlns:a16="http://schemas.microsoft.com/office/drawing/2014/main" xmlns="" id="{CD5ED75E-BA60-DE18-C954-E48BA0EBE0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9" name="直線コネクタ 14768">
                        <a:extLst>
                          <a:ext uri="{FF2B5EF4-FFF2-40B4-BE49-F238E27FC236}">
                            <a16:creationId xmlns:a16="http://schemas.microsoft.com/office/drawing/2014/main" xmlns="" id="{DB95F15A-D6F0-1569-F960-FEC16DDA6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737" name="グループ化 14736">
                      <a:extLst>
                        <a:ext uri="{FF2B5EF4-FFF2-40B4-BE49-F238E27FC236}">
                          <a16:creationId xmlns:a16="http://schemas.microsoft.com/office/drawing/2014/main" xmlns="" id="{9F5EE600-BD44-643D-7EA7-47EEE73855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38" name="直線コネクタ 14737">
                        <a:extLst>
                          <a:ext uri="{FF2B5EF4-FFF2-40B4-BE49-F238E27FC236}">
                            <a16:creationId xmlns:a16="http://schemas.microsoft.com/office/drawing/2014/main" xmlns="" id="{8D821204-117E-916C-D1DA-7721AF69EC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9" name="直線コネクタ 14738">
                        <a:extLst>
                          <a:ext uri="{FF2B5EF4-FFF2-40B4-BE49-F238E27FC236}">
                            <a16:creationId xmlns:a16="http://schemas.microsoft.com/office/drawing/2014/main" xmlns="" id="{BE48E915-8064-4C6E-43FA-1355D2B8F8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0" name="直線コネクタ 14739">
                        <a:extLst>
                          <a:ext uri="{FF2B5EF4-FFF2-40B4-BE49-F238E27FC236}">
                            <a16:creationId xmlns:a16="http://schemas.microsoft.com/office/drawing/2014/main" xmlns="" id="{5A6ED68C-A2A7-1C95-5C75-5B0DD537C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1" name="直線コネクタ 14740">
                        <a:extLst>
                          <a:ext uri="{FF2B5EF4-FFF2-40B4-BE49-F238E27FC236}">
                            <a16:creationId xmlns:a16="http://schemas.microsoft.com/office/drawing/2014/main" xmlns="" id="{78D64A62-3BD3-E566-2A7C-9685B0CEBB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2" name="直線コネクタ 14741">
                        <a:extLst>
                          <a:ext uri="{FF2B5EF4-FFF2-40B4-BE49-F238E27FC236}">
                            <a16:creationId xmlns:a16="http://schemas.microsoft.com/office/drawing/2014/main" xmlns="" id="{AFB6E34E-F396-6E95-7E37-30CAFDEC50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3" name="直線コネクタ 14742">
                        <a:extLst>
                          <a:ext uri="{FF2B5EF4-FFF2-40B4-BE49-F238E27FC236}">
                            <a16:creationId xmlns:a16="http://schemas.microsoft.com/office/drawing/2014/main" xmlns="" id="{7C2EDF14-8922-E494-43FA-E862654962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4" name="直線コネクタ 14743">
                        <a:extLst>
                          <a:ext uri="{FF2B5EF4-FFF2-40B4-BE49-F238E27FC236}">
                            <a16:creationId xmlns:a16="http://schemas.microsoft.com/office/drawing/2014/main" xmlns="" id="{B41F7682-508A-7A93-33AC-80010E5B69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5" name="直線コネクタ 14744">
                        <a:extLst>
                          <a:ext uri="{FF2B5EF4-FFF2-40B4-BE49-F238E27FC236}">
                            <a16:creationId xmlns:a16="http://schemas.microsoft.com/office/drawing/2014/main" xmlns="" id="{9900E0CF-6707-3B76-CD0D-F2D261A8BF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6" name="直線コネクタ 14745">
                        <a:extLst>
                          <a:ext uri="{FF2B5EF4-FFF2-40B4-BE49-F238E27FC236}">
                            <a16:creationId xmlns:a16="http://schemas.microsoft.com/office/drawing/2014/main" xmlns="" id="{829FCF2A-772B-4252-13EC-BF9FC6F30D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7" name="直線コネクタ 14746">
                        <a:extLst>
                          <a:ext uri="{FF2B5EF4-FFF2-40B4-BE49-F238E27FC236}">
                            <a16:creationId xmlns:a16="http://schemas.microsoft.com/office/drawing/2014/main" xmlns="" id="{DE282957-F640-C799-3BA9-EC466D4D47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8" name="直線コネクタ 14747">
                        <a:extLst>
                          <a:ext uri="{FF2B5EF4-FFF2-40B4-BE49-F238E27FC236}">
                            <a16:creationId xmlns:a16="http://schemas.microsoft.com/office/drawing/2014/main" xmlns="" id="{D038FB70-047E-AE60-0E64-571358367F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9" name="直線コネクタ 14748">
                        <a:extLst>
                          <a:ext uri="{FF2B5EF4-FFF2-40B4-BE49-F238E27FC236}">
                            <a16:creationId xmlns:a16="http://schemas.microsoft.com/office/drawing/2014/main" xmlns="" id="{25925B8A-E692-DFA1-A63B-372952D0EA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0" name="直線コネクタ 14749">
                        <a:extLst>
                          <a:ext uri="{FF2B5EF4-FFF2-40B4-BE49-F238E27FC236}">
                            <a16:creationId xmlns:a16="http://schemas.microsoft.com/office/drawing/2014/main" xmlns="" id="{060BC4FE-A087-73B0-201B-E92427402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1" name="直線コネクタ 14750">
                        <a:extLst>
                          <a:ext uri="{FF2B5EF4-FFF2-40B4-BE49-F238E27FC236}">
                            <a16:creationId xmlns:a16="http://schemas.microsoft.com/office/drawing/2014/main" xmlns="" id="{BD35FA8E-600C-2E19-01E7-3EE2F58E00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2" name="直線コネクタ 14751">
                        <a:extLst>
                          <a:ext uri="{FF2B5EF4-FFF2-40B4-BE49-F238E27FC236}">
                            <a16:creationId xmlns:a16="http://schemas.microsoft.com/office/drawing/2014/main" xmlns="" id="{33378971-B789-4DEF-046A-9B8484809E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3" name="直線コネクタ 14752">
                        <a:extLst>
                          <a:ext uri="{FF2B5EF4-FFF2-40B4-BE49-F238E27FC236}">
                            <a16:creationId xmlns:a16="http://schemas.microsoft.com/office/drawing/2014/main" xmlns="" id="{96341AE9-66AC-88AA-C668-20D6053E7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4" name="グループ化 6843">
                    <a:extLst>
                      <a:ext uri="{FF2B5EF4-FFF2-40B4-BE49-F238E27FC236}">
                        <a16:creationId xmlns:a16="http://schemas.microsoft.com/office/drawing/2014/main" xmlns="" id="{3E234A3F-BF48-252D-09CB-543DA1E3482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930" name="グループ化 6929">
                      <a:extLst>
                        <a:ext uri="{FF2B5EF4-FFF2-40B4-BE49-F238E27FC236}">
                          <a16:creationId xmlns:a16="http://schemas.microsoft.com/office/drawing/2014/main" xmlns="" id="{39142C55-2588-C23A-CD73-5EF5A3588C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20" name="直線コネクタ 14719">
                        <a:extLst>
                          <a:ext uri="{FF2B5EF4-FFF2-40B4-BE49-F238E27FC236}">
                            <a16:creationId xmlns:a16="http://schemas.microsoft.com/office/drawing/2014/main" xmlns="" id="{551FD085-F142-FBB1-7607-54813E969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1" name="直線コネクタ 14720">
                        <a:extLst>
                          <a:ext uri="{FF2B5EF4-FFF2-40B4-BE49-F238E27FC236}">
                            <a16:creationId xmlns:a16="http://schemas.microsoft.com/office/drawing/2014/main" xmlns="" id="{E0F9458B-6529-BB11-52D8-7780E6646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2" name="直線コネクタ 14721">
                        <a:extLst>
                          <a:ext uri="{FF2B5EF4-FFF2-40B4-BE49-F238E27FC236}">
                            <a16:creationId xmlns:a16="http://schemas.microsoft.com/office/drawing/2014/main" xmlns="" id="{E8A4F118-3C34-4FD5-A5A9-B085A8C422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3" name="直線コネクタ 14722">
                        <a:extLst>
                          <a:ext uri="{FF2B5EF4-FFF2-40B4-BE49-F238E27FC236}">
                            <a16:creationId xmlns:a16="http://schemas.microsoft.com/office/drawing/2014/main" xmlns="" id="{FF4B8A56-7166-4052-98F0-25284F8E8B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4" name="直線コネクタ 14723">
                        <a:extLst>
                          <a:ext uri="{FF2B5EF4-FFF2-40B4-BE49-F238E27FC236}">
                            <a16:creationId xmlns:a16="http://schemas.microsoft.com/office/drawing/2014/main" xmlns="" id="{4DB16FB1-8A71-3895-3E46-0B37B50716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5" name="直線コネクタ 14724">
                        <a:extLst>
                          <a:ext uri="{FF2B5EF4-FFF2-40B4-BE49-F238E27FC236}">
                            <a16:creationId xmlns:a16="http://schemas.microsoft.com/office/drawing/2014/main" xmlns="" id="{70878AFC-8EA0-B519-FFDB-F7DF5CBB10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6" name="直線コネクタ 14725">
                        <a:extLst>
                          <a:ext uri="{FF2B5EF4-FFF2-40B4-BE49-F238E27FC236}">
                            <a16:creationId xmlns:a16="http://schemas.microsoft.com/office/drawing/2014/main" xmlns="" id="{C80765CC-CE1B-D203-3644-E26321B83F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7" name="直線コネクタ 14726">
                        <a:extLst>
                          <a:ext uri="{FF2B5EF4-FFF2-40B4-BE49-F238E27FC236}">
                            <a16:creationId xmlns:a16="http://schemas.microsoft.com/office/drawing/2014/main" xmlns="" id="{BF2BBA47-E93C-9E5E-EF46-226CD1F98B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8" name="直線コネクタ 14727">
                        <a:extLst>
                          <a:ext uri="{FF2B5EF4-FFF2-40B4-BE49-F238E27FC236}">
                            <a16:creationId xmlns:a16="http://schemas.microsoft.com/office/drawing/2014/main" xmlns="" id="{430E2831-74CA-E0A9-3A2F-8050F7093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9" name="直線コネクタ 14728">
                        <a:extLst>
                          <a:ext uri="{FF2B5EF4-FFF2-40B4-BE49-F238E27FC236}">
                            <a16:creationId xmlns:a16="http://schemas.microsoft.com/office/drawing/2014/main" xmlns="" id="{81D31E57-11E7-E218-6F21-77F73BE818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0" name="直線コネクタ 14729">
                        <a:extLst>
                          <a:ext uri="{FF2B5EF4-FFF2-40B4-BE49-F238E27FC236}">
                            <a16:creationId xmlns:a16="http://schemas.microsoft.com/office/drawing/2014/main" xmlns="" id="{9BF37EB2-F522-114D-A822-B0589BD00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1" name="直線コネクタ 14730">
                        <a:extLst>
                          <a:ext uri="{FF2B5EF4-FFF2-40B4-BE49-F238E27FC236}">
                            <a16:creationId xmlns:a16="http://schemas.microsoft.com/office/drawing/2014/main" xmlns="" id="{F6CAEF08-A8A4-8862-A4AE-52AC406DB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2" name="直線コネクタ 14731">
                        <a:extLst>
                          <a:ext uri="{FF2B5EF4-FFF2-40B4-BE49-F238E27FC236}">
                            <a16:creationId xmlns:a16="http://schemas.microsoft.com/office/drawing/2014/main" xmlns="" id="{51E010B4-FBB8-A973-C0A2-815757D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3" name="直線コネクタ 14732">
                        <a:extLst>
                          <a:ext uri="{FF2B5EF4-FFF2-40B4-BE49-F238E27FC236}">
                            <a16:creationId xmlns:a16="http://schemas.microsoft.com/office/drawing/2014/main" xmlns="" id="{BDDCA7ED-AB0B-2B09-9400-C7D5292CE9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4" name="直線コネクタ 14733">
                        <a:extLst>
                          <a:ext uri="{FF2B5EF4-FFF2-40B4-BE49-F238E27FC236}">
                            <a16:creationId xmlns:a16="http://schemas.microsoft.com/office/drawing/2014/main" xmlns="" id="{95303EB5-3B5D-3BD7-E4F7-1A45A98A93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5" name="直線コネクタ 14734">
                        <a:extLst>
                          <a:ext uri="{FF2B5EF4-FFF2-40B4-BE49-F238E27FC236}">
                            <a16:creationId xmlns:a16="http://schemas.microsoft.com/office/drawing/2014/main" xmlns="" id="{B5DCF2EE-7DCC-10ED-AC6B-8A44B5ACC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931" name="グループ化 6930">
                      <a:extLst>
                        <a:ext uri="{FF2B5EF4-FFF2-40B4-BE49-F238E27FC236}">
                          <a16:creationId xmlns:a16="http://schemas.microsoft.com/office/drawing/2014/main" xmlns="" id="{55CD266C-D8BB-B6F1-4191-76A2C8D37A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32" name="直線コネクタ 6931">
                        <a:extLst>
                          <a:ext uri="{FF2B5EF4-FFF2-40B4-BE49-F238E27FC236}">
                            <a16:creationId xmlns:a16="http://schemas.microsoft.com/office/drawing/2014/main" xmlns="" id="{07004060-217A-B2F4-9BCC-69365F2507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5" name="直線コネクタ 6934">
                        <a:extLst>
                          <a:ext uri="{FF2B5EF4-FFF2-40B4-BE49-F238E27FC236}">
                            <a16:creationId xmlns:a16="http://schemas.microsoft.com/office/drawing/2014/main" xmlns="" id="{5ED194A5-1492-DE6E-0573-E478D13ED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6" name="直線コネクタ 6935">
                        <a:extLst>
                          <a:ext uri="{FF2B5EF4-FFF2-40B4-BE49-F238E27FC236}">
                            <a16:creationId xmlns:a16="http://schemas.microsoft.com/office/drawing/2014/main" xmlns="" id="{A8D86ED4-3ED0-0D11-6136-2017EC9A39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7" name="直線コネクタ 6936">
                        <a:extLst>
                          <a:ext uri="{FF2B5EF4-FFF2-40B4-BE49-F238E27FC236}">
                            <a16:creationId xmlns:a16="http://schemas.microsoft.com/office/drawing/2014/main" xmlns="" id="{2E83F149-48BD-DFC8-A982-08E4390CD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8" name="直線コネクタ 6937">
                        <a:extLst>
                          <a:ext uri="{FF2B5EF4-FFF2-40B4-BE49-F238E27FC236}">
                            <a16:creationId xmlns:a16="http://schemas.microsoft.com/office/drawing/2014/main" xmlns="" id="{F16A999D-8548-6866-5308-0F45A8117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9" name="直線コネクタ 6938">
                        <a:extLst>
                          <a:ext uri="{FF2B5EF4-FFF2-40B4-BE49-F238E27FC236}">
                            <a16:creationId xmlns:a16="http://schemas.microsoft.com/office/drawing/2014/main" xmlns="" id="{90DEAAC7-74D2-6E62-CA2A-CB288DBB2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0" name="直線コネクタ 6939">
                        <a:extLst>
                          <a:ext uri="{FF2B5EF4-FFF2-40B4-BE49-F238E27FC236}">
                            <a16:creationId xmlns:a16="http://schemas.microsoft.com/office/drawing/2014/main" xmlns="" id="{0F638D18-55A6-6A6E-8623-15EE4A4946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1" name="直線コネクタ 6940">
                        <a:extLst>
                          <a:ext uri="{FF2B5EF4-FFF2-40B4-BE49-F238E27FC236}">
                            <a16:creationId xmlns:a16="http://schemas.microsoft.com/office/drawing/2014/main" xmlns="" id="{EE800DF3-953E-BBCB-2282-0848D1779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2" name="直線コネクタ 6941">
                        <a:extLst>
                          <a:ext uri="{FF2B5EF4-FFF2-40B4-BE49-F238E27FC236}">
                            <a16:creationId xmlns:a16="http://schemas.microsoft.com/office/drawing/2014/main" xmlns="" id="{68A6ACA1-2450-3C6C-39BD-4FA6C1A1F3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3" name="直線コネクタ 6942">
                        <a:extLst>
                          <a:ext uri="{FF2B5EF4-FFF2-40B4-BE49-F238E27FC236}">
                            <a16:creationId xmlns:a16="http://schemas.microsoft.com/office/drawing/2014/main" xmlns="" id="{6BBFE236-A639-7A4F-5877-B42231F9E3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4" name="直線コネクタ 6943">
                        <a:extLst>
                          <a:ext uri="{FF2B5EF4-FFF2-40B4-BE49-F238E27FC236}">
                            <a16:creationId xmlns:a16="http://schemas.microsoft.com/office/drawing/2014/main" xmlns="" id="{6CA07F7C-A81F-0F45-280F-9991C29B3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5" name="直線コネクタ 6944">
                        <a:extLst>
                          <a:ext uri="{FF2B5EF4-FFF2-40B4-BE49-F238E27FC236}">
                            <a16:creationId xmlns:a16="http://schemas.microsoft.com/office/drawing/2014/main" xmlns="" id="{2C296810-01A2-E00D-B9C3-5AD2D8FD2E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6" name="直線コネクタ 6945">
                        <a:extLst>
                          <a:ext uri="{FF2B5EF4-FFF2-40B4-BE49-F238E27FC236}">
                            <a16:creationId xmlns:a16="http://schemas.microsoft.com/office/drawing/2014/main" xmlns="" id="{55051F7B-EEAE-7ECA-42FB-0ADEEECBC6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7" name="直線コネクタ 6946">
                        <a:extLst>
                          <a:ext uri="{FF2B5EF4-FFF2-40B4-BE49-F238E27FC236}">
                            <a16:creationId xmlns:a16="http://schemas.microsoft.com/office/drawing/2014/main" xmlns="" id="{3E1496AF-4F23-716C-2FC5-542EFBFBC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8" name="直線コネクタ 6947">
                        <a:extLst>
                          <a:ext uri="{FF2B5EF4-FFF2-40B4-BE49-F238E27FC236}">
                            <a16:creationId xmlns:a16="http://schemas.microsoft.com/office/drawing/2014/main" xmlns="" id="{9C889F91-A62C-2D9F-E4B7-ECDCED89F8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75" name="直線コネクタ 6974">
                        <a:extLst>
                          <a:ext uri="{FF2B5EF4-FFF2-40B4-BE49-F238E27FC236}">
                            <a16:creationId xmlns:a16="http://schemas.microsoft.com/office/drawing/2014/main" xmlns="" id="{E8F7364F-2983-7C7D-F842-3427016D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5" name="グループ化 6844">
                    <a:extLst>
                      <a:ext uri="{FF2B5EF4-FFF2-40B4-BE49-F238E27FC236}">
                        <a16:creationId xmlns:a16="http://schemas.microsoft.com/office/drawing/2014/main" xmlns="" id="{B30466EA-A530-00C7-211E-FAE12428812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1440" name="グループ化 11439">
                      <a:extLst>
                        <a:ext uri="{FF2B5EF4-FFF2-40B4-BE49-F238E27FC236}">
                          <a16:creationId xmlns:a16="http://schemas.microsoft.com/office/drawing/2014/main" xmlns="" id="{9036C589-A15F-F6E1-2D7B-35B710A593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14" name="直線コネクタ 6913">
                        <a:extLst>
                          <a:ext uri="{FF2B5EF4-FFF2-40B4-BE49-F238E27FC236}">
                            <a16:creationId xmlns:a16="http://schemas.microsoft.com/office/drawing/2014/main" xmlns="" id="{E56F0566-AD4D-9CBF-DFB7-09EE721D02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5" name="直線コネクタ 6914">
                        <a:extLst>
                          <a:ext uri="{FF2B5EF4-FFF2-40B4-BE49-F238E27FC236}">
                            <a16:creationId xmlns:a16="http://schemas.microsoft.com/office/drawing/2014/main" xmlns="" id="{9F00A38D-D525-7308-1BDF-F77422454F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6" name="直線コネクタ 6915">
                        <a:extLst>
                          <a:ext uri="{FF2B5EF4-FFF2-40B4-BE49-F238E27FC236}">
                            <a16:creationId xmlns:a16="http://schemas.microsoft.com/office/drawing/2014/main" xmlns="" id="{2426F5B2-A9DC-4A78-D2D7-399300A9CC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7" name="直線コネクタ 6916">
                        <a:extLst>
                          <a:ext uri="{FF2B5EF4-FFF2-40B4-BE49-F238E27FC236}">
                            <a16:creationId xmlns:a16="http://schemas.microsoft.com/office/drawing/2014/main" xmlns="" id="{67C30036-F878-43B7-B379-C76B1A2EBC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8" name="直線コネクタ 6917">
                        <a:extLst>
                          <a:ext uri="{FF2B5EF4-FFF2-40B4-BE49-F238E27FC236}">
                            <a16:creationId xmlns:a16="http://schemas.microsoft.com/office/drawing/2014/main" xmlns="" id="{D96AF708-3897-DD0B-B458-BE780163AC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9" name="直線コネクタ 6918">
                        <a:extLst>
                          <a:ext uri="{FF2B5EF4-FFF2-40B4-BE49-F238E27FC236}">
                            <a16:creationId xmlns:a16="http://schemas.microsoft.com/office/drawing/2014/main" xmlns="" id="{32DB2D14-04B7-537D-6101-BCE8B30241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0" name="直線コネクタ 6919">
                        <a:extLst>
                          <a:ext uri="{FF2B5EF4-FFF2-40B4-BE49-F238E27FC236}">
                            <a16:creationId xmlns:a16="http://schemas.microsoft.com/office/drawing/2014/main" xmlns="" id="{F86B2B1E-9195-512B-5D57-EBF6794A2A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1" name="直線コネクタ 6920">
                        <a:extLst>
                          <a:ext uri="{FF2B5EF4-FFF2-40B4-BE49-F238E27FC236}">
                            <a16:creationId xmlns:a16="http://schemas.microsoft.com/office/drawing/2014/main" xmlns="" id="{018C5E84-E2D8-2A89-F20B-B9C2266B74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2" name="直線コネクタ 6921">
                        <a:extLst>
                          <a:ext uri="{FF2B5EF4-FFF2-40B4-BE49-F238E27FC236}">
                            <a16:creationId xmlns:a16="http://schemas.microsoft.com/office/drawing/2014/main" xmlns="" id="{9EE4A21B-F071-2B75-BB69-3C61CB6A8E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3" name="直線コネクタ 6922">
                        <a:extLst>
                          <a:ext uri="{FF2B5EF4-FFF2-40B4-BE49-F238E27FC236}">
                            <a16:creationId xmlns:a16="http://schemas.microsoft.com/office/drawing/2014/main" xmlns="" id="{5C06AD01-85FA-EBC1-A7C1-5EAB49D2C3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4" name="直線コネクタ 6923">
                        <a:extLst>
                          <a:ext uri="{FF2B5EF4-FFF2-40B4-BE49-F238E27FC236}">
                            <a16:creationId xmlns:a16="http://schemas.microsoft.com/office/drawing/2014/main" xmlns="" id="{061B20DE-2407-6E59-9248-FD69ECDF47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5" name="直線コネクタ 6924">
                        <a:extLst>
                          <a:ext uri="{FF2B5EF4-FFF2-40B4-BE49-F238E27FC236}">
                            <a16:creationId xmlns:a16="http://schemas.microsoft.com/office/drawing/2014/main" xmlns="" id="{51529725-177D-BE15-AC43-A650D3DC3F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6" name="直線コネクタ 6925">
                        <a:extLst>
                          <a:ext uri="{FF2B5EF4-FFF2-40B4-BE49-F238E27FC236}">
                            <a16:creationId xmlns:a16="http://schemas.microsoft.com/office/drawing/2014/main" xmlns="" id="{44C0106D-DA59-0E71-1434-3BBCF9BE03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7" name="直線コネクタ 6926">
                        <a:extLst>
                          <a:ext uri="{FF2B5EF4-FFF2-40B4-BE49-F238E27FC236}">
                            <a16:creationId xmlns:a16="http://schemas.microsoft.com/office/drawing/2014/main" xmlns="" id="{A06773F3-13F4-A282-9605-B6CED3D28D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8" name="直線コネクタ 6927">
                        <a:extLst>
                          <a:ext uri="{FF2B5EF4-FFF2-40B4-BE49-F238E27FC236}">
                            <a16:creationId xmlns:a16="http://schemas.microsoft.com/office/drawing/2014/main" xmlns="" id="{7640D85F-8D7D-9B5C-85EF-CA32E463B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9" name="直線コネクタ 6928">
                        <a:extLst>
                          <a:ext uri="{FF2B5EF4-FFF2-40B4-BE49-F238E27FC236}">
                            <a16:creationId xmlns:a16="http://schemas.microsoft.com/office/drawing/2014/main" xmlns="" id="{DD3A7184-7830-76A7-1E22-D5D6543298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441" name="グループ化 11440">
                      <a:extLst>
                        <a:ext uri="{FF2B5EF4-FFF2-40B4-BE49-F238E27FC236}">
                          <a16:creationId xmlns:a16="http://schemas.microsoft.com/office/drawing/2014/main" xmlns="" id="{DEA993B5-4553-5A24-80C2-E8E4C34DD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442" name="直線コネクタ 11441">
                        <a:extLst>
                          <a:ext uri="{FF2B5EF4-FFF2-40B4-BE49-F238E27FC236}">
                            <a16:creationId xmlns:a16="http://schemas.microsoft.com/office/drawing/2014/main" xmlns="" id="{8A4B2889-F554-7057-EC72-D1B1C2C4A1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3" name="直線コネクタ 11442">
                        <a:extLst>
                          <a:ext uri="{FF2B5EF4-FFF2-40B4-BE49-F238E27FC236}">
                            <a16:creationId xmlns:a16="http://schemas.microsoft.com/office/drawing/2014/main" xmlns="" id="{14415722-971C-6042-E541-67F76C2B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4" name="直線コネクタ 11443">
                        <a:extLst>
                          <a:ext uri="{FF2B5EF4-FFF2-40B4-BE49-F238E27FC236}">
                            <a16:creationId xmlns:a16="http://schemas.microsoft.com/office/drawing/2014/main" xmlns="" id="{CD8013AF-61B0-30F5-1963-4F7278B9AD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5" name="直線コネクタ 11444">
                        <a:extLst>
                          <a:ext uri="{FF2B5EF4-FFF2-40B4-BE49-F238E27FC236}">
                            <a16:creationId xmlns:a16="http://schemas.microsoft.com/office/drawing/2014/main" xmlns="" id="{81E14A9C-1ED1-90EB-0420-A4D33DE3AB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6" name="直線コネクタ 11445">
                        <a:extLst>
                          <a:ext uri="{FF2B5EF4-FFF2-40B4-BE49-F238E27FC236}">
                            <a16:creationId xmlns:a16="http://schemas.microsoft.com/office/drawing/2014/main" xmlns="" id="{12ADD757-5B36-891E-FCA3-20D7B2610E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7" name="直線コネクタ 11446">
                        <a:extLst>
                          <a:ext uri="{FF2B5EF4-FFF2-40B4-BE49-F238E27FC236}">
                            <a16:creationId xmlns:a16="http://schemas.microsoft.com/office/drawing/2014/main" xmlns="" id="{3867C797-0D9C-5761-10A3-26FCACD0FA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8" name="直線コネクタ 11447">
                        <a:extLst>
                          <a:ext uri="{FF2B5EF4-FFF2-40B4-BE49-F238E27FC236}">
                            <a16:creationId xmlns:a16="http://schemas.microsoft.com/office/drawing/2014/main" xmlns="" id="{81AACC0F-EB6E-CC51-64D2-A4C203300C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9" name="直線コネクタ 11448">
                        <a:extLst>
                          <a:ext uri="{FF2B5EF4-FFF2-40B4-BE49-F238E27FC236}">
                            <a16:creationId xmlns:a16="http://schemas.microsoft.com/office/drawing/2014/main" xmlns="" id="{4BC26315-DD9C-501C-1584-E6F9BA03C6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0" name="直線コネクタ 11449">
                        <a:extLst>
                          <a:ext uri="{FF2B5EF4-FFF2-40B4-BE49-F238E27FC236}">
                            <a16:creationId xmlns:a16="http://schemas.microsoft.com/office/drawing/2014/main" xmlns="" id="{48C09A7B-11FB-A84D-9C6F-6A0110A60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1" name="直線コネクタ 11450">
                        <a:extLst>
                          <a:ext uri="{FF2B5EF4-FFF2-40B4-BE49-F238E27FC236}">
                            <a16:creationId xmlns:a16="http://schemas.microsoft.com/office/drawing/2014/main" xmlns="" id="{03DCC448-491C-8BF9-8A90-F378E21E1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2" name="直線コネクタ 11451">
                        <a:extLst>
                          <a:ext uri="{FF2B5EF4-FFF2-40B4-BE49-F238E27FC236}">
                            <a16:creationId xmlns:a16="http://schemas.microsoft.com/office/drawing/2014/main" xmlns="" id="{773160B0-7CE3-0750-5984-9B0879B99F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3" name="直線コネクタ 11452">
                        <a:extLst>
                          <a:ext uri="{FF2B5EF4-FFF2-40B4-BE49-F238E27FC236}">
                            <a16:creationId xmlns:a16="http://schemas.microsoft.com/office/drawing/2014/main" xmlns="" id="{0B9EA290-F2B7-8304-17C8-2EF05DE8CF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4" name="直線コネクタ 11453">
                        <a:extLst>
                          <a:ext uri="{FF2B5EF4-FFF2-40B4-BE49-F238E27FC236}">
                            <a16:creationId xmlns:a16="http://schemas.microsoft.com/office/drawing/2014/main" xmlns="" id="{7EC50F80-02F8-EDDA-E466-8A6D93121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5" name="直線コネクタ 11454">
                        <a:extLst>
                          <a:ext uri="{FF2B5EF4-FFF2-40B4-BE49-F238E27FC236}">
                            <a16:creationId xmlns:a16="http://schemas.microsoft.com/office/drawing/2014/main" xmlns="" id="{2A02AEA1-2841-B04F-1CF6-C5FE71076B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2" name="直線コネクタ 6911">
                        <a:extLst>
                          <a:ext uri="{FF2B5EF4-FFF2-40B4-BE49-F238E27FC236}">
                            <a16:creationId xmlns:a16="http://schemas.microsoft.com/office/drawing/2014/main" xmlns="" id="{69019DAF-E69E-7C11-1467-E69E721A5B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3" name="直線コネクタ 6912">
                        <a:extLst>
                          <a:ext uri="{FF2B5EF4-FFF2-40B4-BE49-F238E27FC236}">
                            <a16:creationId xmlns:a16="http://schemas.microsoft.com/office/drawing/2014/main" xmlns="" id="{BEB5FC05-FBD7-17DF-3BDF-A694A825AA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6" name="グループ化 6845">
                    <a:extLst>
                      <a:ext uri="{FF2B5EF4-FFF2-40B4-BE49-F238E27FC236}">
                        <a16:creationId xmlns:a16="http://schemas.microsoft.com/office/drawing/2014/main" xmlns="" id="{ECD90E48-D0DF-4E3B-7E77-9F77BBF665FE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24" name="直線コネクタ 11423">
                      <a:extLst>
                        <a:ext uri="{FF2B5EF4-FFF2-40B4-BE49-F238E27FC236}">
                          <a16:creationId xmlns:a16="http://schemas.microsoft.com/office/drawing/2014/main" xmlns="" id="{B3393641-8CC3-8CAC-24EF-D724E8D654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5" name="直線コネクタ 11424">
                      <a:extLst>
                        <a:ext uri="{FF2B5EF4-FFF2-40B4-BE49-F238E27FC236}">
                          <a16:creationId xmlns:a16="http://schemas.microsoft.com/office/drawing/2014/main" xmlns="" id="{1E3BBF74-3DD3-E351-803B-99FEE7C6C8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6" name="直線コネクタ 11425">
                      <a:extLst>
                        <a:ext uri="{FF2B5EF4-FFF2-40B4-BE49-F238E27FC236}">
                          <a16:creationId xmlns:a16="http://schemas.microsoft.com/office/drawing/2014/main" xmlns="" id="{16324709-8C39-D0E5-A44B-AAD113D721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7" name="直線コネクタ 11426">
                      <a:extLst>
                        <a:ext uri="{FF2B5EF4-FFF2-40B4-BE49-F238E27FC236}">
                          <a16:creationId xmlns:a16="http://schemas.microsoft.com/office/drawing/2014/main" xmlns="" id="{2D4D3165-BAB3-4731-A9D9-91CB93FCF8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8" name="直線コネクタ 11427">
                      <a:extLst>
                        <a:ext uri="{FF2B5EF4-FFF2-40B4-BE49-F238E27FC236}">
                          <a16:creationId xmlns:a16="http://schemas.microsoft.com/office/drawing/2014/main" xmlns="" id="{E038C9E8-53EE-F084-DDD5-8BC69A72BA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9" name="直線コネクタ 11428">
                      <a:extLst>
                        <a:ext uri="{FF2B5EF4-FFF2-40B4-BE49-F238E27FC236}">
                          <a16:creationId xmlns:a16="http://schemas.microsoft.com/office/drawing/2014/main" xmlns="" id="{DDA0FEA7-096D-B192-3574-127414918D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0" name="直線コネクタ 11429">
                      <a:extLst>
                        <a:ext uri="{FF2B5EF4-FFF2-40B4-BE49-F238E27FC236}">
                          <a16:creationId xmlns:a16="http://schemas.microsoft.com/office/drawing/2014/main" xmlns="" id="{D15642C9-2D37-B2A2-57DF-121D085FBD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1" name="直線コネクタ 11430">
                      <a:extLst>
                        <a:ext uri="{FF2B5EF4-FFF2-40B4-BE49-F238E27FC236}">
                          <a16:creationId xmlns:a16="http://schemas.microsoft.com/office/drawing/2014/main" xmlns="" id="{DD80147F-5736-0681-D8D3-58023AD75A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2" name="直線コネクタ 11431">
                      <a:extLst>
                        <a:ext uri="{FF2B5EF4-FFF2-40B4-BE49-F238E27FC236}">
                          <a16:creationId xmlns:a16="http://schemas.microsoft.com/office/drawing/2014/main" xmlns="" id="{43F0AF98-129A-B1D2-F393-0AAE06D7F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3" name="直線コネクタ 11432">
                      <a:extLst>
                        <a:ext uri="{FF2B5EF4-FFF2-40B4-BE49-F238E27FC236}">
                          <a16:creationId xmlns:a16="http://schemas.microsoft.com/office/drawing/2014/main" xmlns="" id="{AB59C96A-A12D-85C9-2FA4-526C830325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4" name="直線コネクタ 11433">
                      <a:extLst>
                        <a:ext uri="{FF2B5EF4-FFF2-40B4-BE49-F238E27FC236}">
                          <a16:creationId xmlns:a16="http://schemas.microsoft.com/office/drawing/2014/main" xmlns="" id="{F86BF243-88A4-C34A-34D8-82D7C6CE98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5" name="直線コネクタ 11434">
                      <a:extLst>
                        <a:ext uri="{FF2B5EF4-FFF2-40B4-BE49-F238E27FC236}">
                          <a16:creationId xmlns:a16="http://schemas.microsoft.com/office/drawing/2014/main" xmlns="" id="{3538EEF4-39FC-A5D7-D17B-3273E32182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6" name="直線コネクタ 11435">
                      <a:extLst>
                        <a:ext uri="{FF2B5EF4-FFF2-40B4-BE49-F238E27FC236}">
                          <a16:creationId xmlns:a16="http://schemas.microsoft.com/office/drawing/2014/main" xmlns="" id="{F26F9DBE-FF29-04E7-8DC6-6089D8EFF5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7" name="直線コネクタ 11436">
                      <a:extLst>
                        <a:ext uri="{FF2B5EF4-FFF2-40B4-BE49-F238E27FC236}">
                          <a16:creationId xmlns:a16="http://schemas.microsoft.com/office/drawing/2014/main" xmlns="" id="{6C44A7E6-E1C9-91A9-176F-05E7A43730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8" name="直線コネクタ 11437">
                      <a:extLst>
                        <a:ext uri="{FF2B5EF4-FFF2-40B4-BE49-F238E27FC236}">
                          <a16:creationId xmlns:a16="http://schemas.microsoft.com/office/drawing/2014/main" xmlns="" id="{4D2D300B-20A2-8D1D-1CAB-FAEFA7BC9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9" name="直線コネクタ 11438">
                      <a:extLst>
                        <a:ext uri="{FF2B5EF4-FFF2-40B4-BE49-F238E27FC236}">
                          <a16:creationId xmlns:a16="http://schemas.microsoft.com/office/drawing/2014/main" xmlns="" id="{A024A767-1F03-BB09-5A03-BA2E8D1DCA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847" name="グループ化 6846">
                    <a:extLst>
                      <a:ext uri="{FF2B5EF4-FFF2-40B4-BE49-F238E27FC236}">
                        <a16:creationId xmlns:a16="http://schemas.microsoft.com/office/drawing/2014/main" xmlns="" id="{153E3951-E705-4E26-B6D9-7043E7EE95CE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05" name="直線コネクタ 11404">
                      <a:extLst>
                        <a:ext uri="{FF2B5EF4-FFF2-40B4-BE49-F238E27FC236}">
                          <a16:creationId xmlns:a16="http://schemas.microsoft.com/office/drawing/2014/main" xmlns="" id="{57DEBE9E-46D8-581A-64CD-E0CB9BB3D5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09" name="直線コネクタ 11408">
                      <a:extLst>
                        <a:ext uri="{FF2B5EF4-FFF2-40B4-BE49-F238E27FC236}">
                          <a16:creationId xmlns:a16="http://schemas.microsoft.com/office/drawing/2014/main" xmlns="" id="{E93CF98F-692D-F1D4-B8B4-E14540D8F3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0" name="直線コネクタ 11409">
                      <a:extLst>
                        <a:ext uri="{FF2B5EF4-FFF2-40B4-BE49-F238E27FC236}">
                          <a16:creationId xmlns:a16="http://schemas.microsoft.com/office/drawing/2014/main" xmlns="" id="{EAB3F0A0-C4F1-0FDB-131D-9C57D44203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1" name="直線コネクタ 11410">
                      <a:extLst>
                        <a:ext uri="{FF2B5EF4-FFF2-40B4-BE49-F238E27FC236}">
                          <a16:creationId xmlns:a16="http://schemas.microsoft.com/office/drawing/2014/main" xmlns="" id="{2650938B-F677-09FF-DEF0-D7E4C40D87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2" name="直線コネクタ 11411">
                      <a:extLst>
                        <a:ext uri="{FF2B5EF4-FFF2-40B4-BE49-F238E27FC236}">
                          <a16:creationId xmlns:a16="http://schemas.microsoft.com/office/drawing/2014/main" xmlns="" id="{4353CEBE-32E5-5216-FAC7-980C5CBAC5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3" name="直線コネクタ 11412">
                      <a:extLst>
                        <a:ext uri="{FF2B5EF4-FFF2-40B4-BE49-F238E27FC236}">
                          <a16:creationId xmlns:a16="http://schemas.microsoft.com/office/drawing/2014/main" xmlns="" id="{1DE2A1D4-C095-89DD-16CC-11BD4B77FD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4" name="直線コネクタ 11413">
                      <a:extLst>
                        <a:ext uri="{FF2B5EF4-FFF2-40B4-BE49-F238E27FC236}">
                          <a16:creationId xmlns:a16="http://schemas.microsoft.com/office/drawing/2014/main" xmlns="" id="{8EE0F715-D457-2F88-5E04-999CBB611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5" name="直線コネクタ 11414">
                      <a:extLst>
                        <a:ext uri="{FF2B5EF4-FFF2-40B4-BE49-F238E27FC236}">
                          <a16:creationId xmlns:a16="http://schemas.microsoft.com/office/drawing/2014/main" xmlns="" id="{CBED0AE7-070A-A0DA-2EAF-39687B8B44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6" name="直線コネクタ 11415">
                      <a:extLst>
                        <a:ext uri="{FF2B5EF4-FFF2-40B4-BE49-F238E27FC236}">
                          <a16:creationId xmlns:a16="http://schemas.microsoft.com/office/drawing/2014/main" xmlns="" id="{28A493E8-5269-40F4-29C6-82B993968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7" name="直線コネクタ 11416">
                      <a:extLst>
                        <a:ext uri="{FF2B5EF4-FFF2-40B4-BE49-F238E27FC236}">
                          <a16:creationId xmlns:a16="http://schemas.microsoft.com/office/drawing/2014/main" xmlns="" id="{7D7F769A-3F20-8FD4-1AF8-0CAD8D805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8" name="直線コネクタ 11417">
                      <a:extLst>
                        <a:ext uri="{FF2B5EF4-FFF2-40B4-BE49-F238E27FC236}">
                          <a16:creationId xmlns:a16="http://schemas.microsoft.com/office/drawing/2014/main" xmlns="" id="{CD6107ED-83C0-B2A6-03A7-30CAA3B2ED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9" name="直線コネクタ 11418">
                      <a:extLst>
                        <a:ext uri="{FF2B5EF4-FFF2-40B4-BE49-F238E27FC236}">
                          <a16:creationId xmlns:a16="http://schemas.microsoft.com/office/drawing/2014/main" xmlns="" id="{C3958CBE-E06B-ACE3-240E-703187DA9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0" name="直線コネクタ 11419">
                      <a:extLst>
                        <a:ext uri="{FF2B5EF4-FFF2-40B4-BE49-F238E27FC236}">
                          <a16:creationId xmlns:a16="http://schemas.microsoft.com/office/drawing/2014/main" xmlns="" id="{B27D2D94-3E94-223E-65A0-6CBD213B4A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1" name="直線コネクタ 11420">
                      <a:extLst>
                        <a:ext uri="{FF2B5EF4-FFF2-40B4-BE49-F238E27FC236}">
                          <a16:creationId xmlns:a16="http://schemas.microsoft.com/office/drawing/2014/main" xmlns="" id="{2B7DD32F-A693-92B1-5BE2-250198D8F4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2" name="直線コネクタ 11421">
                      <a:extLst>
                        <a:ext uri="{FF2B5EF4-FFF2-40B4-BE49-F238E27FC236}">
                          <a16:creationId xmlns:a16="http://schemas.microsoft.com/office/drawing/2014/main" xmlns="" id="{821443AE-2915-E550-C3A4-D0F2FAC1AC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3" name="直線コネクタ 11422">
                      <a:extLst>
                        <a:ext uri="{FF2B5EF4-FFF2-40B4-BE49-F238E27FC236}">
                          <a16:creationId xmlns:a16="http://schemas.microsoft.com/office/drawing/2014/main" xmlns="" id="{9E5F1FA0-7F3D-9660-3272-6C1BF3CFAE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797" name="グループ化 6796">
                  <a:extLst>
                    <a:ext uri="{FF2B5EF4-FFF2-40B4-BE49-F238E27FC236}">
                      <a16:creationId xmlns:a16="http://schemas.microsoft.com/office/drawing/2014/main" xmlns="" id="{8960A1E1-085A-FFFA-861B-8C6719D7D8F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6" name="直線コネクタ 6835">
                    <a:extLst>
                      <a:ext uri="{FF2B5EF4-FFF2-40B4-BE49-F238E27FC236}">
                        <a16:creationId xmlns:a16="http://schemas.microsoft.com/office/drawing/2014/main" xmlns="" id="{94334450-0102-957F-61C7-753F722AA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7" name="直線コネクタ 6836">
                    <a:extLst>
                      <a:ext uri="{FF2B5EF4-FFF2-40B4-BE49-F238E27FC236}">
                        <a16:creationId xmlns:a16="http://schemas.microsoft.com/office/drawing/2014/main" xmlns="" id="{A0AF9C95-C178-3F88-C829-77DBA80D88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8" name="直線コネクタ 6837">
                    <a:extLst>
                      <a:ext uri="{FF2B5EF4-FFF2-40B4-BE49-F238E27FC236}">
                        <a16:creationId xmlns:a16="http://schemas.microsoft.com/office/drawing/2014/main" xmlns="" id="{534799D1-BD26-9404-560A-6D19900C70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9" name="直線コネクタ 6838">
                    <a:extLst>
                      <a:ext uri="{FF2B5EF4-FFF2-40B4-BE49-F238E27FC236}">
                        <a16:creationId xmlns:a16="http://schemas.microsoft.com/office/drawing/2014/main" xmlns="" id="{792AFBCC-0A82-3669-5FBB-DD21776FEB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0" name="直線コネクタ 6839">
                    <a:extLst>
                      <a:ext uri="{FF2B5EF4-FFF2-40B4-BE49-F238E27FC236}">
                        <a16:creationId xmlns:a16="http://schemas.microsoft.com/office/drawing/2014/main" xmlns="" id="{354044E0-35B8-619B-F467-BC4A5D82D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1" name="直線コネクタ 6840">
                    <a:extLst>
                      <a:ext uri="{FF2B5EF4-FFF2-40B4-BE49-F238E27FC236}">
                        <a16:creationId xmlns:a16="http://schemas.microsoft.com/office/drawing/2014/main" xmlns="" id="{E4DFDB71-DDA8-81CA-C61D-30B1B897D0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5" name="グループ化 6814">
                  <a:extLst>
                    <a:ext uri="{FF2B5EF4-FFF2-40B4-BE49-F238E27FC236}">
                      <a16:creationId xmlns:a16="http://schemas.microsoft.com/office/drawing/2014/main" xmlns="" id="{D6D2A098-ADAF-5199-15EF-E715654E60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0" name="直線コネクタ 6829">
                    <a:extLst>
                      <a:ext uri="{FF2B5EF4-FFF2-40B4-BE49-F238E27FC236}">
                        <a16:creationId xmlns:a16="http://schemas.microsoft.com/office/drawing/2014/main" xmlns="" id="{F9627060-1888-CA0C-DFB1-09D7EB22BC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1" name="直線コネクタ 6830">
                    <a:extLst>
                      <a:ext uri="{FF2B5EF4-FFF2-40B4-BE49-F238E27FC236}">
                        <a16:creationId xmlns:a16="http://schemas.microsoft.com/office/drawing/2014/main" xmlns="" id="{33AC4729-3972-E0D0-4C51-5BAE83492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2" name="直線コネクタ 6831">
                    <a:extLst>
                      <a:ext uri="{FF2B5EF4-FFF2-40B4-BE49-F238E27FC236}">
                        <a16:creationId xmlns:a16="http://schemas.microsoft.com/office/drawing/2014/main" xmlns="" id="{7A37C6EC-B1B1-6520-F04D-CD4EF0D47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3" name="直線コネクタ 6832">
                    <a:extLst>
                      <a:ext uri="{FF2B5EF4-FFF2-40B4-BE49-F238E27FC236}">
                        <a16:creationId xmlns:a16="http://schemas.microsoft.com/office/drawing/2014/main" xmlns="" id="{84E6CD17-6EAA-747E-C9E3-723075410E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4" name="直線コネクタ 6833">
                    <a:extLst>
                      <a:ext uri="{FF2B5EF4-FFF2-40B4-BE49-F238E27FC236}">
                        <a16:creationId xmlns:a16="http://schemas.microsoft.com/office/drawing/2014/main" xmlns="" id="{5BFC21D4-03AC-1231-0AC3-D6D79CC16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5" name="直線コネクタ 6834">
                    <a:extLst>
                      <a:ext uri="{FF2B5EF4-FFF2-40B4-BE49-F238E27FC236}">
                        <a16:creationId xmlns:a16="http://schemas.microsoft.com/office/drawing/2014/main" xmlns="" id="{6661B457-2FC6-049E-E9CC-07398CA783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6" name="グループ化 6815">
                  <a:extLst>
                    <a:ext uri="{FF2B5EF4-FFF2-40B4-BE49-F238E27FC236}">
                      <a16:creationId xmlns:a16="http://schemas.microsoft.com/office/drawing/2014/main" xmlns="" id="{536FB72E-CA3F-68E4-1F73-8AE797582E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24" name="直線コネクタ 6823">
                    <a:extLst>
                      <a:ext uri="{FF2B5EF4-FFF2-40B4-BE49-F238E27FC236}">
                        <a16:creationId xmlns:a16="http://schemas.microsoft.com/office/drawing/2014/main" xmlns="" id="{672BCF5D-02B3-0271-AC25-51ACF43E64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5" name="直線コネクタ 6824">
                    <a:extLst>
                      <a:ext uri="{FF2B5EF4-FFF2-40B4-BE49-F238E27FC236}">
                        <a16:creationId xmlns:a16="http://schemas.microsoft.com/office/drawing/2014/main" xmlns="" id="{9ABA2179-0574-2B0F-58C0-9EED89FFF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6" name="直線コネクタ 6825">
                    <a:extLst>
                      <a:ext uri="{FF2B5EF4-FFF2-40B4-BE49-F238E27FC236}">
                        <a16:creationId xmlns:a16="http://schemas.microsoft.com/office/drawing/2014/main" xmlns="" id="{A5C5837B-F0F0-6D7B-CE6B-4C4C0B48B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7" name="直線コネクタ 6826">
                    <a:extLst>
                      <a:ext uri="{FF2B5EF4-FFF2-40B4-BE49-F238E27FC236}">
                        <a16:creationId xmlns:a16="http://schemas.microsoft.com/office/drawing/2014/main" xmlns="" id="{89477368-F6AF-3511-529A-1C8CFFAFF3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8" name="直線コネクタ 6827">
                    <a:extLst>
                      <a:ext uri="{FF2B5EF4-FFF2-40B4-BE49-F238E27FC236}">
                        <a16:creationId xmlns:a16="http://schemas.microsoft.com/office/drawing/2014/main" xmlns="" id="{0A0AC11E-C3E6-835B-4744-DD6CA8FE4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9" name="直線コネクタ 6828">
                    <a:extLst>
                      <a:ext uri="{FF2B5EF4-FFF2-40B4-BE49-F238E27FC236}">
                        <a16:creationId xmlns:a16="http://schemas.microsoft.com/office/drawing/2014/main" xmlns="" id="{BF744D57-EF36-84A4-49C4-871A7B41C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7" name="グループ化 6816">
                  <a:extLst>
                    <a:ext uri="{FF2B5EF4-FFF2-40B4-BE49-F238E27FC236}">
                      <a16:creationId xmlns:a16="http://schemas.microsoft.com/office/drawing/2014/main" xmlns="" id="{24E58F07-2B62-5F6E-193F-1BCB9181787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18" name="直線コネクタ 6817">
                    <a:extLst>
                      <a:ext uri="{FF2B5EF4-FFF2-40B4-BE49-F238E27FC236}">
                        <a16:creationId xmlns:a16="http://schemas.microsoft.com/office/drawing/2014/main" xmlns="" id="{85F6D966-9266-3DDB-437A-5AE9EE29A5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19" name="直線コネクタ 6818">
                    <a:extLst>
                      <a:ext uri="{FF2B5EF4-FFF2-40B4-BE49-F238E27FC236}">
                        <a16:creationId xmlns:a16="http://schemas.microsoft.com/office/drawing/2014/main" xmlns="" id="{AF1186F7-C170-1E09-B2FD-BD9BFA9D9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0" name="直線コネクタ 6819">
                    <a:extLst>
                      <a:ext uri="{FF2B5EF4-FFF2-40B4-BE49-F238E27FC236}">
                        <a16:creationId xmlns:a16="http://schemas.microsoft.com/office/drawing/2014/main" xmlns="" id="{6586AE1A-FB2B-4FA5-DD16-C6AC3AF0C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1" name="直線コネクタ 6820">
                    <a:extLst>
                      <a:ext uri="{FF2B5EF4-FFF2-40B4-BE49-F238E27FC236}">
                        <a16:creationId xmlns:a16="http://schemas.microsoft.com/office/drawing/2014/main" xmlns="" id="{2BCCE7DA-2344-29AB-F13F-F826722E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2" name="直線コネクタ 6821">
                    <a:extLst>
                      <a:ext uri="{FF2B5EF4-FFF2-40B4-BE49-F238E27FC236}">
                        <a16:creationId xmlns:a16="http://schemas.microsoft.com/office/drawing/2014/main" xmlns="" id="{50E82CFD-E633-7D74-1622-28005CDBD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3" name="直線コネクタ 6822">
                    <a:extLst>
                      <a:ext uri="{FF2B5EF4-FFF2-40B4-BE49-F238E27FC236}">
                        <a16:creationId xmlns:a16="http://schemas.microsoft.com/office/drawing/2014/main" xmlns="" id="{4038351B-02CA-2763-7FCA-796450BAED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xmlns="" id="{B5AA5681-655F-68A1-A573-4901C5F6AA0D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xmlns="" id="{0BF403C9-1BD1-B534-8604-27BCA244E5D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366" name="グループ化 1365">
                  <a:extLst>
                    <a:ext uri="{FF2B5EF4-FFF2-40B4-BE49-F238E27FC236}">
                      <a16:creationId xmlns:a16="http://schemas.microsoft.com/office/drawing/2014/main" xmlns="" id="{51974D7B-B2C3-7945-5569-288E48C1BDA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08" name="グループ化 1407">
                    <a:extLst>
                      <a:ext uri="{FF2B5EF4-FFF2-40B4-BE49-F238E27FC236}">
                        <a16:creationId xmlns:a16="http://schemas.microsoft.com/office/drawing/2014/main" xmlns="" id="{48721862-61BC-0B30-3ED1-82963FEBEB5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1358" name="正方形/長方形 11357">
                      <a:extLst>
                        <a:ext uri="{FF2B5EF4-FFF2-40B4-BE49-F238E27FC236}">
                          <a16:creationId xmlns:a16="http://schemas.microsoft.com/office/drawing/2014/main" xmlns="" id="{029A7162-18E3-2E4C-F2E3-5C41BDB331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59" name="グループ化 11358">
                      <a:extLst>
                        <a:ext uri="{FF2B5EF4-FFF2-40B4-BE49-F238E27FC236}">
                          <a16:creationId xmlns:a16="http://schemas.microsoft.com/office/drawing/2014/main" xmlns="" id="{6940419F-C331-D629-509D-F3A5EFA45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6793" name="正方形/長方形 6792">
                        <a:extLst>
                          <a:ext uri="{FF2B5EF4-FFF2-40B4-BE49-F238E27FC236}">
                            <a16:creationId xmlns:a16="http://schemas.microsoft.com/office/drawing/2014/main" xmlns="" id="{0F8517A6-63E3-FFB5-7190-0C5BBBE78A1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6794" name="正方形/長方形 6793">
                        <a:extLst>
                          <a:ext uri="{FF2B5EF4-FFF2-40B4-BE49-F238E27FC236}">
                            <a16:creationId xmlns:a16="http://schemas.microsoft.com/office/drawing/2014/main" xmlns="" id="{A676357A-7568-2EEF-D0D4-F91A8562F9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1360" name="グループ化 11359">
                      <a:extLst>
                        <a:ext uri="{FF2B5EF4-FFF2-40B4-BE49-F238E27FC236}">
                          <a16:creationId xmlns:a16="http://schemas.microsoft.com/office/drawing/2014/main" xmlns="" id="{FECE3E9B-3CF9-6BBA-DB0A-582B608A6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1370" name="正方形/長方形 11369">
                        <a:extLst>
                          <a:ext uri="{FF2B5EF4-FFF2-40B4-BE49-F238E27FC236}">
                            <a16:creationId xmlns:a16="http://schemas.microsoft.com/office/drawing/2014/main" xmlns="" id="{1F51E469-5DEB-6101-268E-65796DBC47B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1371" name="グループ化 11370">
                        <a:extLst>
                          <a:ext uri="{FF2B5EF4-FFF2-40B4-BE49-F238E27FC236}">
                            <a16:creationId xmlns:a16="http://schemas.microsoft.com/office/drawing/2014/main" xmlns="" id="{083A736E-5F37-D810-2A73-EF286C6FCD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1372" name="正方形/長方形 11371">
                          <a:extLst>
                            <a:ext uri="{FF2B5EF4-FFF2-40B4-BE49-F238E27FC236}">
                              <a16:creationId xmlns:a16="http://schemas.microsoft.com/office/drawing/2014/main" xmlns="" id="{128DF9C5-BBAB-F30F-85B8-B862DD86F946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6792" name="正方形/長方形 6791">
                          <a:extLst>
                            <a:ext uri="{FF2B5EF4-FFF2-40B4-BE49-F238E27FC236}">
                              <a16:creationId xmlns:a16="http://schemas.microsoft.com/office/drawing/2014/main" xmlns="" id="{9BD7519F-DCB5-688F-5172-0F1B97E98FC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1361" name="正方形/長方形 11360">
                      <a:extLst>
                        <a:ext uri="{FF2B5EF4-FFF2-40B4-BE49-F238E27FC236}">
                          <a16:creationId xmlns:a16="http://schemas.microsoft.com/office/drawing/2014/main" xmlns="" id="{6AADF129-0F4C-50D0-0739-CC63FE66B7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62" name="グループ化 11361">
                      <a:extLst>
                        <a:ext uri="{FF2B5EF4-FFF2-40B4-BE49-F238E27FC236}">
                          <a16:creationId xmlns:a16="http://schemas.microsoft.com/office/drawing/2014/main" xmlns="" id="{4D64CDC5-BF0D-41DB-92B4-D0CCA98E7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8" name="正方形/長方形 11367">
                        <a:extLst>
                          <a:ext uri="{FF2B5EF4-FFF2-40B4-BE49-F238E27FC236}">
                            <a16:creationId xmlns:a16="http://schemas.microsoft.com/office/drawing/2014/main" xmlns="" id="{B7B6A6E6-6E1C-C3A4-5ED2-FE44F9943E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1369" name="正方形/長方形 11368">
                        <a:extLst>
                          <a:ext uri="{FF2B5EF4-FFF2-40B4-BE49-F238E27FC236}">
                            <a16:creationId xmlns:a16="http://schemas.microsoft.com/office/drawing/2014/main" xmlns="" id="{D45F27FD-1826-EA4C-9C86-D48AF529D04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1363" name="正方形/長方形 11362">
                      <a:extLst>
                        <a:ext uri="{FF2B5EF4-FFF2-40B4-BE49-F238E27FC236}">
                          <a16:creationId xmlns:a16="http://schemas.microsoft.com/office/drawing/2014/main" xmlns="" id="{9716DE4A-7100-864A-A8BB-7B3D57C69E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64" name="グループ化 11363">
                      <a:extLst>
                        <a:ext uri="{FF2B5EF4-FFF2-40B4-BE49-F238E27FC236}">
                          <a16:creationId xmlns:a16="http://schemas.microsoft.com/office/drawing/2014/main" xmlns="" id="{596EA072-2925-58BD-7CBC-12104F57D4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6" name="正方形/長方形 11365">
                        <a:extLst>
                          <a:ext uri="{FF2B5EF4-FFF2-40B4-BE49-F238E27FC236}">
                            <a16:creationId xmlns:a16="http://schemas.microsoft.com/office/drawing/2014/main" xmlns="" id="{2E021B65-9ACB-EE4A-F51E-8355DC7C70B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1367" name="正方形/長方形 11366">
                        <a:extLst>
                          <a:ext uri="{FF2B5EF4-FFF2-40B4-BE49-F238E27FC236}">
                            <a16:creationId xmlns:a16="http://schemas.microsoft.com/office/drawing/2014/main" xmlns="" id="{0E3F05B9-0FDD-7AE3-38D1-A54D4A081A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1365" name="正方形/長方形 11364">
                      <a:extLst>
                        <a:ext uri="{FF2B5EF4-FFF2-40B4-BE49-F238E27FC236}">
                          <a16:creationId xmlns:a16="http://schemas.microsoft.com/office/drawing/2014/main" xmlns="" id="{2C0B2CC9-3C48-0ABE-34DE-9E5085844D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409" name="グループ化 1408">
                    <a:extLst>
                      <a:ext uri="{FF2B5EF4-FFF2-40B4-BE49-F238E27FC236}">
                        <a16:creationId xmlns:a16="http://schemas.microsoft.com/office/drawing/2014/main" xmlns="" id="{F82EC893-E116-3AFD-FBE7-402697BF484B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770" name="グループ化 6769">
                      <a:extLst>
                        <a:ext uri="{FF2B5EF4-FFF2-40B4-BE49-F238E27FC236}">
                          <a16:creationId xmlns:a16="http://schemas.microsoft.com/office/drawing/2014/main" xmlns="" id="{01D18157-6B39-8967-FD7C-E887217F2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342" name="直線コネクタ 11341">
                        <a:extLst>
                          <a:ext uri="{FF2B5EF4-FFF2-40B4-BE49-F238E27FC236}">
                            <a16:creationId xmlns:a16="http://schemas.microsoft.com/office/drawing/2014/main" xmlns="" id="{62A748B4-89D3-57C3-CB44-ACD58F5CA1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3" name="直線コネクタ 11342">
                        <a:extLst>
                          <a:ext uri="{FF2B5EF4-FFF2-40B4-BE49-F238E27FC236}">
                            <a16:creationId xmlns:a16="http://schemas.microsoft.com/office/drawing/2014/main" xmlns="" id="{7709C177-4A0B-B627-A0D9-5975890369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4" name="直線コネクタ 11343">
                        <a:extLst>
                          <a:ext uri="{FF2B5EF4-FFF2-40B4-BE49-F238E27FC236}">
                            <a16:creationId xmlns:a16="http://schemas.microsoft.com/office/drawing/2014/main" xmlns="" id="{094D5DE5-BF39-47DD-C184-6A3028FE3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5" name="直線コネクタ 11344">
                        <a:extLst>
                          <a:ext uri="{FF2B5EF4-FFF2-40B4-BE49-F238E27FC236}">
                            <a16:creationId xmlns:a16="http://schemas.microsoft.com/office/drawing/2014/main" xmlns="" id="{B944DAC0-C61B-045F-DE49-400FB758A2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6" name="直線コネクタ 11345">
                        <a:extLst>
                          <a:ext uri="{FF2B5EF4-FFF2-40B4-BE49-F238E27FC236}">
                            <a16:creationId xmlns:a16="http://schemas.microsoft.com/office/drawing/2014/main" xmlns="" id="{64831FF7-23C2-2008-E0A1-54E51A939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7" name="直線コネクタ 11346">
                        <a:extLst>
                          <a:ext uri="{FF2B5EF4-FFF2-40B4-BE49-F238E27FC236}">
                            <a16:creationId xmlns:a16="http://schemas.microsoft.com/office/drawing/2014/main" xmlns="" id="{3C7E263A-CA55-D11C-43AF-EC8662951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8" name="直線コネクタ 11347">
                        <a:extLst>
                          <a:ext uri="{FF2B5EF4-FFF2-40B4-BE49-F238E27FC236}">
                            <a16:creationId xmlns:a16="http://schemas.microsoft.com/office/drawing/2014/main" xmlns="" id="{60CA18F9-CFEE-82BF-C981-87FF635E2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9" name="直線コネクタ 11348">
                        <a:extLst>
                          <a:ext uri="{FF2B5EF4-FFF2-40B4-BE49-F238E27FC236}">
                            <a16:creationId xmlns:a16="http://schemas.microsoft.com/office/drawing/2014/main" xmlns="" id="{D81E932D-AAB6-D787-92F7-33190AE7D3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0" name="直線コネクタ 11349">
                        <a:extLst>
                          <a:ext uri="{FF2B5EF4-FFF2-40B4-BE49-F238E27FC236}">
                            <a16:creationId xmlns:a16="http://schemas.microsoft.com/office/drawing/2014/main" xmlns="" id="{42B6D533-8A19-67D7-6BD3-008E150AA5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1" name="直線コネクタ 11350">
                        <a:extLst>
                          <a:ext uri="{FF2B5EF4-FFF2-40B4-BE49-F238E27FC236}">
                            <a16:creationId xmlns:a16="http://schemas.microsoft.com/office/drawing/2014/main" xmlns="" id="{9ED142E6-A4C9-F87A-F498-EF9BBDC9A2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2" name="直線コネクタ 11351">
                        <a:extLst>
                          <a:ext uri="{FF2B5EF4-FFF2-40B4-BE49-F238E27FC236}">
                            <a16:creationId xmlns:a16="http://schemas.microsoft.com/office/drawing/2014/main" xmlns="" id="{E20DAD6D-7BD6-2BAA-D6CF-207E94F28F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3" name="直線コネクタ 11352">
                        <a:extLst>
                          <a:ext uri="{FF2B5EF4-FFF2-40B4-BE49-F238E27FC236}">
                            <a16:creationId xmlns:a16="http://schemas.microsoft.com/office/drawing/2014/main" xmlns="" id="{0D64CEE2-B8B1-B802-64B2-42937617CC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4" name="直線コネクタ 11353">
                        <a:extLst>
                          <a:ext uri="{FF2B5EF4-FFF2-40B4-BE49-F238E27FC236}">
                            <a16:creationId xmlns:a16="http://schemas.microsoft.com/office/drawing/2014/main" xmlns="" id="{9938DA86-E0A9-48A0-4D86-964B0275A1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5" name="直線コネクタ 11354">
                        <a:extLst>
                          <a:ext uri="{FF2B5EF4-FFF2-40B4-BE49-F238E27FC236}">
                            <a16:creationId xmlns:a16="http://schemas.microsoft.com/office/drawing/2014/main" xmlns="" id="{B480F1ED-69A5-0B87-7F7C-94E1255A0D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6" name="直線コネクタ 11355">
                        <a:extLst>
                          <a:ext uri="{FF2B5EF4-FFF2-40B4-BE49-F238E27FC236}">
                            <a16:creationId xmlns:a16="http://schemas.microsoft.com/office/drawing/2014/main" xmlns="" id="{693C7C96-BAC1-4F71-5113-8AEAB10FF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7" name="直線コネクタ 11356">
                        <a:extLst>
                          <a:ext uri="{FF2B5EF4-FFF2-40B4-BE49-F238E27FC236}">
                            <a16:creationId xmlns:a16="http://schemas.microsoft.com/office/drawing/2014/main" xmlns="" id="{2D341F73-DC42-0A8D-8460-3A54A089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771" name="グループ化 6770">
                      <a:extLst>
                        <a:ext uri="{FF2B5EF4-FFF2-40B4-BE49-F238E27FC236}">
                          <a16:creationId xmlns:a16="http://schemas.microsoft.com/office/drawing/2014/main" xmlns="" id="{95D4E354-6741-338F-283F-406E3DA4E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772" name="直線コネクタ 6771">
                        <a:extLst>
                          <a:ext uri="{FF2B5EF4-FFF2-40B4-BE49-F238E27FC236}">
                            <a16:creationId xmlns:a16="http://schemas.microsoft.com/office/drawing/2014/main" xmlns="" id="{ACB2FC1A-A965-559B-E486-78135CFD69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73" name="直線コネクタ 6772">
                        <a:extLst>
                          <a:ext uri="{FF2B5EF4-FFF2-40B4-BE49-F238E27FC236}">
                            <a16:creationId xmlns:a16="http://schemas.microsoft.com/office/drawing/2014/main" xmlns="" id="{C6B9A627-3C4C-FFBA-FAAC-D742A3D4B4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8" name="直線コネクタ 11327">
                        <a:extLst>
                          <a:ext uri="{FF2B5EF4-FFF2-40B4-BE49-F238E27FC236}">
                            <a16:creationId xmlns:a16="http://schemas.microsoft.com/office/drawing/2014/main" xmlns="" id="{EF2657FC-63E6-3BDB-324A-B3F8402F37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9" name="直線コネクタ 11328">
                        <a:extLst>
                          <a:ext uri="{FF2B5EF4-FFF2-40B4-BE49-F238E27FC236}">
                            <a16:creationId xmlns:a16="http://schemas.microsoft.com/office/drawing/2014/main" xmlns="" id="{78559C96-31A4-66EE-B744-84FDB0B618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0" name="直線コネクタ 11329">
                        <a:extLst>
                          <a:ext uri="{FF2B5EF4-FFF2-40B4-BE49-F238E27FC236}">
                            <a16:creationId xmlns:a16="http://schemas.microsoft.com/office/drawing/2014/main" xmlns="" id="{F60D8C27-BDEA-0E9E-6B75-45CBA0FA64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1" name="直線コネクタ 11330">
                        <a:extLst>
                          <a:ext uri="{FF2B5EF4-FFF2-40B4-BE49-F238E27FC236}">
                            <a16:creationId xmlns:a16="http://schemas.microsoft.com/office/drawing/2014/main" xmlns="" id="{B8CFEC03-B9F0-8955-1AE9-B71EC3910B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2" name="直線コネクタ 11331">
                        <a:extLst>
                          <a:ext uri="{FF2B5EF4-FFF2-40B4-BE49-F238E27FC236}">
                            <a16:creationId xmlns:a16="http://schemas.microsoft.com/office/drawing/2014/main" xmlns="" id="{0B3AE403-3FE7-BCB0-D1F9-DFF5C0D359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3" name="直線コネクタ 11332">
                        <a:extLst>
                          <a:ext uri="{FF2B5EF4-FFF2-40B4-BE49-F238E27FC236}">
                            <a16:creationId xmlns:a16="http://schemas.microsoft.com/office/drawing/2014/main" xmlns="" id="{41D45210-B906-0A16-3D90-7B1C32BE23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4" name="直線コネクタ 11333">
                        <a:extLst>
                          <a:ext uri="{FF2B5EF4-FFF2-40B4-BE49-F238E27FC236}">
                            <a16:creationId xmlns:a16="http://schemas.microsoft.com/office/drawing/2014/main" xmlns="" id="{036F16E8-A3AE-3CA1-DA0A-38D246895F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5" name="直線コネクタ 11334">
                        <a:extLst>
                          <a:ext uri="{FF2B5EF4-FFF2-40B4-BE49-F238E27FC236}">
                            <a16:creationId xmlns:a16="http://schemas.microsoft.com/office/drawing/2014/main" xmlns="" id="{5C0616A7-C12E-230D-8DB6-57993A9EE7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6" name="直線コネクタ 11335">
                        <a:extLst>
                          <a:ext uri="{FF2B5EF4-FFF2-40B4-BE49-F238E27FC236}">
                            <a16:creationId xmlns:a16="http://schemas.microsoft.com/office/drawing/2014/main" xmlns="" id="{CBAD2C5C-5C0B-ADDF-9997-68C7C41E7B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7" name="直線コネクタ 11336">
                        <a:extLst>
                          <a:ext uri="{FF2B5EF4-FFF2-40B4-BE49-F238E27FC236}">
                            <a16:creationId xmlns:a16="http://schemas.microsoft.com/office/drawing/2014/main" xmlns="" id="{A1C4B1EF-00FC-ED3B-62F5-6E55597FB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8" name="直線コネクタ 11337">
                        <a:extLst>
                          <a:ext uri="{FF2B5EF4-FFF2-40B4-BE49-F238E27FC236}">
                            <a16:creationId xmlns:a16="http://schemas.microsoft.com/office/drawing/2014/main" xmlns="" id="{AD9D1037-DBC3-D0DE-FDB2-3D0A39C722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9" name="直線コネクタ 11338">
                        <a:extLst>
                          <a:ext uri="{FF2B5EF4-FFF2-40B4-BE49-F238E27FC236}">
                            <a16:creationId xmlns:a16="http://schemas.microsoft.com/office/drawing/2014/main" xmlns="" id="{B45535F4-1488-1435-A280-A9BE37752F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0" name="直線コネクタ 11339">
                        <a:extLst>
                          <a:ext uri="{FF2B5EF4-FFF2-40B4-BE49-F238E27FC236}">
                            <a16:creationId xmlns:a16="http://schemas.microsoft.com/office/drawing/2014/main" xmlns="" id="{FB0E7129-5F9D-5C9E-4999-102404DC28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1" name="直線コネクタ 11340">
                        <a:extLst>
                          <a:ext uri="{FF2B5EF4-FFF2-40B4-BE49-F238E27FC236}">
                            <a16:creationId xmlns:a16="http://schemas.microsoft.com/office/drawing/2014/main" xmlns="" id="{4D5E124B-DE58-BC31-883F-A3D417F8C4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0" name="グループ化 1409">
                    <a:extLst>
                      <a:ext uri="{FF2B5EF4-FFF2-40B4-BE49-F238E27FC236}">
                        <a16:creationId xmlns:a16="http://schemas.microsoft.com/office/drawing/2014/main" xmlns="" id="{EEA3A76C-873A-0A33-57F8-4AFBBAB85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34" name="グループ化 6633">
                      <a:extLst>
                        <a:ext uri="{FF2B5EF4-FFF2-40B4-BE49-F238E27FC236}">
                          <a16:creationId xmlns:a16="http://schemas.microsoft.com/office/drawing/2014/main" xmlns="" id="{9C3A2998-136B-36E7-06B7-411E89B50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52" name="直線コネクタ 6651">
                        <a:extLst>
                          <a:ext uri="{FF2B5EF4-FFF2-40B4-BE49-F238E27FC236}">
                            <a16:creationId xmlns:a16="http://schemas.microsoft.com/office/drawing/2014/main" xmlns="" id="{2FDA238D-4304-8615-2A05-DDD3004892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8" name="直線コネクタ 6657">
                        <a:extLst>
                          <a:ext uri="{FF2B5EF4-FFF2-40B4-BE49-F238E27FC236}">
                            <a16:creationId xmlns:a16="http://schemas.microsoft.com/office/drawing/2014/main" xmlns="" id="{4AE870F5-1DA3-B7B7-6FA0-A15F618CE3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39" name="直線コネクタ 6738">
                        <a:extLst>
                          <a:ext uri="{FF2B5EF4-FFF2-40B4-BE49-F238E27FC236}">
                            <a16:creationId xmlns:a16="http://schemas.microsoft.com/office/drawing/2014/main" xmlns="" id="{2D3D9B7F-67CD-CD6C-BE3D-364611C5BF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40" name="直線コネクタ 6739">
                        <a:extLst>
                          <a:ext uri="{FF2B5EF4-FFF2-40B4-BE49-F238E27FC236}">
                            <a16:creationId xmlns:a16="http://schemas.microsoft.com/office/drawing/2014/main" xmlns="" id="{FCD8D0CA-D402-9440-01F0-9420FFD96F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8" name="直線コネクタ 6757">
                        <a:extLst>
                          <a:ext uri="{FF2B5EF4-FFF2-40B4-BE49-F238E27FC236}">
                            <a16:creationId xmlns:a16="http://schemas.microsoft.com/office/drawing/2014/main" xmlns="" id="{33AD680D-C544-B2A4-FCA0-8718E66D43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9" name="直線コネクタ 6758">
                        <a:extLst>
                          <a:ext uri="{FF2B5EF4-FFF2-40B4-BE49-F238E27FC236}">
                            <a16:creationId xmlns:a16="http://schemas.microsoft.com/office/drawing/2014/main" xmlns="" id="{68058A10-25AD-AB33-7FF2-CF16B1BAA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0" name="直線コネクタ 6759">
                        <a:extLst>
                          <a:ext uri="{FF2B5EF4-FFF2-40B4-BE49-F238E27FC236}">
                            <a16:creationId xmlns:a16="http://schemas.microsoft.com/office/drawing/2014/main" xmlns="" id="{649ABC9F-FA0B-3A26-DF8A-AE104E43C6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1" name="直線コネクタ 6760">
                        <a:extLst>
                          <a:ext uri="{FF2B5EF4-FFF2-40B4-BE49-F238E27FC236}">
                            <a16:creationId xmlns:a16="http://schemas.microsoft.com/office/drawing/2014/main" xmlns="" id="{82322C52-C7EF-DE87-1F1F-4C14985CE0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2" name="直線コネクタ 6761">
                        <a:extLst>
                          <a:ext uri="{FF2B5EF4-FFF2-40B4-BE49-F238E27FC236}">
                            <a16:creationId xmlns:a16="http://schemas.microsoft.com/office/drawing/2014/main" xmlns="" id="{0CBD1CC4-7CFE-CE2D-2BEF-7542563204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3" name="直線コネクタ 6762">
                        <a:extLst>
                          <a:ext uri="{FF2B5EF4-FFF2-40B4-BE49-F238E27FC236}">
                            <a16:creationId xmlns:a16="http://schemas.microsoft.com/office/drawing/2014/main" xmlns="" id="{C4EA58AF-4403-5179-E5F0-F60B3075F3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4" name="直線コネクタ 6763">
                        <a:extLst>
                          <a:ext uri="{FF2B5EF4-FFF2-40B4-BE49-F238E27FC236}">
                            <a16:creationId xmlns:a16="http://schemas.microsoft.com/office/drawing/2014/main" xmlns="" id="{689FAF97-9540-786F-6467-80DE804CBB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5" name="直線コネクタ 6764">
                        <a:extLst>
                          <a:ext uri="{FF2B5EF4-FFF2-40B4-BE49-F238E27FC236}">
                            <a16:creationId xmlns:a16="http://schemas.microsoft.com/office/drawing/2014/main" xmlns="" id="{D907C94F-B134-D03E-5A48-E57CD83CB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6" name="直線コネクタ 6765">
                        <a:extLst>
                          <a:ext uri="{FF2B5EF4-FFF2-40B4-BE49-F238E27FC236}">
                            <a16:creationId xmlns:a16="http://schemas.microsoft.com/office/drawing/2014/main" xmlns="" id="{5AB95BE0-AF8E-E59F-36F8-A6E017B606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7" name="直線コネクタ 6766">
                        <a:extLst>
                          <a:ext uri="{FF2B5EF4-FFF2-40B4-BE49-F238E27FC236}">
                            <a16:creationId xmlns:a16="http://schemas.microsoft.com/office/drawing/2014/main" xmlns="" id="{FA4543E0-1E4F-59E8-752A-1AD317DDBE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8" name="直線コネクタ 6767">
                        <a:extLst>
                          <a:ext uri="{FF2B5EF4-FFF2-40B4-BE49-F238E27FC236}">
                            <a16:creationId xmlns:a16="http://schemas.microsoft.com/office/drawing/2014/main" xmlns="" id="{2AAC7F98-AC28-AD23-87CC-907CC1E8E4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9" name="直線コネクタ 6768">
                        <a:extLst>
                          <a:ext uri="{FF2B5EF4-FFF2-40B4-BE49-F238E27FC236}">
                            <a16:creationId xmlns:a16="http://schemas.microsoft.com/office/drawing/2014/main" xmlns="" id="{E595AA50-6EBB-A208-ED09-6CDE8C4C6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35" name="グループ化 6634">
                      <a:extLst>
                        <a:ext uri="{FF2B5EF4-FFF2-40B4-BE49-F238E27FC236}">
                          <a16:creationId xmlns:a16="http://schemas.microsoft.com/office/drawing/2014/main" xmlns="" id="{0DBFBDDA-E971-453A-EF2C-B14B0360DE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36" name="直線コネクタ 6635">
                        <a:extLst>
                          <a:ext uri="{FF2B5EF4-FFF2-40B4-BE49-F238E27FC236}">
                            <a16:creationId xmlns:a16="http://schemas.microsoft.com/office/drawing/2014/main" xmlns="" id="{922CA427-9F11-5315-B80F-B123381E1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7" name="直線コネクタ 6636">
                        <a:extLst>
                          <a:ext uri="{FF2B5EF4-FFF2-40B4-BE49-F238E27FC236}">
                            <a16:creationId xmlns:a16="http://schemas.microsoft.com/office/drawing/2014/main" xmlns="" id="{DB1BE412-9D41-B926-4E8C-3052951F8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8" name="直線コネクタ 6637">
                        <a:extLst>
                          <a:ext uri="{FF2B5EF4-FFF2-40B4-BE49-F238E27FC236}">
                            <a16:creationId xmlns:a16="http://schemas.microsoft.com/office/drawing/2014/main" xmlns="" id="{32BD7761-A07D-D08C-52CE-DF4DB49E5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9" name="直線コネクタ 6638">
                        <a:extLst>
                          <a:ext uri="{FF2B5EF4-FFF2-40B4-BE49-F238E27FC236}">
                            <a16:creationId xmlns:a16="http://schemas.microsoft.com/office/drawing/2014/main" xmlns="" id="{6CC89FE5-F1B9-BD62-CFD7-B9928F8D9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0" name="直線コネクタ 6639">
                        <a:extLst>
                          <a:ext uri="{FF2B5EF4-FFF2-40B4-BE49-F238E27FC236}">
                            <a16:creationId xmlns:a16="http://schemas.microsoft.com/office/drawing/2014/main" xmlns="" id="{0E0B8C26-370A-C085-EC03-F3D2347708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1" name="直線コネクタ 6640">
                        <a:extLst>
                          <a:ext uri="{FF2B5EF4-FFF2-40B4-BE49-F238E27FC236}">
                            <a16:creationId xmlns:a16="http://schemas.microsoft.com/office/drawing/2014/main" xmlns="" id="{4846A340-9601-08E4-8736-6947C85F99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2" name="直線コネクタ 6641">
                        <a:extLst>
                          <a:ext uri="{FF2B5EF4-FFF2-40B4-BE49-F238E27FC236}">
                            <a16:creationId xmlns:a16="http://schemas.microsoft.com/office/drawing/2014/main" xmlns="" id="{C9C8B9A3-C143-785F-D33B-25188622A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3" name="直線コネクタ 6642">
                        <a:extLst>
                          <a:ext uri="{FF2B5EF4-FFF2-40B4-BE49-F238E27FC236}">
                            <a16:creationId xmlns:a16="http://schemas.microsoft.com/office/drawing/2014/main" xmlns="" id="{B807C02C-D8B7-41E8-5E62-E8CC7383EB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4" name="直線コネクタ 6643">
                        <a:extLst>
                          <a:ext uri="{FF2B5EF4-FFF2-40B4-BE49-F238E27FC236}">
                            <a16:creationId xmlns:a16="http://schemas.microsoft.com/office/drawing/2014/main" xmlns="" id="{FDB1FDB2-F940-0175-EEB8-EF45580439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5" name="直線コネクタ 6644">
                        <a:extLst>
                          <a:ext uri="{FF2B5EF4-FFF2-40B4-BE49-F238E27FC236}">
                            <a16:creationId xmlns:a16="http://schemas.microsoft.com/office/drawing/2014/main" xmlns="" id="{68CBA241-A874-25C9-9C2C-3FEC777058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6" name="直線コネクタ 6645">
                        <a:extLst>
                          <a:ext uri="{FF2B5EF4-FFF2-40B4-BE49-F238E27FC236}">
                            <a16:creationId xmlns:a16="http://schemas.microsoft.com/office/drawing/2014/main" xmlns="" id="{14FADEE6-AEA0-AD1A-857A-484E54438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7" name="直線コネクタ 6646">
                        <a:extLst>
                          <a:ext uri="{FF2B5EF4-FFF2-40B4-BE49-F238E27FC236}">
                            <a16:creationId xmlns:a16="http://schemas.microsoft.com/office/drawing/2014/main" xmlns="" id="{F188C3DC-C90C-0E2A-D43E-C2B25E167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8" name="直線コネクタ 6647">
                        <a:extLst>
                          <a:ext uri="{FF2B5EF4-FFF2-40B4-BE49-F238E27FC236}">
                            <a16:creationId xmlns:a16="http://schemas.microsoft.com/office/drawing/2014/main" xmlns="" id="{FAA5D15E-0D7D-7597-D97E-9AFA22087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9" name="直線コネクタ 6648">
                        <a:extLst>
                          <a:ext uri="{FF2B5EF4-FFF2-40B4-BE49-F238E27FC236}">
                            <a16:creationId xmlns:a16="http://schemas.microsoft.com/office/drawing/2014/main" xmlns="" id="{1C063334-3D73-24DE-1348-DB17CA51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0" name="直線コネクタ 6649">
                        <a:extLst>
                          <a:ext uri="{FF2B5EF4-FFF2-40B4-BE49-F238E27FC236}">
                            <a16:creationId xmlns:a16="http://schemas.microsoft.com/office/drawing/2014/main" xmlns="" id="{B23986A0-9034-D07D-4C70-A1D568645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1" name="直線コネクタ 6650">
                        <a:extLst>
                          <a:ext uri="{FF2B5EF4-FFF2-40B4-BE49-F238E27FC236}">
                            <a16:creationId xmlns:a16="http://schemas.microsoft.com/office/drawing/2014/main" xmlns="" id="{8339BCB1-72C1-F733-8F08-3D5035315B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1" name="グループ化 1410">
                    <a:extLst>
                      <a:ext uri="{FF2B5EF4-FFF2-40B4-BE49-F238E27FC236}">
                        <a16:creationId xmlns:a16="http://schemas.microsoft.com/office/drawing/2014/main" xmlns="" id="{BC76CF09-3903-EC49-1E04-77B7106F945A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00" name="グループ化 6599">
                      <a:extLst>
                        <a:ext uri="{FF2B5EF4-FFF2-40B4-BE49-F238E27FC236}">
                          <a16:creationId xmlns:a16="http://schemas.microsoft.com/office/drawing/2014/main" xmlns="" id="{C97D0DE1-8889-8785-AE74-C21BD0B15D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18" name="直線コネクタ 6617">
                        <a:extLst>
                          <a:ext uri="{FF2B5EF4-FFF2-40B4-BE49-F238E27FC236}">
                            <a16:creationId xmlns:a16="http://schemas.microsoft.com/office/drawing/2014/main" xmlns="" id="{038AFA6B-E765-D0C1-919A-ED145AA78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9" name="直線コネクタ 6618">
                        <a:extLst>
                          <a:ext uri="{FF2B5EF4-FFF2-40B4-BE49-F238E27FC236}">
                            <a16:creationId xmlns:a16="http://schemas.microsoft.com/office/drawing/2014/main" xmlns="" id="{417E1C22-54C4-9B4C-CB98-C099F95074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0" name="直線コネクタ 6619">
                        <a:extLst>
                          <a:ext uri="{FF2B5EF4-FFF2-40B4-BE49-F238E27FC236}">
                            <a16:creationId xmlns:a16="http://schemas.microsoft.com/office/drawing/2014/main" xmlns="" id="{5D584358-7A37-A8A6-4C76-02C1AEE523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1" name="直線コネクタ 6620">
                        <a:extLst>
                          <a:ext uri="{FF2B5EF4-FFF2-40B4-BE49-F238E27FC236}">
                            <a16:creationId xmlns:a16="http://schemas.microsoft.com/office/drawing/2014/main" xmlns="" id="{ADBFC4F6-8D6C-2B5D-709F-F2D31D2E5A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2" name="直線コネクタ 6621">
                        <a:extLst>
                          <a:ext uri="{FF2B5EF4-FFF2-40B4-BE49-F238E27FC236}">
                            <a16:creationId xmlns:a16="http://schemas.microsoft.com/office/drawing/2014/main" xmlns="" id="{3D27A1FF-C9C4-A8ED-D9A8-0F6CA6D3A3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3" name="直線コネクタ 6622">
                        <a:extLst>
                          <a:ext uri="{FF2B5EF4-FFF2-40B4-BE49-F238E27FC236}">
                            <a16:creationId xmlns:a16="http://schemas.microsoft.com/office/drawing/2014/main" xmlns="" id="{A2A08564-A084-F5DC-73AA-6517B0E30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4" name="直線コネクタ 6623">
                        <a:extLst>
                          <a:ext uri="{FF2B5EF4-FFF2-40B4-BE49-F238E27FC236}">
                            <a16:creationId xmlns:a16="http://schemas.microsoft.com/office/drawing/2014/main" xmlns="" id="{FF18D1A3-267C-9E8C-248A-ECEE07A1AE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5" name="直線コネクタ 6624">
                        <a:extLst>
                          <a:ext uri="{FF2B5EF4-FFF2-40B4-BE49-F238E27FC236}">
                            <a16:creationId xmlns:a16="http://schemas.microsoft.com/office/drawing/2014/main" xmlns="" id="{0B7F6C61-E668-0ADA-9CEC-3DAFBD874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6" name="直線コネクタ 6625">
                        <a:extLst>
                          <a:ext uri="{FF2B5EF4-FFF2-40B4-BE49-F238E27FC236}">
                            <a16:creationId xmlns:a16="http://schemas.microsoft.com/office/drawing/2014/main" xmlns="" id="{26F6356B-43DE-F3D1-F02D-4E7BD020CB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7" name="直線コネクタ 6626">
                        <a:extLst>
                          <a:ext uri="{FF2B5EF4-FFF2-40B4-BE49-F238E27FC236}">
                            <a16:creationId xmlns:a16="http://schemas.microsoft.com/office/drawing/2014/main" xmlns="" id="{230E8046-3C75-5037-0003-F45BE51169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8" name="直線コネクタ 6627">
                        <a:extLst>
                          <a:ext uri="{FF2B5EF4-FFF2-40B4-BE49-F238E27FC236}">
                            <a16:creationId xmlns:a16="http://schemas.microsoft.com/office/drawing/2014/main" xmlns="" id="{76F85077-6D97-45DC-1BE0-406C32DCB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9" name="直線コネクタ 6628">
                        <a:extLst>
                          <a:ext uri="{FF2B5EF4-FFF2-40B4-BE49-F238E27FC236}">
                            <a16:creationId xmlns:a16="http://schemas.microsoft.com/office/drawing/2014/main" xmlns="" id="{A72F1F9E-6A30-9700-15D4-200DF459B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0" name="直線コネクタ 6629">
                        <a:extLst>
                          <a:ext uri="{FF2B5EF4-FFF2-40B4-BE49-F238E27FC236}">
                            <a16:creationId xmlns:a16="http://schemas.microsoft.com/office/drawing/2014/main" xmlns="" id="{1D7453A8-BE13-CFC4-214F-AF09E968B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1" name="直線コネクタ 6630">
                        <a:extLst>
                          <a:ext uri="{FF2B5EF4-FFF2-40B4-BE49-F238E27FC236}">
                            <a16:creationId xmlns:a16="http://schemas.microsoft.com/office/drawing/2014/main" xmlns="" id="{2F1C48AF-81CB-06D8-99BD-687C146799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2" name="直線コネクタ 6631">
                        <a:extLst>
                          <a:ext uri="{FF2B5EF4-FFF2-40B4-BE49-F238E27FC236}">
                            <a16:creationId xmlns:a16="http://schemas.microsoft.com/office/drawing/2014/main" xmlns="" id="{7CBB801D-69DB-7DE4-8D54-6C171740D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3" name="直線コネクタ 6632">
                        <a:extLst>
                          <a:ext uri="{FF2B5EF4-FFF2-40B4-BE49-F238E27FC236}">
                            <a16:creationId xmlns:a16="http://schemas.microsoft.com/office/drawing/2014/main" xmlns="" id="{B8064924-24C0-A64F-B79A-35D7C1FB4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01" name="グループ化 6600">
                      <a:extLst>
                        <a:ext uri="{FF2B5EF4-FFF2-40B4-BE49-F238E27FC236}">
                          <a16:creationId xmlns:a16="http://schemas.microsoft.com/office/drawing/2014/main" xmlns="" id="{1B0B8AB1-567F-DE98-AA79-11808D542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02" name="直線コネクタ 6601">
                        <a:extLst>
                          <a:ext uri="{FF2B5EF4-FFF2-40B4-BE49-F238E27FC236}">
                            <a16:creationId xmlns:a16="http://schemas.microsoft.com/office/drawing/2014/main" xmlns="" id="{A3984595-FA7A-D572-9C7C-7F8A5665CB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3" name="直線コネクタ 6602">
                        <a:extLst>
                          <a:ext uri="{FF2B5EF4-FFF2-40B4-BE49-F238E27FC236}">
                            <a16:creationId xmlns:a16="http://schemas.microsoft.com/office/drawing/2014/main" xmlns="" id="{8A01E8CB-AE36-EF86-3902-4DB5755F2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4" name="直線コネクタ 6603">
                        <a:extLst>
                          <a:ext uri="{FF2B5EF4-FFF2-40B4-BE49-F238E27FC236}">
                            <a16:creationId xmlns:a16="http://schemas.microsoft.com/office/drawing/2014/main" xmlns="" id="{E7AAA8D7-3D99-7286-649E-2E0904DBC4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5" name="直線コネクタ 6604">
                        <a:extLst>
                          <a:ext uri="{FF2B5EF4-FFF2-40B4-BE49-F238E27FC236}">
                            <a16:creationId xmlns:a16="http://schemas.microsoft.com/office/drawing/2014/main" xmlns="" id="{B8AB3D34-27E5-74F9-0B81-EDADB9444B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6" name="直線コネクタ 6605">
                        <a:extLst>
                          <a:ext uri="{FF2B5EF4-FFF2-40B4-BE49-F238E27FC236}">
                            <a16:creationId xmlns:a16="http://schemas.microsoft.com/office/drawing/2014/main" xmlns="" id="{BB9369D1-9DDF-156B-11BA-4A7E2A5F2A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7" name="直線コネクタ 6606">
                        <a:extLst>
                          <a:ext uri="{FF2B5EF4-FFF2-40B4-BE49-F238E27FC236}">
                            <a16:creationId xmlns:a16="http://schemas.microsoft.com/office/drawing/2014/main" xmlns="" id="{3ADDFA64-4631-554B-D8CA-B08A1BBF6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8" name="直線コネクタ 6607">
                        <a:extLst>
                          <a:ext uri="{FF2B5EF4-FFF2-40B4-BE49-F238E27FC236}">
                            <a16:creationId xmlns:a16="http://schemas.microsoft.com/office/drawing/2014/main" xmlns="" id="{A223FCD9-6BC6-A00D-4BF8-939BB9A195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9" name="直線コネクタ 6608">
                        <a:extLst>
                          <a:ext uri="{FF2B5EF4-FFF2-40B4-BE49-F238E27FC236}">
                            <a16:creationId xmlns:a16="http://schemas.microsoft.com/office/drawing/2014/main" xmlns="" id="{1E419A6D-6325-1921-47D7-5D1CC08809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0" name="直線コネクタ 6609">
                        <a:extLst>
                          <a:ext uri="{FF2B5EF4-FFF2-40B4-BE49-F238E27FC236}">
                            <a16:creationId xmlns:a16="http://schemas.microsoft.com/office/drawing/2014/main" xmlns="" id="{2825C9AA-0F4D-E083-7733-5218D54545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1" name="直線コネクタ 6610">
                        <a:extLst>
                          <a:ext uri="{FF2B5EF4-FFF2-40B4-BE49-F238E27FC236}">
                            <a16:creationId xmlns:a16="http://schemas.microsoft.com/office/drawing/2014/main" xmlns="" id="{B71D9A49-839F-765B-B55A-424716DEE8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2" name="直線コネクタ 6611">
                        <a:extLst>
                          <a:ext uri="{FF2B5EF4-FFF2-40B4-BE49-F238E27FC236}">
                            <a16:creationId xmlns:a16="http://schemas.microsoft.com/office/drawing/2014/main" xmlns="" id="{54EB8164-1B67-0CC2-A01E-8B8544012D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3" name="直線コネクタ 6612">
                        <a:extLst>
                          <a:ext uri="{FF2B5EF4-FFF2-40B4-BE49-F238E27FC236}">
                            <a16:creationId xmlns:a16="http://schemas.microsoft.com/office/drawing/2014/main" xmlns="" id="{8C8DE649-DD0C-7A57-57F9-F24786257E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4" name="直線コネクタ 6613">
                        <a:extLst>
                          <a:ext uri="{FF2B5EF4-FFF2-40B4-BE49-F238E27FC236}">
                            <a16:creationId xmlns:a16="http://schemas.microsoft.com/office/drawing/2014/main" xmlns="" id="{788B6C9E-960C-195F-3C96-313B951C3F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5" name="直線コネクタ 6614">
                        <a:extLst>
                          <a:ext uri="{FF2B5EF4-FFF2-40B4-BE49-F238E27FC236}">
                            <a16:creationId xmlns:a16="http://schemas.microsoft.com/office/drawing/2014/main" xmlns="" id="{C96ECF99-104A-60BD-85E3-554D5C571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6" name="直線コネクタ 6615">
                        <a:extLst>
                          <a:ext uri="{FF2B5EF4-FFF2-40B4-BE49-F238E27FC236}">
                            <a16:creationId xmlns:a16="http://schemas.microsoft.com/office/drawing/2014/main" xmlns="" id="{F2181929-662E-9CFA-6675-D79FF3C13E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7" name="直線コネクタ 6616">
                        <a:extLst>
                          <a:ext uri="{FF2B5EF4-FFF2-40B4-BE49-F238E27FC236}">
                            <a16:creationId xmlns:a16="http://schemas.microsoft.com/office/drawing/2014/main" xmlns="" id="{2B97063B-2CF8-472C-C605-0E631C1B6D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2" name="グループ化 1411">
                    <a:extLst>
                      <a:ext uri="{FF2B5EF4-FFF2-40B4-BE49-F238E27FC236}">
                        <a16:creationId xmlns:a16="http://schemas.microsoft.com/office/drawing/2014/main" xmlns="" id="{294ED08D-11C4-DFC7-7495-F5CC51CE530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64" name="直線コネクタ 1463">
                      <a:extLst>
                        <a:ext uri="{FF2B5EF4-FFF2-40B4-BE49-F238E27FC236}">
                          <a16:creationId xmlns:a16="http://schemas.microsoft.com/office/drawing/2014/main" xmlns="" id="{7545B5DC-5A5C-9FE6-07F7-A46CE48167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5" name="直線コネクタ 1464">
                      <a:extLst>
                        <a:ext uri="{FF2B5EF4-FFF2-40B4-BE49-F238E27FC236}">
                          <a16:creationId xmlns:a16="http://schemas.microsoft.com/office/drawing/2014/main" xmlns="" id="{38D4D632-6139-7FBB-FFE3-239F72BE29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6" name="直線コネクタ 1465">
                      <a:extLst>
                        <a:ext uri="{FF2B5EF4-FFF2-40B4-BE49-F238E27FC236}">
                          <a16:creationId xmlns:a16="http://schemas.microsoft.com/office/drawing/2014/main" xmlns="" id="{4AE56CE0-5A66-1031-7F11-CB97832601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7" name="直線コネクタ 1466">
                      <a:extLst>
                        <a:ext uri="{FF2B5EF4-FFF2-40B4-BE49-F238E27FC236}">
                          <a16:creationId xmlns:a16="http://schemas.microsoft.com/office/drawing/2014/main" xmlns="" id="{419A9FB1-8762-A683-B758-5E88486F71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8" name="直線コネクタ 1467">
                      <a:extLst>
                        <a:ext uri="{FF2B5EF4-FFF2-40B4-BE49-F238E27FC236}">
                          <a16:creationId xmlns:a16="http://schemas.microsoft.com/office/drawing/2014/main" xmlns="" id="{78B26451-CDB5-1F66-2CFE-CF7F483FC1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9" name="直線コネクタ 1468">
                      <a:extLst>
                        <a:ext uri="{FF2B5EF4-FFF2-40B4-BE49-F238E27FC236}">
                          <a16:creationId xmlns:a16="http://schemas.microsoft.com/office/drawing/2014/main" xmlns="" id="{7EE59FDA-1066-47E3-A007-61E9549B99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0" name="直線コネクタ 1469">
                      <a:extLst>
                        <a:ext uri="{FF2B5EF4-FFF2-40B4-BE49-F238E27FC236}">
                          <a16:creationId xmlns:a16="http://schemas.microsoft.com/office/drawing/2014/main" xmlns="" id="{8DB2D16F-24A8-077F-00F4-EAFDFC37E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1" name="直線コネクタ 1470">
                      <a:extLst>
                        <a:ext uri="{FF2B5EF4-FFF2-40B4-BE49-F238E27FC236}">
                          <a16:creationId xmlns:a16="http://schemas.microsoft.com/office/drawing/2014/main" xmlns="" id="{217EA179-0F03-F89F-F5DB-876EB48202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2" name="直線コネクタ 6591">
                      <a:extLst>
                        <a:ext uri="{FF2B5EF4-FFF2-40B4-BE49-F238E27FC236}">
                          <a16:creationId xmlns:a16="http://schemas.microsoft.com/office/drawing/2014/main" xmlns="" id="{E02C2739-490B-F111-671A-736D178003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3" name="直線コネクタ 6592">
                      <a:extLst>
                        <a:ext uri="{FF2B5EF4-FFF2-40B4-BE49-F238E27FC236}">
                          <a16:creationId xmlns:a16="http://schemas.microsoft.com/office/drawing/2014/main" xmlns="" id="{213348AF-CE9B-1D57-8ED2-6694E05597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4" name="直線コネクタ 6593">
                      <a:extLst>
                        <a:ext uri="{FF2B5EF4-FFF2-40B4-BE49-F238E27FC236}">
                          <a16:creationId xmlns:a16="http://schemas.microsoft.com/office/drawing/2014/main" xmlns="" id="{CEF55654-1494-AB9A-13ED-9111800B9B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5" name="直線コネクタ 6594">
                      <a:extLst>
                        <a:ext uri="{FF2B5EF4-FFF2-40B4-BE49-F238E27FC236}">
                          <a16:creationId xmlns:a16="http://schemas.microsoft.com/office/drawing/2014/main" xmlns="" id="{52D8066E-B59F-C6FD-0714-594E9BED1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6" name="直線コネクタ 6595">
                      <a:extLst>
                        <a:ext uri="{FF2B5EF4-FFF2-40B4-BE49-F238E27FC236}">
                          <a16:creationId xmlns:a16="http://schemas.microsoft.com/office/drawing/2014/main" xmlns="" id="{BD055B20-9BE3-4D6C-92AC-A6F946E076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7" name="直線コネクタ 6596">
                      <a:extLst>
                        <a:ext uri="{FF2B5EF4-FFF2-40B4-BE49-F238E27FC236}">
                          <a16:creationId xmlns:a16="http://schemas.microsoft.com/office/drawing/2014/main" xmlns="" id="{A51881A9-ED59-F7B4-87A4-18E7F56050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8" name="直線コネクタ 6597">
                      <a:extLst>
                        <a:ext uri="{FF2B5EF4-FFF2-40B4-BE49-F238E27FC236}">
                          <a16:creationId xmlns:a16="http://schemas.microsoft.com/office/drawing/2014/main" xmlns="" id="{65B0579B-1C88-2D3E-226A-BCB9630C7A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9" name="直線コネクタ 6598">
                      <a:extLst>
                        <a:ext uri="{FF2B5EF4-FFF2-40B4-BE49-F238E27FC236}">
                          <a16:creationId xmlns:a16="http://schemas.microsoft.com/office/drawing/2014/main" xmlns="" id="{CFE90173-5506-C83C-FC1D-0CCD0A119B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13" name="グループ化 1412">
                    <a:extLst>
                      <a:ext uri="{FF2B5EF4-FFF2-40B4-BE49-F238E27FC236}">
                        <a16:creationId xmlns:a16="http://schemas.microsoft.com/office/drawing/2014/main" xmlns="" id="{525AAB9E-BA9F-A5ED-B469-A31F0B7973A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14" name="直線コネクタ 1413">
                      <a:extLst>
                        <a:ext uri="{FF2B5EF4-FFF2-40B4-BE49-F238E27FC236}">
                          <a16:creationId xmlns:a16="http://schemas.microsoft.com/office/drawing/2014/main" xmlns="" id="{FFD977CF-0E3B-14FE-1A9D-C2CEBAE36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5" name="直線コネクタ 1414">
                      <a:extLst>
                        <a:ext uri="{FF2B5EF4-FFF2-40B4-BE49-F238E27FC236}">
                          <a16:creationId xmlns:a16="http://schemas.microsoft.com/office/drawing/2014/main" xmlns="" id="{420BBECE-4A21-6053-C227-45E6215EBE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0" name="直線コネクタ 1449">
                      <a:extLst>
                        <a:ext uri="{FF2B5EF4-FFF2-40B4-BE49-F238E27FC236}">
                          <a16:creationId xmlns:a16="http://schemas.microsoft.com/office/drawing/2014/main" xmlns="" id="{995998E3-9BB3-E670-38FA-B9D4FDF8AD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1" name="直線コネクタ 1450">
                      <a:extLst>
                        <a:ext uri="{FF2B5EF4-FFF2-40B4-BE49-F238E27FC236}">
                          <a16:creationId xmlns:a16="http://schemas.microsoft.com/office/drawing/2014/main" xmlns="" id="{F24F8CC8-EC9E-B9D8-DD62-A5E88C55C5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2" name="直線コネクタ 1451">
                      <a:extLst>
                        <a:ext uri="{FF2B5EF4-FFF2-40B4-BE49-F238E27FC236}">
                          <a16:creationId xmlns:a16="http://schemas.microsoft.com/office/drawing/2014/main" xmlns="" id="{0EBF2CDE-C703-8350-D9D3-9420D14983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3" name="直線コネクタ 1452">
                      <a:extLst>
                        <a:ext uri="{FF2B5EF4-FFF2-40B4-BE49-F238E27FC236}">
                          <a16:creationId xmlns:a16="http://schemas.microsoft.com/office/drawing/2014/main" xmlns="" id="{4D80B079-81D5-60E5-28A5-723DB013DC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4" name="直線コネクタ 1453">
                      <a:extLst>
                        <a:ext uri="{FF2B5EF4-FFF2-40B4-BE49-F238E27FC236}">
                          <a16:creationId xmlns:a16="http://schemas.microsoft.com/office/drawing/2014/main" xmlns="" id="{4AF91D1E-7A49-E24E-B89E-B38E77B113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5" name="直線コネクタ 1454">
                      <a:extLst>
                        <a:ext uri="{FF2B5EF4-FFF2-40B4-BE49-F238E27FC236}">
                          <a16:creationId xmlns:a16="http://schemas.microsoft.com/office/drawing/2014/main" xmlns="" id="{CB6447A4-DB9D-C814-4E6F-0A367EF77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6" name="直線コネクタ 1455">
                      <a:extLst>
                        <a:ext uri="{FF2B5EF4-FFF2-40B4-BE49-F238E27FC236}">
                          <a16:creationId xmlns:a16="http://schemas.microsoft.com/office/drawing/2014/main" xmlns="" id="{14119D12-229A-813F-5D55-4957257647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7" name="直線コネクタ 1456">
                      <a:extLst>
                        <a:ext uri="{FF2B5EF4-FFF2-40B4-BE49-F238E27FC236}">
                          <a16:creationId xmlns:a16="http://schemas.microsoft.com/office/drawing/2014/main" xmlns="" id="{6E6428D8-3C92-E559-C554-810435A734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8" name="直線コネクタ 1457">
                      <a:extLst>
                        <a:ext uri="{FF2B5EF4-FFF2-40B4-BE49-F238E27FC236}">
                          <a16:creationId xmlns:a16="http://schemas.microsoft.com/office/drawing/2014/main" xmlns="" id="{7AE47409-1F9A-BB9B-6DE3-F9E3ABCDF6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9" name="直線コネクタ 1458">
                      <a:extLst>
                        <a:ext uri="{FF2B5EF4-FFF2-40B4-BE49-F238E27FC236}">
                          <a16:creationId xmlns:a16="http://schemas.microsoft.com/office/drawing/2014/main" xmlns="" id="{BC080845-E323-B27D-01BE-B1F290E715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0" name="直線コネクタ 1459">
                      <a:extLst>
                        <a:ext uri="{FF2B5EF4-FFF2-40B4-BE49-F238E27FC236}">
                          <a16:creationId xmlns:a16="http://schemas.microsoft.com/office/drawing/2014/main" xmlns="" id="{F35F2FCE-48FD-5421-5F66-072C1D3FD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1" name="直線コネクタ 1460">
                      <a:extLst>
                        <a:ext uri="{FF2B5EF4-FFF2-40B4-BE49-F238E27FC236}">
                          <a16:creationId xmlns:a16="http://schemas.microsoft.com/office/drawing/2014/main" xmlns="" id="{9764A726-9DE7-0E1A-4971-C34964B3C1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2" name="直線コネクタ 1461">
                      <a:extLst>
                        <a:ext uri="{FF2B5EF4-FFF2-40B4-BE49-F238E27FC236}">
                          <a16:creationId xmlns:a16="http://schemas.microsoft.com/office/drawing/2014/main" xmlns="" id="{E0BBF9FA-BBD1-5AED-C8F1-E4D25550D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3" name="直線コネクタ 1462">
                      <a:extLst>
                        <a:ext uri="{FF2B5EF4-FFF2-40B4-BE49-F238E27FC236}">
                          <a16:creationId xmlns:a16="http://schemas.microsoft.com/office/drawing/2014/main" xmlns="" id="{743A2E57-5064-6305-32D5-7D3E702132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7" name="グループ化 1366">
                  <a:extLst>
                    <a:ext uri="{FF2B5EF4-FFF2-40B4-BE49-F238E27FC236}">
                      <a16:creationId xmlns:a16="http://schemas.microsoft.com/office/drawing/2014/main" xmlns="" id="{1F196BDB-C27F-27CE-BEB5-7AE088C905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02" name="直線コネクタ 1401">
                    <a:extLst>
                      <a:ext uri="{FF2B5EF4-FFF2-40B4-BE49-F238E27FC236}">
                        <a16:creationId xmlns:a16="http://schemas.microsoft.com/office/drawing/2014/main" xmlns="" id="{CB43F247-4A75-189F-46D3-05AC42557C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直線コネクタ 1402">
                    <a:extLst>
                      <a:ext uri="{FF2B5EF4-FFF2-40B4-BE49-F238E27FC236}">
                        <a16:creationId xmlns:a16="http://schemas.microsoft.com/office/drawing/2014/main" xmlns="" id="{44C0E475-3D54-D73B-4BC2-55015ABFFE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直線コネクタ 1403">
                    <a:extLst>
                      <a:ext uri="{FF2B5EF4-FFF2-40B4-BE49-F238E27FC236}">
                        <a16:creationId xmlns:a16="http://schemas.microsoft.com/office/drawing/2014/main" xmlns="" id="{D55F32F4-13E4-3925-8459-94242D688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直線コネクタ 1404">
                    <a:extLst>
                      <a:ext uri="{FF2B5EF4-FFF2-40B4-BE49-F238E27FC236}">
                        <a16:creationId xmlns:a16="http://schemas.microsoft.com/office/drawing/2014/main" xmlns="" id="{F4877FA5-4B82-086B-459E-903732536F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6" name="直線コネクタ 1405">
                    <a:extLst>
                      <a:ext uri="{FF2B5EF4-FFF2-40B4-BE49-F238E27FC236}">
                        <a16:creationId xmlns:a16="http://schemas.microsoft.com/office/drawing/2014/main" xmlns="" id="{D354F1D3-8BF4-6534-2B51-EDC46CEAD0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7" name="直線コネクタ 1406">
                    <a:extLst>
                      <a:ext uri="{FF2B5EF4-FFF2-40B4-BE49-F238E27FC236}">
                        <a16:creationId xmlns:a16="http://schemas.microsoft.com/office/drawing/2014/main" xmlns="" id="{F79DD964-8AD7-1B77-4624-8F83A00DC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8" name="グループ化 1367">
                  <a:extLst>
                    <a:ext uri="{FF2B5EF4-FFF2-40B4-BE49-F238E27FC236}">
                      <a16:creationId xmlns:a16="http://schemas.microsoft.com/office/drawing/2014/main" xmlns="" id="{96044B6E-9EF0-3819-18AD-996E15F439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9" name="直線コネクタ 1388">
                    <a:extLst>
                      <a:ext uri="{FF2B5EF4-FFF2-40B4-BE49-F238E27FC236}">
                        <a16:creationId xmlns:a16="http://schemas.microsoft.com/office/drawing/2014/main" xmlns="" id="{E5812E5A-C925-135E-F60A-81FD137D7A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0" name="直線コネクタ 1389">
                    <a:extLst>
                      <a:ext uri="{FF2B5EF4-FFF2-40B4-BE49-F238E27FC236}">
                        <a16:creationId xmlns:a16="http://schemas.microsoft.com/office/drawing/2014/main" xmlns="" id="{C35B8298-8675-5063-3AD6-E5627A338D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直線コネクタ 1397">
                    <a:extLst>
                      <a:ext uri="{FF2B5EF4-FFF2-40B4-BE49-F238E27FC236}">
                        <a16:creationId xmlns:a16="http://schemas.microsoft.com/office/drawing/2014/main" xmlns="" id="{454A03B3-3491-BFB5-1E4C-044054D4FD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直線コネクタ 1398">
                    <a:extLst>
                      <a:ext uri="{FF2B5EF4-FFF2-40B4-BE49-F238E27FC236}">
                        <a16:creationId xmlns:a16="http://schemas.microsoft.com/office/drawing/2014/main" xmlns="" id="{0554404F-DA3E-E2E8-F089-74D2B034DB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直線コネクタ 1399">
                    <a:extLst>
                      <a:ext uri="{FF2B5EF4-FFF2-40B4-BE49-F238E27FC236}">
                        <a16:creationId xmlns:a16="http://schemas.microsoft.com/office/drawing/2014/main" xmlns="" id="{45A85C2A-5F4B-DDD8-B552-7189AC7321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直線コネクタ 1400">
                    <a:extLst>
                      <a:ext uri="{FF2B5EF4-FFF2-40B4-BE49-F238E27FC236}">
                        <a16:creationId xmlns:a16="http://schemas.microsoft.com/office/drawing/2014/main" xmlns="" id="{E1EBB4DA-15AA-7C58-352B-95C029446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0" name="グループ化 1369">
                  <a:extLst>
                    <a:ext uri="{FF2B5EF4-FFF2-40B4-BE49-F238E27FC236}">
                      <a16:creationId xmlns:a16="http://schemas.microsoft.com/office/drawing/2014/main" xmlns="" id="{9F5A10A7-C7FB-B8C6-0562-D8A68E42309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2" name="直線コネクタ 1381">
                    <a:extLst>
                      <a:ext uri="{FF2B5EF4-FFF2-40B4-BE49-F238E27FC236}">
                        <a16:creationId xmlns:a16="http://schemas.microsoft.com/office/drawing/2014/main" xmlns="" id="{2C690F61-6E4C-0E83-B4CD-59E7B02E0D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3" name="直線コネクタ 1382">
                    <a:extLst>
                      <a:ext uri="{FF2B5EF4-FFF2-40B4-BE49-F238E27FC236}">
                        <a16:creationId xmlns:a16="http://schemas.microsoft.com/office/drawing/2014/main" xmlns="" id="{D28DFCF8-7B2F-8960-DE0A-DC5E4821C4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4" name="直線コネクタ 1383">
                    <a:extLst>
                      <a:ext uri="{FF2B5EF4-FFF2-40B4-BE49-F238E27FC236}">
                        <a16:creationId xmlns:a16="http://schemas.microsoft.com/office/drawing/2014/main" xmlns="" id="{C32FBF19-98F3-57CF-349E-74AF23B09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5" name="直線コネクタ 1384">
                    <a:extLst>
                      <a:ext uri="{FF2B5EF4-FFF2-40B4-BE49-F238E27FC236}">
                        <a16:creationId xmlns:a16="http://schemas.microsoft.com/office/drawing/2014/main" xmlns="" id="{0B2EEC3F-6FE7-03CB-EF9B-00E46228A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6" name="直線コネクタ 1385">
                    <a:extLst>
                      <a:ext uri="{FF2B5EF4-FFF2-40B4-BE49-F238E27FC236}">
                        <a16:creationId xmlns:a16="http://schemas.microsoft.com/office/drawing/2014/main" xmlns="" id="{F9CE1DE8-7EF3-6F58-4002-B086C50AB6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8" name="直線コネクタ 1387">
                    <a:extLst>
                      <a:ext uri="{FF2B5EF4-FFF2-40B4-BE49-F238E27FC236}">
                        <a16:creationId xmlns:a16="http://schemas.microsoft.com/office/drawing/2014/main" xmlns="" id="{0C371880-B615-7E89-4BC3-3F372A667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1" name="グループ化 1370">
                  <a:extLst>
                    <a:ext uri="{FF2B5EF4-FFF2-40B4-BE49-F238E27FC236}">
                      <a16:creationId xmlns:a16="http://schemas.microsoft.com/office/drawing/2014/main" xmlns="" id="{40153183-AB3A-ADCC-8904-3BD27AFCE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73" name="直線コネクタ 1372">
                    <a:extLst>
                      <a:ext uri="{FF2B5EF4-FFF2-40B4-BE49-F238E27FC236}">
                        <a16:creationId xmlns:a16="http://schemas.microsoft.com/office/drawing/2014/main" xmlns="" id="{D923AB91-E107-7FB5-1475-055E73C98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4" name="直線コネクタ 1373">
                    <a:extLst>
                      <a:ext uri="{FF2B5EF4-FFF2-40B4-BE49-F238E27FC236}">
                        <a16:creationId xmlns:a16="http://schemas.microsoft.com/office/drawing/2014/main" xmlns="" id="{B4DD704B-2035-87DF-3A96-6E3E5D976E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6" name="直線コネクタ 1375">
                    <a:extLst>
                      <a:ext uri="{FF2B5EF4-FFF2-40B4-BE49-F238E27FC236}">
                        <a16:creationId xmlns:a16="http://schemas.microsoft.com/office/drawing/2014/main" xmlns="" id="{6EC1358D-FE1D-8D22-92BB-AEFE267A9B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7" name="直線コネクタ 1376">
                    <a:extLst>
                      <a:ext uri="{FF2B5EF4-FFF2-40B4-BE49-F238E27FC236}">
                        <a16:creationId xmlns:a16="http://schemas.microsoft.com/office/drawing/2014/main" xmlns="" id="{B7454653-11FF-254E-85CE-98CF74B2E7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9" name="直線コネクタ 1378">
                    <a:extLst>
                      <a:ext uri="{FF2B5EF4-FFF2-40B4-BE49-F238E27FC236}">
                        <a16:creationId xmlns:a16="http://schemas.microsoft.com/office/drawing/2014/main" xmlns="" id="{66CB994C-F23D-F6B5-927C-E8F4905F3A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1" name="直線コネクタ 1380">
                    <a:extLst>
                      <a:ext uri="{FF2B5EF4-FFF2-40B4-BE49-F238E27FC236}">
                        <a16:creationId xmlns:a16="http://schemas.microsoft.com/office/drawing/2014/main" xmlns="" id="{80B41C70-8711-07AB-9D1A-EAC60B1E05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xmlns="" id="{6C4721FB-EFF5-2E51-A3B8-DE8FFE9D9E9F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xmlns="" id="{605684FB-1473-1E65-4434-68786D3B279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xmlns="" id="{F6D4F45E-E59A-50FC-E7A0-B17F219EE8A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xmlns="" id="{5C9E2148-FE89-5B0A-A68E-30BCFFF7277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347" name="正方形/長方形 1346">
                      <a:extLst>
                        <a:ext uri="{FF2B5EF4-FFF2-40B4-BE49-F238E27FC236}">
                          <a16:creationId xmlns:a16="http://schemas.microsoft.com/office/drawing/2014/main" xmlns="" id="{ABD25EE9-F37F-5289-4901-C27F075E5F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48" name="グループ化 1347">
                      <a:extLst>
                        <a:ext uri="{FF2B5EF4-FFF2-40B4-BE49-F238E27FC236}">
                          <a16:creationId xmlns:a16="http://schemas.microsoft.com/office/drawing/2014/main" xmlns="" id="{496EC58B-20FB-1E55-451E-11196D2D82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63" name="正方形/長方形 1362">
                        <a:extLst>
                          <a:ext uri="{FF2B5EF4-FFF2-40B4-BE49-F238E27FC236}">
                            <a16:creationId xmlns:a16="http://schemas.microsoft.com/office/drawing/2014/main" xmlns="" id="{501B574A-1937-7EA3-02A4-34A85A82C7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64" name="正方形/長方形 1363">
                        <a:extLst>
                          <a:ext uri="{FF2B5EF4-FFF2-40B4-BE49-F238E27FC236}">
                            <a16:creationId xmlns:a16="http://schemas.microsoft.com/office/drawing/2014/main" xmlns="" id="{37D23E2A-AB2E-2097-6712-4FB92681E91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349" name="グループ化 1348">
                      <a:extLst>
                        <a:ext uri="{FF2B5EF4-FFF2-40B4-BE49-F238E27FC236}">
                          <a16:creationId xmlns:a16="http://schemas.microsoft.com/office/drawing/2014/main" xmlns="" id="{D921A9A0-5185-BDB1-BF36-6594A2F65D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359" name="正方形/長方形 1358">
                        <a:extLst>
                          <a:ext uri="{FF2B5EF4-FFF2-40B4-BE49-F238E27FC236}">
                            <a16:creationId xmlns:a16="http://schemas.microsoft.com/office/drawing/2014/main" xmlns="" id="{0152561A-4A47-CD21-3D1A-DACB71F9D1E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360" name="グループ化 1359">
                        <a:extLst>
                          <a:ext uri="{FF2B5EF4-FFF2-40B4-BE49-F238E27FC236}">
                            <a16:creationId xmlns:a16="http://schemas.microsoft.com/office/drawing/2014/main" xmlns="" id="{3E30E707-A4BF-510D-A932-FF410B7349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361" name="正方形/長方形 1360">
                          <a:extLst>
                            <a:ext uri="{FF2B5EF4-FFF2-40B4-BE49-F238E27FC236}">
                              <a16:creationId xmlns:a16="http://schemas.microsoft.com/office/drawing/2014/main" xmlns="" id="{FF61099F-65AF-6573-FA06-EF7AC5469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362" name="正方形/長方形 1361">
                          <a:extLst>
                            <a:ext uri="{FF2B5EF4-FFF2-40B4-BE49-F238E27FC236}">
                              <a16:creationId xmlns:a16="http://schemas.microsoft.com/office/drawing/2014/main" xmlns="" id="{10275D2C-B4D4-2AD3-9A1B-82C6970851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350" name="正方形/長方形 1349">
                      <a:extLst>
                        <a:ext uri="{FF2B5EF4-FFF2-40B4-BE49-F238E27FC236}">
                          <a16:creationId xmlns:a16="http://schemas.microsoft.com/office/drawing/2014/main" xmlns="" id="{13C08258-D775-5120-11E1-CB5A17AAEF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51" name="グループ化 1350">
                      <a:extLst>
                        <a:ext uri="{FF2B5EF4-FFF2-40B4-BE49-F238E27FC236}">
                          <a16:creationId xmlns:a16="http://schemas.microsoft.com/office/drawing/2014/main" xmlns="" id="{BE8D150B-A70F-B4AB-D1CF-15E0EED4AB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7" name="正方形/長方形 1356">
                        <a:extLst>
                          <a:ext uri="{FF2B5EF4-FFF2-40B4-BE49-F238E27FC236}">
                            <a16:creationId xmlns:a16="http://schemas.microsoft.com/office/drawing/2014/main" xmlns="" id="{F13C02A7-5D29-465A-9177-BF786C7D372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58" name="正方形/長方形 1357">
                        <a:extLst>
                          <a:ext uri="{FF2B5EF4-FFF2-40B4-BE49-F238E27FC236}">
                            <a16:creationId xmlns:a16="http://schemas.microsoft.com/office/drawing/2014/main" xmlns="" id="{63080756-5A69-B6ED-7086-6CFC1C20A7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352" name="正方形/長方形 1351">
                      <a:extLst>
                        <a:ext uri="{FF2B5EF4-FFF2-40B4-BE49-F238E27FC236}">
                          <a16:creationId xmlns:a16="http://schemas.microsoft.com/office/drawing/2014/main" xmlns="" id="{86F64290-7721-5113-4147-895E45A2494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53" name="グループ化 1352">
                      <a:extLst>
                        <a:ext uri="{FF2B5EF4-FFF2-40B4-BE49-F238E27FC236}">
                          <a16:creationId xmlns:a16="http://schemas.microsoft.com/office/drawing/2014/main" xmlns="" id="{9D6449F5-27FE-1FD0-0D16-E7E1B5087B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5" name="正方形/長方形 1354">
                        <a:extLst>
                          <a:ext uri="{FF2B5EF4-FFF2-40B4-BE49-F238E27FC236}">
                            <a16:creationId xmlns:a16="http://schemas.microsoft.com/office/drawing/2014/main" xmlns="" id="{E8566638-7CEE-DE96-A6F1-56E87B6A0DD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56" name="正方形/長方形 1355">
                        <a:extLst>
                          <a:ext uri="{FF2B5EF4-FFF2-40B4-BE49-F238E27FC236}">
                            <a16:creationId xmlns:a16="http://schemas.microsoft.com/office/drawing/2014/main" xmlns="" id="{D7E34763-0FDC-0862-5E60-4B2846D6282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354" name="正方形/長方形 1353">
                      <a:extLst>
                        <a:ext uri="{FF2B5EF4-FFF2-40B4-BE49-F238E27FC236}">
                          <a16:creationId xmlns:a16="http://schemas.microsoft.com/office/drawing/2014/main" xmlns="" id="{EDF86021-3568-57AA-60F1-B7A7DE1EF5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xmlns="" id="{C1AEF243-09EC-2B7D-8334-40390470502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484" name="グループ化 14483">
                      <a:extLst>
                        <a:ext uri="{FF2B5EF4-FFF2-40B4-BE49-F238E27FC236}">
                          <a16:creationId xmlns:a16="http://schemas.microsoft.com/office/drawing/2014/main" xmlns="" id="{9E15E232-C919-E02F-E689-3BE4816C6F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502" name="直線コネクタ 14501">
                        <a:extLst>
                          <a:ext uri="{FF2B5EF4-FFF2-40B4-BE49-F238E27FC236}">
                            <a16:creationId xmlns:a16="http://schemas.microsoft.com/office/drawing/2014/main" xmlns="" id="{3D8A4FEF-55B7-822D-A7EC-1C5533819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3" name="直線コネクタ 14502">
                        <a:extLst>
                          <a:ext uri="{FF2B5EF4-FFF2-40B4-BE49-F238E27FC236}">
                            <a16:creationId xmlns:a16="http://schemas.microsoft.com/office/drawing/2014/main" xmlns="" id="{BF2CE579-C356-CFA4-AAB0-6F599B2E36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4" name="直線コネクタ 14503">
                        <a:extLst>
                          <a:ext uri="{FF2B5EF4-FFF2-40B4-BE49-F238E27FC236}">
                            <a16:creationId xmlns:a16="http://schemas.microsoft.com/office/drawing/2014/main" xmlns="" id="{56DF22E7-0A00-2B64-B892-55099FD343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5" name="直線コネクタ 14504">
                        <a:extLst>
                          <a:ext uri="{FF2B5EF4-FFF2-40B4-BE49-F238E27FC236}">
                            <a16:creationId xmlns:a16="http://schemas.microsoft.com/office/drawing/2014/main" xmlns="" id="{DFE4AFBB-702D-05CD-6CBA-EAB33E306D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9" name="直線コネクタ 14508">
                        <a:extLst>
                          <a:ext uri="{FF2B5EF4-FFF2-40B4-BE49-F238E27FC236}">
                            <a16:creationId xmlns:a16="http://schemas.microsoft.com/office/drawing/2014/main" xmlns="" id="{6AC5456D-DECF-B18F-45F3-46897E9C70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2" name="直線コネクタ 14521">
                        <a:extLst>
                          <a:ext uri="{FF2B5EF4-FFF2-40B4-BE49-F238E27FC236}">
                            <a16:creationId xmlns:a16="http://schemas.microsoft.com/office/drawing/2014/main" xmlns="" id="{648B808B-200B-58FB-4FFF-FBB92F935D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3" name="直線コネクタ 14522">
                        <a:extLst>
                          <a:ext uri="{FF2B5EF4-FFF2-40B4-BE49-F238E27FC236}">
                            <a16:creationId xmlns:a16="http://schemas.microsoft.com/office/drawing/2014/main" xmlns="" id="{1FB644A3-0453-ADAD-84D0-6BACDEE01F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5" name="直線コネクタ 14524">
                        <a:extLst>
                          <a:ext uri="{FF2B5EF4-FFF2-40B4-BE49-F238E27FC236}">
                            <a16:creationId xmlns:a16="http://schemas.microsoft.com/office/drawing/2014/main" xmlns="" id="{4E46B8CF-D2D7-CE17-3353-4BB6D1059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5" name="直線コネクタ 14714">
                        <a:extLst>
                          <a:ext uri="{FF2B5EF4-FFF2-40B4-BE49-F238E27FC236}">
                            <a16:creationId xmlns:a16="http://schemas.microsoft.com/office/drawing/2014/main" xmlns="" id="{1B0AA591-1FE4-16BE-359D-5AAAA5157E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6" name="直線コネクタ 14715">
                        <a:extLst>
                          <a:ext uri="{FF2B5EF4-FFF2-40B4-BE49-F238E27FC236}">
                            <a16:creationId xmlns:a16="http://schemas.microsoft.com/office/drawing/2014/main" xmlns="" id="{6C83047F-0D78-5E23-6DCF-81FF52674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7" name="直線コネクタ 14716">
                        <a:extLst>
                          <a:ext uri="{FF2B5EF4-FFF2-40B4-BE49-F238E27FC236}">
                            <a16:creationId xmlns:a16="http://schemas.microsoft.com/office/drawing/2014/main" xmlns="" id="{22304E39-CA8C-E3B4-36E6-15DB47C74A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8" name="直線コネクタ 14717">
                        <a:extLst>
                          <a:ext uri="{FF2B5EF4-FFF2-40B4-BE49-F238E27FC236}">
                            <a16:creationId xmlns:a16="http://schemas.microsoft.com/office/drawing/2014/main" xmlns="" id="{482FF560-3738-A4A8-4888-E84DB0BFEF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9" name="直線コネクタ 14718">
                        <a:extLst>
                          <a:ext uri="{FF2B5EF4-FFF2-40B4-BE49-F238E27FC236}">
                            <a16:creationId xmlns:a16="http://schemas.microsoft.com/office/drawing/2014/main" xmlns="" id="{24E93795-BC9D-8368-2C8A-629ADD14CA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4" name="直線コネクタ 1343">
                        <a:extLst>
                          <a:ext uri="{FF2B5EF4-FFF2-40B4-BE49-F238E27FC236}">
                            <a16:creationId xmlns:a16="http://schemas.microsoft.com/office/drawing/2014/main" xmlns="" id="{FCB86CAE-F082-D187-F51C-E0C1AB2F9B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5" name="直線コネクタ 1344">
                        <a:extLst>
                          <a:ext uri="{FF2B5EF4-FFF2-40B4-BE49-F238E27FC236}">
                            <a16:creationId xmlns:a16="http://schemas.microsoft.com/office/drawing/2014/main" xmlns="" id="{DF626AE6-BEA4-5C46-8039-5BAD7735F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6" name="直線コネクタ 1345">
                        <a:extLst>
                          <a:ext uri="{FF2B5EF4-FFF2-40B4-BE49-F238E27FC236}">
                            <a16:creationId xmlns:a16="http://schemas.microsoft.com/office/drawing/2014/main" xmlns="" id="{332E28A7-2EFB-A374-67EE-30DD8E365D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485" name="グループ化 14484">
                      <a:extLst>
                        <a:ext uri="{FF2B5EF4-FFF2-40B4-BE49-F238E27FC236}">
                          <a16:creationId xmlns:a16="http://schemas.microsoft.com/office/drawing/2014/main" xmlns="" id="{39E755F2-161F-E88F-146E-3801621E9B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86" name="直線コネクタ 14485">
                        <a:extLst>
                          <a:ext uri="{FF2B5EF4-FFF2-40B4-BE49-F238E27FC236}">
                            <a16:creationId xmlns:a16="http://schemas.microsoft.com/office/drawing/2014/main" xmlns="" id="{DAFC1642-2AD1-492C-DD82-88C13E0C6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7" name="直線コネクタ 14486">
                        <a:extLst>
                          <a:ext uri="{FF2B5EF4-FFF2-40B4-BE49-F238E27FC236}">
                            <a16:creationId xmlns:a16="http://schemas.microsoft.com/office/drawing/2014/main" xmlns="" id="{5B551F99-4787-8160-0B45-A4BA0AEB8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8" name="直線コネクタ 14487">
                        <a:extLst>
                          <a:ext uri="{FF2B5EF4-FFF2-40B4-BE49-F238E27FC236}">
                            <a16:creationId xmlns:a16="http://schemas.microsoft.com/office/drawing/2014/main" xmlns="" id="{CD85D28F-EFDD-80DD-B8CE-870DF3A964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9" name="直線コネクタ 14488">
                        <a:extLst>
                          <a:ext uri="{FF2B5EF4-FFF2-40B4-BE49-F238E27FC236}">
                            <a16:creationId xmlns:a16="http://schemas.microsoft.com/office/drawing/2014/main" xmlns="" id="{8A9807BD-1A08-851E-331F-49299A02F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0" name="直線コネクタ 14489">
                        <a:extLst>
                          <a:ext uri="{FF2B5EF4-FFF2-40B4-BE49-F238E27FC236}">
                            <a16:creationId xmlns:a16="http://schemas.microsoft.com/office/drawing/2014/main" xmlns="" id="{31D798A4-26D7-D87A-CEB5-CA7DF95744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1" name="直線コネクタ 14490">
                        <a:extLst>
                          <a:ext uri="{FF2B5EF4-FFF2-40B4-BE49-F238E27FC236}">
                            <a16:creationId xmlns:a16="http://schemas.microsoft.com/office/drawing/2014/main" xmlns="" id="{8A126FEA-5D85-A53C-D8F8-10AEEB383F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2" name="直線コネクタ 14491">
                        <a:extLst>
                          <a:ext uri="{FF2B5EF4-FFF2-40B4-BE49-F238E27FC236}">
                            <a16:creationId xmlns:a16="http://schemas.microsoft.com/office/drawing/2014/main" xmlns="" id="{087AC2FD-1F36-9C92-6686-05EA6C8434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3" name="直線コネクタ 14492">
                        <a:extLst>
                          <a:ext uri="{FF2B5EF4-FFF2-40B4-BE49-F238E27FC236}">
                            <a16:creationId xmlns:a16="http://schemas.microsoft.com/office/drawing/2014/main" xmlns="" id="{47651479-C7D3-944B-5E07-DCF60C960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4" name="直線コネクタ 14493">
                        <a:extLst>
                          <a:ext uri="{FF2B5EF4-FFF2-40B4-BE49-F238E27FC236}">
                            <a16:creationId xmlns:a16="http://schemas.microsoft.com/office/drawing/2014/main" xmlns="" id="{8A976F6C-56BE-5015-DB71-7909358C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5" name="直線コネクタ 14494">
                        <a:extLst>
                          <a:ext uri="{FF2B5EF4-FFF2-40B4-BE49-F238E27FC236}">
                            <a16:creationId xmlns:a16="http://schemas.microsoft.com/office/drawing/2014/main" xmlns="" id="{C8F5C43C-E37B-E573-C597-B9B87D3E44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6" name="直線コネクタ 14495">
                        <a:extLst>
                          <a:ext uri="{FF2B5EF4-FFF2-40B4-BE49-F238E27FC236}">
                            <a16:creationId xmlns:a16="http://schemas.microsoft.com/office/drawing/2014/main" xmlns="" id="{4E536671-6D56-FB86-DFBF-B68A2B6AFE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7" name="直線コネクタ 14496">
                        <a:extLst>
                          <a:ext uri="{FF2B5EF4-FFF2-40B4-BE49-F238E27FC236}">
                            <a16:creationId xmlns:a16="http://schemas.microsoft.com/office/drawing/2014/main" xmlns="" id="{4D33E2DF-C28D-AAC5-945D-41EF701F48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8" name="直線コネクタ 14497">
                        <a:extLst>
                          <a:ext uri="{FF2B5EF4-FFF2-40B4-BE49-F238E27FC236}">
                            <a16:creationId xmlns:a16="http://schemas.microsoft.com/office/drawing/2014/main" xmlns="" id="{B3544172-092D-8D3D-F0B3-E9E0C5758C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9" name="直線コネクタ 14498">
                        <a:extLst>
                          <a:ext uri="{FF2B5EF4-FFF2-40B4-BE49-F238E27FC236}">
                            <a16:creationId xmlns:a16="http://schemas.microsoft.com/office/drawing/2014/main" xmlns="" id="{709D4D07-4468-900D-7BD5-507264800D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0" name="直線コネクタ 14499">
                        <a:extLst>
                          <a:ext uri="{FF2B5EF4-FFF2-40B4-BE49-F238E27FC236}">
                            <a16:creationId xmlns:a16="http://schemas.microsoft.com/office/drawing/2014/main" xmlns="" id="{9696881B-4DDE-24B7-002D-ECBA78AFEE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1" name="直線コネクタ 14500">
                        <a:extLst>
                          <a:ext uri="{FF2B5EF4-FFF2-40B4-BE49-F238E27FC236}">
                            <a16:creationId xmlns:a16="http://schemas.microsoft.com/office/drawing/2014/main" xmlns="" id="{B32BDF61-6C2F-8EED-6135-2852C37FB8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2" name="グループ化 41">
                    <a:extLst>
                      <a:ext uri="{FF2B5EF4-FFF2-40B4-BE49-F238E27FC236}">
                        <a16:creationId xmlns:a16="http://schemas.microsoft.com/office/drawing/2014/main" xmlns="" id="{1753A63D-1826-8960-B1DC-1F3D2461B2B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906" name="グループ化 9905">
                      <a:extLst>
                        <a:ext uri="{FF2B5EF4-FFF2-40B4-BE49-F238E27FC236}">
                          <a16:creationId xmlns:a16="http://schemas.microsoft.com/office/drawing/2014/main" xmlns="" id="{FBF408C3-53BB-CC06-6A7A-2C45F05577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68" name="直線コネクタ 14467">
                        <a:extLst>
                          <a:ext uri="{FF2B5EF4-FFF2-40B4-BE49-F238E27FC236}">
                            <a16:creationId xmlns:a16="http://schemas.microsoft.com/office/drawing/2014/main" xmlns="" id="{01FC3FD5-9267-E8A3-D982-2189ACC9AA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9" name="直線コネクタ 14468">
                        <a:extLst>
                          <a:ext uri="{FF2B5EF4-FFF2-40B4-BE49-F238E27FC236}">
                            <a16:creationId xmlns:a16="http://schemas.microsoft.com/office/drawing/2014/main" xmlns="" id="{B2D56533-49B7-2163-BD21-D729754FD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0" name="直線コネクタ 14469">
                        <a:extLst>
                          <a:ext uri="{FF2B5EF4-FFF2-40B4-BE49-F238E27FC236}">
                            <a16:creationId xmlns:a16="http://schemas.microsoft.com/office/drawing/2014/main" xmlns="" id="{DA6F2BAA-40E4-7963-5DC8-D7E388E63A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1" name="直線コネクタ 14470">
                        <a:extLst>
                          <a:ext uri="{FF2B5EF4-FFF2-40B4-BE49-F238E27FC236}">
                            <a16:creationId xmlns:a16="http://schemas.microsoft.com/office/drawing/2014/main" xmlns="" id="{0F0A7059-6045-BD10-B290-860F1A63C8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2" name="直線コネクタ 14471">
                        <a:extLst>
                          <a:ext uri="{FF2B5EF4-FFF2-40B4-BE49-F238E27FC236}">
                            <a16:creationId xmlns:a16="http://schemas.microsoft.com/office/drawing/2014/main" xmlns="" id="{1420C01E-389E-FEC0-618C-4708A97D05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3" name="直線コネクタ 14472">
                        <a:extLst>
                          <a:ext uri="{FF2B5EF4-FFF2-40B4-BE49-F238E27FC236}">
                            <a16:creationId xmlns:a16="http://schemas.microsoft.com/office/drawing/2014/main" xmlns="" id="{F8B00151-5107-1FC0-BE90-A1A0DE1DA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4" name="直線コネクタ 14473">
                        <a:extLst>
                          <a:ext uri="{FF2B5EF4-FFF2-40B4-BE49-F238E27FC236}">
                            <a16:creationId xmlns:a16="http://schemas.microsoft.com/office/drawing/2014/main" xmlns="" id="{D722A4C1-A39B-20CC-6EC8-6966264AD4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5" name="直線コネクタ 14474">
                        <a:extLst>
                          <a:ext uri="{FF2B5EF4-FFF2-40B4-BE49-F238E27FC236}">
                            <a16:creationId xmlns:a16="http://schemas.microsoft.com/office/drawing/2014/main" xmlns="" id="{9FB3A3A3-C9EC-B8BD-0516-C4CB11534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6" name="直線コネクタ 14475">
                        <a:extLst>
                          <a:ext uri="{FF2B5EF4-FFF2-40B4-BE49-F238E27FC236}">
                            <a16:creationId xmlns:a16="http://schemas.microsoft.com/office/drawing/2014/main" xmlns="" id="{E9CFEB5D-BD16-9D7C-27B6-F0F0DA109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7" name="直線コネクタ 14476">
                        <a:extLst>
                          <a:ext uri="{FF2B5EF4-FFF2-40B4-BE49-F238E27FC236}">
                            <a16:creationId xmlns:a16="http://schemas.microsoft.com/office/drawing/2014/main" xmlns="" id="{330C615C-FB76-2258-1A44-942D7BE4C0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8" name="直線コネクタ 14477">
                        <a:extLst>
                          <a:ext uri="{FF2B5EF4-FFF2-40B4-BE49-F238E27FC236}">
                            <a16:creationId xmlns:a16="http://schemas.microsoft.com/office/drawing/2014/main" xmlns="" id="{D6DD9272-685D-D017-387C-05B2C3D8F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9" name="直線コネクタ 14478">
                        <a:extLst>
                          <a:ext uri="{FF2B5EF4-FFF2-40B4-BE49-F238E27FC236}">
                            <a16:creationId xmlns:a16="http://schemas.microsoft.com/office/drawing/2014/main" xmlns="" id="{41A8F90E-F2FF-B038-51FE-754547EC84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0" name="直線コネクタ 14479">
                        <a:extLst>
                          <a:ext uri="{FF2B5EF4-FFF2-40B4-BE49-F238E27FC236}">
                            <a16:creationId xmlns:a16="http://schemas.microsoft.com/office/drawing/2014/main" xmlns="" id="{9F412FA6-C36A-DB9B-EC83-88F3D5FD6F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1" name="直線コネクタ 14480">
                        <a:extLst>
                          <a:ext uri="{FF2B5EF4-FFF2-40B4-BE49-F238E27FC236}">
                            <a16:creationId xmlns:a16="http://schemas.microsoft.com/office/drawing/2014/main" xmlns="" id="{9834D60A-A553-C0BB-EC9F-057FA52A18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2" name="直線コネクタ 14481">
                        <a:extLst>
                          <a:ext uri="{FF2B5EF4-FFF2-40B4-BE49-F238E27FC236}">
                            <a16:creationId xmlns:a16="http://schemas.microsoft.com/office/drawing/2014/main" xmlns="" id="{984CE2CE-B86E-68A9-2674-06AD35B76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3" name="直線コネクタ 14482">
                        <a:extLst>
                          <a:ext uri="{FF2B5EF4-FFF2-40B4-BE49-F238E27FC236}">
                            <a16:creationId xmlns:a16="http://schemas.microsoft.com/office/drawing/2014/main" xmlns="" id="{E0839A6C-8870-DB0E-B5FF-85960BF8E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07" name="グループ化 9906">
                      <a:extLst>
                        <a:ext uri="{FF2B5EF4-FFF2-40B4-BE49-F238E27FC236}">
                          <a16:creationId xmlns:a16="http://schemas.microsoft.com/office/drawing/2014/main" xmlns="" id="{E37E1399-809B-075D-3AB4-88C2F1787F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908" name="直線コネクタ 9907">
                        <a:extLst>
                          <a:ext uri="{FF2B5EF4-FFF2-40B4-BE49-F238E27FC236}">
                            <a16:creationId xmlns:a16="http://schemas.microsoft.com/office/drawing/2014/main" xmlns="" id="{EAB82342-F093-6F60-5254-C6BC78D69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9" name="直線コネクタ 9908">
                        <a:extLst>
                          <a:ext uri="{FF2B5EF4-FFF2-40B4-BE49-F238E27FC236}">
                            <a16:creationId xmlns:a16="http://schemas.microsoft.com/office/drawing/2014/main" xmlns="" id="{08C24713-D358-1F50-1344-1BE17D699E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0" name="直線コネクタ 9909">
                        <a:extLst>
                          <a:ext uri="{FF2B5EF4-FFF2-40B4-BE49-F238E27FC236}">
                            <a16:creationId xmlns:a16="http://schemas.microsoft.com/office/drawing/2014/main" xmlns="" id="{4C45FB56-347E-33A4-6AB9-FC1054A95A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1" name="直線コネクタ 9910">
                        <a:extLst>
                          <a:ext uri="{FF2B5EF4-FFF2-40B4-BE49-F238E27FC236}">
                            <a16:creationId xmlns:a16="http://schemas.microsoft.com/office/drawing/2014/main" xmlns="" id="{71638333-4F39-4918-49DA-F81B171385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2" name="直線コネクタ 9911">
                        <a:extLst>
                          <a:ext uri="{FF2B5EF4-FFF2-40B4-BE49-F238E27FC236}">
                            <a16:creationId xmlns:a16="http://schemas.microsoft.com/office/drawing/2014/main" xmlns="" id="{8C5FBBA0-6C1E-8E4C-9D6D-EAEF2FEBD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3" name="直線コネクタ 9912">
                        <a:extLst>
                          <a:ext uri="{FF2B5EF4-FFF2-40B4-BE49-F238E27FC236}">
                            <a16:creationId xmlns:a16="http://schemas.microsoft.com/office/drawing/2014/main" xmlns="" id="{9C906E06-3945-7AD9-7E81-F41B25A9A4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4" name="直線コネクタ 9913">
                        <a:extLst>
                          <a:ext uri="{FF2B5EF4-FFF2-40B4-BE49-F238E27FC236}">
                            <a16:creationId xmlns:a16="http://schemas.microsoft.com/office/drawing/2014/main" xmlns="" id="{D14ADFFA-F7D7-91EC-E902-8BF84A5842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5" name="直線コネクタ 9914">
                        <a:extLst>
                          <a:ext uri="{FF2B5EF4-FFF2-40B4-BE49-F238E27FC236}">
                            <a16:creationId xmlns:a16="http://schemas.microsoft.com/office/drawing/2014/main" xmlns="" id="{CFCB2CC2-18F1-D45E-27A0-3547B1EB3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6" name="直線コネクタ 9915">
                        <a:extLst>
                          <a:ext uri="{FF2B5EF4-FFF2-40B4-BE49-F238E27FC236}">
                            <a16:creationId xmlns:a16="http://schemas.microsoft.com/office/drawing/2014/main" xmlns="" id="{52EFBF13-823B-2D76-E9C3-16120937AA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7" name="直線コネクタ 9916">
                        <a:extLst>
                          <a:ext uri="{FF2B5EF4-FFF2-40B4-BE49-F238E27FC236}">
                            <a16:creationId xmlns:a16="http://schemas.microsoft.com/office/drawing/2014/main" xmlns="" id="{7661C234-B258-CDDD-2EAD-A0ED73A196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8" name="直線コネクタ 9917">
                        <a:extLst>
                          <a:ext uri="{FF2B5EF4-FFF2-40B4-BE49-F238E27FC236}">
                            <a16:creationId xmlns:a16="http://schemas.microsoft.com/office/drawing/2014/main" xmlns="" id="{5588A708-BBE9-25DD-8666-83CA0D5EDE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9" name="直線コネクタ 9918">
                        <a:extLst>
                          <a:ext uri="{FF2B5EF4-FFF2-40B4-BE49-F238E27FC236}">
                            <a16:creationId xmlns:a16="http://schemas.microsoft.com/office/drawing/2014/main" xmlns="" id="{A0FE635D-3D84-C64B-68BA-F49110D723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4" name="直線コネクタ 14463">
                        <a:extLst>
                          <a:ext uri="{FF2B5EF4-FFF2-40B4-BE49-F238E27FC236}">
                            <a16:creationId xmlns:a16="http://schemas.microsoft.com/office/drawing/2014/main" xmlns="" id="{97DADC07-C8FE-FA93-5630-CFA3E2C03F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5" name="直線コネクタ 14464">
                        <a:extLst>
                          <a:ext uri="{FF2B5EF4-FFF2-40B4-BE49-F238E27FC236}">
                            <a16:creationId xmlns:a16="http://schemas.microsoft.com/office/drawing/2014/main" xmlns="" id="{8B77FE0B-5747-E793-058B-4EE748DDE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6" name="直線コネクタ 14465">
                        <a:extLst>
                          <a:ext uri="{FF2B5EF4-FFF2-40B4-BE49-F238E27FC236}">
                            <a16:creationId xmlns:a16="http://schemas.microsoft.com/office/drawing/2014/main" xmlns="" id="{A9F68B20-BBBA-A8B7-C424-99BEA4358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7" name="直線コネクタ 14466">
                        <a:extLst>
                          <a:ext uri="{FF2B5EF4-FFF2-40B4-BE49-F238E27FC236}">
                            <a16:creationId xmlns:a16="http://schemas.microsoft.com/office/drawing/2014/main" xmlns="" id="{A68D1118-4B56-87B1-1B29-9BBBB6E7A1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" name="グループ化 42">
                    <a:extLst>
                      <a:ext uri="{FF2B5EF4-FFF2-40B4-BE49-F238E27FC236}">
                        <a16:creationId xmlns:a16="http://schemas.microsoft.com/office/drawing/2014/main" xmlns="" id="{8043B0B2-45B4-09FE-E8D5-B4EA87CB5E2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872" name="グループ化 9871">
                      <a:extLst>
                        <a:ext uri="{FF2B5EF4-FFF2-40B4-BE49-F238E27FC236}">
                          <a16:creationId xmlns:a16="http://schemas.microsoft.com/office/drawing/2014/main" xmlns="" id="{CB34A7E6-CFD2-8A12-B860-57093A8DB7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90" name="直線コネクタ 9889">
                        <a:extLst>
                          <a:ext uri="{FF2B5EF4-FFF2-40B4-BE49-F238E27FC236}">
                            <a16:creationId xmlns:a16="http://schemas.microsoft.com/office/drawing/2014/main" xmlns="" id="{532D901E-554D-9C1D-6F2F-6F9B7B0065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1" name="直線コネクタ 9890">
                        <a:extLst>
                          <a:ext uri="{FF2B5EF4-FFF2-40B4-BE49-F238E27FC236}">
                            <a16:creationId xmlns:a16="http://schemas.microsoft.com/office/drawing/2014/main" xmlns="" id="{01798A4F-0DE3-BB79-5D12-CEF149CC79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2" name="直線コネクタ 9891">
                        <a:extLst>
                          <a:ext uri="{FF2B5EF4-FFF2-40B4-BE49-F238E27FC236}">
                            <a16:creationId xmlns:a16="http://schemas.microsoft.com/office/drawing/2014/main" xmlns="" id="{9D7BE197-F6C0-64B8-973B-65D61AA0CB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3" name="直線コネクタ 9892">
                        <a:extLst>
                          <a:ext uri="{FF2B5EF4-FFF2-40B4-BE49-F238E27FC236}">
                            <a16:creationId xmlns:a16="http://schemas.microsoft.com/office/drawing/2014/main" xmlns="" id="{090F5700-8008-10C4-DEE9-68A7F58C83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4" name="直線コネクタ 9893">
                        <a:extLst>
                          <a:ext uri="{FF2B5EF4-FFF2-40B4-BE49-F238E27FC236}">
                            <a16:creationId xmlns:a16="http://schemas.microsoft.com/office/drawing/2014/main" xmlns="" id="{A32A118A-FEA9-CD65-334B-48DB7C240C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5" name="直線コネクタ 9894">
                        <a:extLst>
                          <a:ext uri="{FF2B5EF4-FFF2-40B4-BE49-F238E27FC236}">
                            <a16:creationId xmlns:a16="http://schemas.microsoft.com/office/drawing/2014/main" xmlns="" id="{816A5B77-98B4-B9B7-1DB8-DC0093D348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6" name="直線コネクタ 9895">
                        <a:extLst>
                          <a:ext uri="{FF2B5EF4-FFF2-40B4-BE49-F238E27FC236}">
                            <a16:creationId xmlns:a16="http://schemas.microsoft.com/office/drawing/2014/main" xmlns="" id="{B67D97BA-B7D0-A759-C00D-3693B5866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7" name="直線コネクタ 9896">
                        <a:extLst>
                          <a:ext uri="{FF2B5EF4-FFF2-40B4-BE49-F238E27FC236}">
                            <a16:creationId xmlns:a16="http://schemas.microsoft.com/office/drawing/2014/main" xmlns="" id="{042310FB-9C33-0138-04B3-F50B96FEC0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8" name="直線コネクタ 9897">
                        <a:extLst>
                          <a:ext uri="{FF2B5EF4-FFF2-40B4-BE49-F238E27FC236}">
                            <a16:creationId xmlns:a16="http://schemas.microsoft.com/office/drawing/2014/main" xmlns="" id="{7E6A4D67-01C2-4865-BA45-62E18708F4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9" name="直線コネクタ 9898">
                        <a:extLst>
                          <a:ext uri="{FF2B5EF4-FFF2-40B4-BE49-F238E27FC236}">
                            <a16:creationId xmlns:a16="http://schemas.microsoft.com/office/drawing/2014/main" xmlns="" id="{B6EC46CB-094B-060A-D019-16B524CA53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0" name="直線コネクタ 9899">
                        <a:extLst>
                          <a:ext uri="{FF2B5EF4-FFF2-40B4-BE49-F238E27FC236}">
                            <a16:creationId xmlns:a16="http://schemas.microsoft.com/office/drawing/2014/main" xmlns="" id="{322E9654-FF4B-5CC1-9B76-10C8C7413E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1" name="直線コネクタ 9900">
                        <a:extLst>
                          <a:ext uri="{FF2B5EF4-FFF2-40B4-BE49-F238E27FC236}">
                            <a16:creationId xmlns:a16="http://schemas.microsoft.com/office/drawing/2014/main" xmlns="" id="{FD1C1414-4638-C70A-9C41-C36348357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2" name="直線コネクタ 9901">
                        <a:extLst>
                          <a:ext uri="{FF2B5EF4-FFF2-40B4-BE49-F238E27FC236}">
                            <a16:creationId xmlns:a16="http://schemas.microsoft.com/office/drawing/2014/main" xmlns="" id="{375B9AC1-457D-807B-D233-4B1F5C06FE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3" name="直線コネクタ 9902">
                        <a:extLst>
                          <a:ext uri="{FF2B5EF4-FFF2-40B4-BE49-F238E27FC236}">
                            <a16:creationId xmlns:a16="http://schemas.microsoft.com/office/drawing/2014/main" xmlns="" id="{F7DB1CDF-2B7B-E6FB-5E90-21EC43AC46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4" name="直線コネクタ 9903">
                        <a:extLst>
                          <a:ext uri="{FF2B5EF4-FFF2-40B4-BE49-F238E27FC236}">
                            <a16:creationId xmlns:a16="http://schemas.microsoft.com/office/drawing/2014/main" xmlns="" id="{C6FBE8BE-F878-D205-DBAF-6A3C92D3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5" name="直線コネクタ 9904">
                        <a:extLst>
                          <a:ext uri="{FF2B5EF4-FFF2-40B4-BE49-F238E27FC236}">
                            <a16:creationId xmlns:a16="http://schemas.microsoft.com/office/drawing/2014/main" xmlns="" id="{B4D266DD-9C66-1436-0D1A-902E27387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73" name="グループ化 9872">
                      <a:extLst>
                        <a:ext uri="{FF2B5EF4-FFF2-40B4-BE49-F238E27FC236}">
                          <a16:creationId xmlns:a16="http://schemas.microsoft.com/office/drawing/2014/main" xmlns="" id="{105D1758-257B-7E89-B8D6-788F7BEF7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74" name="直線コネクタ 9873">
                        <a:extLst>
                          <a:ext uri="{FF2B5EF4-FFF2-40B4-BE49-F238E27FC236}">
                            <a16:creationId xmlns:a16="http://schemas.microsoft.com/office/drawing/2014/main" xmlns="" id="{102B80FC-F808-7DA4-798D-23B261AFEF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5" name="直線コネクタ 9874">
                        <a:extLst>
                          <a:ext uri="{FF2B5EF4-FFF2-40B4-BE49-F238E27FC236}">
                            <a16:creationId xmlns:a16="http://schemas.microsoft.com/office/drawing/2014/main" xmlns="" id="{CC3DA11E-6856-6B50-3E3C-E9EA3E7DA3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6" name="直線コネクタ 9875">
                        <a:extLst>
                          <a:ext uri="{FF2B5EF4-FFF2-40B4-BE49-F238E27FC236}">
                            <a16:creationId xmlns:a16="http://schemas.microsoft.com/office/drawing/2014/main" xmlns="" id="{70F57348-4844-B611-A754-BAC420C274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7" name="直線コネクタ 9876">
                        <a:extLst>
                          <a:ext uri="{FF2B5EF4-FFF2-40B4-BE49-F238E27FC236}">
                            <a16:creationId xmlns:a16="http://schemas.microsoft.com/office/drawing/2014/main" xmlns="" id="{CDD0510F-0CB1-56CA-85CD-7A71ECBE0D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8" name="直線コネクタ 9877">
                        <a:extLst>
                          <a:ext uri="{FF2B5EF4-FFF2-40B4-BE49-F238E27FC236}">
                            <a16:creationId xmlns:a16="http://schemas.microsoft.com/office/drawing/2014/main" xmlns="" id="{60F0A7F8-7E91-A86A-4DCF-0D34A03AB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9" name="直線コネクタ 9878">
                        <a:extLst>
                          <a:ext uri="{FF2B5EF4-FFF2-40B4-BE49-F238E27FC236}">
                            <a16:creationId xmlns:a16="http://schemas.microsoft.com/office/drawing/2014/main" xmlns="" id="{C56B8432-4350-2F1C-3238-698BD0CC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0" name="直線コネクタ 9879">
                        <a:extLst>
                          <a:ext uri="{FF2B5EF4-FFF2-40B4-BE49-F238E27FC236}">
                            <a16:creationId xmlns:a16="http://schemas.microsoft.com/office/drawing/2014/main" xmlns="" id="{4C98C3E4-BB86-5D39-EE67-38F3E30EB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1" name="直線コネクタ 9880">
                        <a:extLst>
                          <a:ext uri="{FF2B5EF4-FFF2-40B4-BE49-F238E27FC236}">
                            <a16:creationId xmlns:a16="http://schemas.microsoft.com/office/drawing/2014/main" xmlns="" id="{292A3281-B398-E658-581B-8ACF31B2CA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2" name="直線コネクタ 9881">
                        <a:extLst>
                          <a:ext uri="{FF2B5EF4-FFF2-40B4-BE49-F238E27FC236}">
                            <a16:creationId xmlns:a16="http://schemas.microsoft.com/office/drawing/2014/main" xmlns="" id="{50214BA6-709C-A6D9-C647-F1656552B9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3" name="直線コネクタ 9882">
                        <a:extLst>
                          <a:ext uri="{FF2B5EF4-FFF2-40B4-BE49-F238E27FC236}">
                            <a16:creationId xmlns:a16="http://schemas.microsoft.com/office/drawing/2014/main" xmlns="" id="{EBF176C9-D46E-9504-85D2-CB50E235BB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4" name="直線コネクタ 9883">
                        <a:extLst>
                          <a:ext uri="{FF2B5EF4-FFF2-40B4-BE49-F238E27FC236}">
                            <a16:creationId xmlns:a16="http://schemas.microsoft.com/office/drawing/2014/main" xmlns="" id="{8D9BE3EF-6FF7-7B71-CFF0-652DB4C76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5" name="直線コネクタ 9884">
                        <a:extLst>
                          <a:ext uri="{FF2B5EF4-FFF2-40B4-BE49-F238E27FC236}">
                            <a16:creationId xmlns:a16="http://schemas.microsoft.com/office/drawing/2014/main" xmlns="" id="{C2FEEBA3-5127-047D-27F4-1554F11755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6" name="直線コネクタ 9885">
                        <a:extLst>
                          <a:ext uri="{FF2B5EF4-FFF2-40B4-BE49-F238E27FC236}">
                            <a16:creationId xmlns:a16="http://schemas.microsoft.com/office/drawing/2014/main" xmlns="" id="{49AF0595-321B-A9CA-A4C7-BD31E0E115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7" name="直線コネクタ 9886">
                        <a:extLst>
                          <a:ext uri="{FF2B5EF4-FFF2-40B4-BE49-F238E27FC236}">
                            <a16:creationId xmlns:a16="http://schemas.microsoft.com/office/drawing/2014/main" xmlns="" id="{C7226142-3016-5EDC-1D0E-F826E6771D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8" name="直線コネクタ 9887">
                        <a:extLst>
                          <a:ext uri="{FF2B5EF4-FFF2-40B4-BE49-F238E27FC236}">
                            <a16:creationId xmlns:a16="http://schemas.microsoft.com/office/drawing/2014/main" xmlns="" id="{294FDC2C-3FA3-7539-2AD6-815E2DBE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9" name="直線コネクタ 9888">
                        <a:extLst>
                          <a:ext uri="{FF2B5EF4-FFF2-40B4-BE49-F238E27FC236}">
                            <a16:creationId xmlns:a16="http://schemas.microsoft.com/office/drawing/2014/main" xmlns="" id="{619EAD85-62ED-B2B9-60F7-D257375418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グループ化 43">
                    <a:extLst>
                      <a:ext uri="{FF2B5EF4-FFF2-40B4-BE49-F238E27FC236}">
                        <a16:creationId xmlns:a16="http://schemas.microsoft.com/office/drawing/2014/main" xmlns="" id="{842CB828-1F81-4B15-1460-EFB2BD6881F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62" name="直線コネクタ 61">
                      <a:extLst>
                        <a:ext uri="{FF2B5EF4-FFF2-40B4-BE49-F238E27FC236}">
                          <a16:creationId xmlns:a16="http://schemas.microsoft.com/office/drawing/2014/main" xmlns="" id="{285F2618-A1B4-CC05-FA12-DF53765349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線コネクタ 62">
                      <a:extLst>
                        <a:ext uri="{FF2B5EF4-FFF2-40B4-BE49-F238E27FC236}">
                          <a16:creationId xmlns:a16="http://schemas.microsoft.com/office/drawing/2014/main" xmlns="" id="{9A8DF16A-AB26-AA73-7F9C-4EB2D052D9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8" name="直線コネクタ 9857">
                      <a:extLst>
                        <a:ext uri="{FF2B5EF4-FFF2-40B4-BE49-F238E27FC236}">
                          <a16:creationId xmlns:a16="http://schemas.microsoft.com/office/drawing/2014/main" xmlns="" id="{0ACB3397-753E-97F4-5BF6-BCB8D424F1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9" name="直線コネクタ 9858">
                      <a:extLst>
                        <a:ext uri="{FF2B5EF4-FFF2-40B4-BE49-F238E27FC236}">
                          <a16:creationId xmlns:a16="http://schemas.microsoft.com/office/drawing/2014/main" xmlns="" id="{141A0E87-ED80-DA21-D84E-BE3457F27C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0" name="直線コネクタ 9859">
                      <a:extLst>
                        <a:ext uri="{FF2B5EF4-FFF2-40B4-BE49-F238E27FC236}">
                          <a16:creationId xmlns:a16="http://schemas.microsoft.com/office/drawing/2014/main" xmlns="" id="{0F0F115D-8AC2-9D18-5A63-B28CE95861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1" name="直線コネクタ 9860">
                      <a:extLst>
                        <a:ext uri="{FF2B5EF4-FFF2-40B4-BE49-F238E27FC236}">
                          <a16:creationId xmlns:a16="http://schemas.microsoft.com/office/drawing/2014/main" xmlns="" id="{FD94C0B4-CE24-921F-A30B-59395F3E4C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2" name="直線コネクタ 9861">
                      <a:extLst>
                        <a:ext uri="{FF2B5EF4-FFF2-40B4-BE49-F238E27FC236}">
                          <a16:creationId xmlns:a16="http://schemas.microsoft.com/office/drawing/2014/main" xmlns="" id="{F3F29EF6-AD5D-84A9-D47C-FFC850DFDD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3" name="直線コネクタ 9862">
                      <a:extLst>
                        <a:ext uri="{FF2B5EF4-FFF2-40B4-BE49-F238E27FC236}">
                          <a16:creationId xmlns:a16="http://schemas.microsoft.com/office/drawing/2014/main" xmlns="" id="{CB69EA02-4804-F8A4-A6C4-204CC11549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4" name="直線コネクタ 9863">
                      <a:extLst>
                        <a:ext uri="{FF2B5EF4-FFF2-40B4-BE49-F238E27FC236}">
                          <a16:creationId xmlns:a16="http://schemas.microsoft.com/office/drawing/2014/main" xmlns="" id="{A707098E-29CF-7DF8-C9C8-9E49EEF3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5" name="直線コネクタ 9864">
                      <a:extLst>
                        <a:ext uri="{FF2B5EF4-FFF2-40B4-BE49-F238E27FC236}">
                          <a16:creationId xmlns:a16="http://schemas.microsoft.com/office/drawing/2014/main" xmlns="" id="{3880F86D-99DB-07CB-DCEF-1CB6487E5F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6" name="直線コネクタ 9865">
                      <a:extLst>
                        <a:ext uri="{FF2B5EF4-FFF2-40B4-BE49-F238E27FC236}">
                          <a16:creationId xmlns:a16="http://schemas.microsoft.com/office/drawing/2014/main" xmlns="" id="{3B292392-9F58-43E1-70D6-83E4171C9A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7" name="直線コネクタ 9866">
                      <a:extLst>
                        <a:ext uri="{FF2B5EF4-FFF2-40B4-BE49-F238E27FC236}">
                          <a16:creationId xmlns:a16="http://schemas.microsoft.com/office/drawing/2014/main" xmlns="" id="{8A51CDDF-106B-2472-DF64-36E4B31229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8" name="直線コネクタ 9867">
                      <a:extLst>
                        <a:ext uri="{FF2B5EF4-FFF2-40B4-BE49-F238E27FC236}">
                          <a16:creationId xmlns:a16="http://schemas.microsoft.com/office/drawing/2014/main" xmlns="" id="{75A16051-6954-8A7E-FF67-F0247EE6A0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9" name="直線コネクタ 9868">
                      <a:extLst>
                        <a:ext uri="{FF2B5EF4-FFF2-40B4-BE49-F238E27FC236}">
                          <a16:creationId xmlns:a16="http://schemas.microsoft.com/office/drawing/2014/main" xmlns="" id="{F5155DCB-BFDC-1D38-EC2A-68AD26446F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0" name="直線コネクタ 9869">
                      <a:extLst>
                        <a:ext uri="{FF2B5EF4-FFF2-40B4-BE49-F238E27FC236}">
                          <a16:creationId xmlns:a16="http://schemas.microsoft.com/office/drawing/2014/main" xmlns="" id="{6DB718FC-B8FF-4FC1-0CD1-F3CDB43BF5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1" name="直線コネクタ 9870">
                      <a:extLst>
                        <a:ext uri="{FF2B5EF4-FFF2-40B4-BE49-F238E27FC236}">
                          <a16:creationId xmlns:a16="http://schemas.microsoft.com/office/drawing/2014/main" xmlns="" id="{A21DA9CF-441C-D5FB-1CA1-0E8B107A2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グループ化 44">
                    <a:extLst>
                      <a:ext uri="{FF2B5EF4-FFF2-40B4-BE49-F238E27FC236}">
                        <a16:creationId xmlns:a16="http://schemas.microsoft.com/office/drawing/2014/main" xmlns="" id="{66E8B693-E397-C7E1-BC74-5132161C0E6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46" name="直線コネクタ 45">
                      <a:extLst>
                        <a:ext uri="{FF2B5EF4-FFF2-40B4-BE49-F238E27FC236}">
                          <a16:creationId xmlns:a16="http://schemas.microsoft.com/office/drawing/2014/main" xmlns="" id="{F8AD5B18-42E3-7926-ED97-23CBEFB547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線コネクタ 46">
                      <a:extLst>
                        <a:ext uri="{FF2B5EF4-FFF2-40B4-BE49-F238E27FC236}">
                          <a16:creationId xmlns:a16="http://schemas.microsoft.com/office/drawing/2014/main" xmlns="" id="{B1513B0B-F75A-6BE4-432D-5B4D9D1B94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線コネクタ 47">
                      <a:extLst>
                        <a:ext uri="{FF2B5EF4-FFF2-40B4-BE49-F238E27FC236}">
                          <a16:creationId xmlns:a16="http://schemas.microsoft.com/office/drawing/2014/main" xmlns="" id="{CA2D787F-593D-DE35-D764-6F0ACA2402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線コネクタ 48">
                      <a:extLst>
                        <a:ext uri="{FF2B5EF4-FFF2-40B4-BE49-F238E27FC236}">
                          <a16:creationId xmlns:a16="http://schemas.microsoft.com/office/drawing/2014/main" xmlns="" id="{E92F5C9C-18A0-A78E-534D-14BC60B008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線コネクタ 49">
                      <a:extLst>
                        <a:ext uri="{FF2B5EF4-FFF2-40B4-BE49-F238E27FC236}">
                          <a16:creationId xmlns:a16="http://schemas.microsoft.com/office/drawing/2014/main" xmlns="" id="{550CB342-84F3-F435-4BEA-483873B78B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線コネクタ 50">
                      <a:extLst>
                        <a:ext uri="{FF2B5EF4-FFF2-40B4-BE49-F238E27FC236}">
                          <a16:creationId xmlns:a16="http://schemas.microsoft.com/office/drawing/2014/main" xmlns="" id="{4A5CE856-C80E-E9E8-69B9-05E6A6096E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直線コネクタ 51">
                      <a:extLst>
                        <a:ext uri="{FF2B5EF4-FFF2-40B4-BE49-F238E27FC236}">
                          <a16:creationId xmlns:a16="http://schemas.microsoft.com/office/drawing/2014/main" xmlns="" id="{6577868B-E568-B29F-660D-7A20B7B91B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線コネクタ 52">
                      <a:extLst>
                        <a:ext uri="{FF2B5EF4-FFF2-40B4-BE49-F238E27FC236}">
                          <a16:creationId xmlns:a16="http://schemas.microsoft.com/office/drawing/2014/main" xmlns="" id="{DA66A8F6-0EEB-E7C5-DB1F-5AA37A155F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線コネクタ 53">
                      <a:extLst>
                        <a:ext uri="{FF2B5EF4-FFF2-40B4-BE49-F238E27FC236}">
                          <a16:creationId xmlns:a16="http://schemas.microsoft.com/office/drawing/2014/main" xmlns="" id="{ED33FA5B-BDDE-B5DF-8D14-F0B39DC63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線コネクタ 54">
                      <a:extLst>
                        <a:ext uri="{FF2B5EF4-FFF2-40B4-BE49-F238E27FC236}">
                          <a16:creationId xmlns:a16="http://schemas.microsoft.com/office/drawing/2014/main" xmlns="" id="{116847DB-F8FC-2D30-E30E-E458108B3B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線コネクタ 55">
                      <a:extLst>
                        <a:ext uri="{FF2B5EF4-FFF2-40B4-BE49-F238E27FC236}">
                          <a16:creationId xmlns:a16="http://schemas.microsoft.com/office/drawing/2014/main" xmlns="" id="{519D764D-81B6-6500-8CA7-0E6D84EBD8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線コネクタ 56">
                      <a:extLst>
                        <a:ext uri="{FF2B5EF4-FFF2-40B4-BE49-F238E27FC236}">
                          <a16:creationId xmlns:a16="http://schemas.microsoft.com/office/drawing/2014/main" xmlns="" id="{22F8CCA6-EC7E-F0ED-B63C-A591BD61C0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直線コネクタ 57">
                      <a:extLst>
                        <a:ext uri="{FF2B5EF4-FFF2-40B4-BE49-F238E27FC236}">
                          <a16:creationId xmlns:a16="http://schemas.microsoft.com/office/drawing/2014/main" xmlns="" id="{F41D82C0-A11C-53D4-18C2-49B47F0B0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直線コネクタ 58">
                      <a:extLst>
                        <a:ext uri="{FF2B5EF4-FFF2-40B4-BE49-F238E27FC236}">
                          <a16:creationId xmlns:a16="http://schemas.microsoft.com/office/drawing/2014/main" xmlns="" id="{56262751-D7BD-9E92-C0E6-44CA8E9C8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直線コネクタ 59">
                      <a:extLst>
                        <a:ext uri="{FF2B5EF4-FFF2-40B4-BE49-F238E27FC236}">
                          <a16:creationId xmlns:a16="http://schemas.microsoft.com/office/drawing/2014/main" xmlns="" id="{5DCAB341-9A7A-EA2F-A91F-B3275F58EB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直線コネクタ 60">
                      <a:extLst>
                        <a:ext uri="{FF2B5EF4-FFF2-40B4-BE49-F238E27FC236}">
                          <a16:creationId xmlns:a16="http://schemas.microsoft.com/office/drawing/2014/main" xmlns="" id="{84C86519-6CEB-19C1-A82F-AD4C28568E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xmlns="" id="{74F57253-216F-8FAF-6D17-E944385A44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xmlns="" id="{FD6C31F7-6A6C-0418-3B11-2D94394B9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xmlns="" id="{981B23ED-8295-5642-3CE9-D5F06B0800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xmlns="" id="{EE6AF1DC-ECB0-E9ED-7B12-BD660A1AE7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xmlns="" id="{9A3BBC59-E3A5-B8CF-B844-2E0C563A73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xmlns="" id="{E9188125-AEB5-107F-39C6-684E35FDF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xmlns="" id="{960D6744-2F0D-29FF-A931-5DB20876D6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xmlns="" id="{0A0F2B45-4574-454B-8A72-0E5B4D0FB7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xmlns="" id="{79BC813A-EF8C-F737-32E9-BB59A32CD2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xmlns="" id="{DF68876F-C0BF-73EC-5886-618FE8D201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xmlns="" id="{8335FC35-1CFA-DD80-A25A-4B1F65DC6E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xmlns="" id="{9D5DC28D-6CC5-B067-396D-B3059A8623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xmlns="" id="{B0944E05-3725-EAF6-CB5F-888AD88FED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xmlns="" id="{C76FF040-FC0E-B572-B7B9-90F04CD78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xmlns="" id="{528C2053-869B-9F4E-8779-92461FCB77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xmlns="" id="{B44DC4A9-74A9-4A80-447D-BA33D56B76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xmlns="" id="{5F1C9B27-5D02-36A1-6242-DF62D2093B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xmlns="" id="{9943F5B7-98D5-DB52-C5B6-0ECAE8D19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xmlns="" id="{71981C40-B670-A6D2-9C07-A13E7F6B0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xmlns="" id="{29A592A9-40E1-BEDE-6F51-CB2C060880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xmlns="" id="{E4520A83-8D78-9224-B746-9E2C23BAF2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xmlns="" id="{55862312-DF73-2B56-2F99-8C1F67C492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6" name="直線コネクタ 15">
                    <a:extLst>
                      <a:ext uri="{FF2B5EF4-FFF2-40B4-BE49-F238E27FC236}">
                        <a16:creationId xmlns:a16="http://schemas.microsoft.com/office/drawing/2014/main" xmlns="" id="{8851EBC6-15DD-B9FD-F9D6-5E04F73E8C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>
                    <a:extLst>
                      <a:ext uri="{FF2B5EF4-FFF2-40B4-BE49-F238E27FC236}">
                        <a16:creationId xmlns:a16="http://schemas.microsoft.com/office/drawing/2014/main" xmlns="" id="{3629B3A5-4C47-4FDC-8BEB-271FC0CFD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xmlns="" id="{3DEFB988-9551-2593-52B0-E4F8598681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コネクタ 18">
                    <a:extLst>
                      <a:ext uri="{FF2B5EF4-FFF2-40B4-BE49-F238E27FC236}">
                        <a16:creationId xmlns:a16="http://schemas.microsoft.com/office/drawing/2014/main" xmlns="" id="{9CA9C6E1-493E-7A42-3FD0-CB96C0488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>
                    <a:extLst>
                      <a:ext uri="{FF2B5EF4-FFF2-40B4-BE49-F238E27FC236}">
                        <a16:creationId xmlns:a16="http://schemas.microsoft.com/office/drawing/2014/main" xmlns="" id="{B439BE5A-91C8-21F9-CA8A-375145839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>
                    <a:extLst>
                      <a:ext uri="{FF2B5EF4-FFF2-40B4-BE49-F238E27FC236}">
                        <a16:creationId xmlns:a16="http://schemas.microsoft.com/office/drawing/2014/main" xmlns="" id="{00657A4D-E966-8169-66DE-E494F0EB41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15736" name="直線矢印コネクタ 15735">
            <a:extLst>
              <a:ext uri="{FF2B5EF4-FFF2-40B4-BE49-F238E27FC236}">
                <a16:creationId xmlns:a16="http://schemas.microsoft.com/office/drawing/2014/main" xmlns="" id="{04AB2686-8C58-D963-D635-8F79224A03A4}"/>
              </a:ext>
            </a:extLst>
          </p:cNvPr>
          <p:cNvCxnSpPr>
            <a:cxnSpLocks/>
          </p:cNvCxnSpPr>
          <p:nvPr/>
        </p:nvCxnSpPr>
        <p:spPr>
          <a:xfrm>
            <a:off x="10078927" y="3883073"/>
            <a:ext cx="887891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37" name="テキスト ボックス 15736">
            <a:extLst>
              <a:ext uri="{FF2B5EF4-FFF2-40B4-BE49-F238E27FC236}">
                <a16:creationId xmlns:a16="http://schemas.microsoft.com/office/drawing/2014/main" xmlns="" id="{288A4D75-EC8D-33B9-D26D-F39D7F624BA9}"/>
              </a:ext>
            </a:extLst>
          </p:cNvPr>
          <p:cNvSpPr txBox="1"/>
          <p:nvPr/>
        </p:nvSpPr>
        <p:spPr>
          <a:xfrm>
            <a:off x="9974612" y="3459890"/>
            <a:ext cx="114575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21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9829" name="直線矢印コネクタ 9828">
            <a:extLst>
              <a:ext uri="{FF2B5EF4-FFF2-40B4-BE49-F238E27FC236}">
                <a16:creationId xmlns:a16="http://schemas.microsoft.com/office/drawing/2014/main" xmlns="" id="{C66427EF-A6C7-AA3C-4B54-4E945B213913}"/>
              </a:ext>
            </a:extLst>
          </p:cNvPr>
          <p:cNvCxnSpPr>
            <a:cxnSpLocks/>
          </p:cNvCxnSpPr>
          <p:nvPr/>
        </p:nvCxnSpPr>
        <p:spPr>
          <a:xfrm>
            <a:off x="3505917" y="1785163"/>
            <a:ext cx="9620445" cy="0"/>
          </a:xfrm>
          <a:prstGeom prst="straightConnector1">
            <a:avLst/>
          </a:prstGeom>
          <a:ln w="15875"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45" name="グループ化 18344">
            <a:extLst>
              <a:ext uri="{FF2B5EF4-FFF2-40B4-BE49-F238E27FC236}">
                <a16:creationId xmlns:a16="http://schemas.microsoft.com/office/drawing/2014/main" xmlns="" id="{58079483-27CF-C725-6C6D-3E078B9E48B0}"/>
              </a:ext>
            </a:extLst>
          </p:cNvPr>
          <p:cNvGrpSpPr/>
          <p:nvPr/>
        </p:nvGrpSpPr>
        <p:grpSpPr>
          <a:xfrm>
            <a:off x="10093784" y="3928952"/>
            <a:ext cx="873033" cy="1349233"/>
            <a:chOff x="8673496" y="3918587"/>
            <a:chExt cx="792000" cy="1224000"/>
          </a:xfrm>
        </p:grpSpPr>
        <p:sp>
          <p:nvSpPr>
            <p:cNvPr id="14527" name="正方形/長方形 14526">
              <a:extLst>
                <a:ext uri="{FF2B5EF4-FFF2-40B4-BE49-F238E27FC236}">
                  <a16:creationId xmlns:a16="http://schemas.microsoft.com/office/drawing/2014/main" xmlns="" id="{B5ECA079-79A4-924C-E280-ADA67E377502}"/>
                </a:ext>
              </a:extLst>
            </p:cNvPr>
            <p:cNvSpPr>
              <a:spLocks/>
            </p:cNvSpPr>
            <p:nvPr/>
          </p:nvSpPr>
          <p:spPr>
            <a:xfrm>
              <a:off x="8673496" y="3918587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9834" name="正方形/長方形 9833">
              <a:extLst>
                <a:ext uri="{FF2B5EF4-FFF2-40B4-BE49-F238E27FC236}">
                  <a16:creationId xmlns:a16="http://schemas.microsoft.com/office/drawing/2014/main" xmlns="" id="{4FAF5819-D52B-66C7-F3BE-24E6869DA1A9}"/>
                </a:ext>
              </a:extLst>
            </p:cNvPr>
            <p:cNvSpPr>
              <a:spLocks/>
            </p:cNvSpPr>
            <p:nvPr/>
          </p:nvSpPr>
          <p:spPr>
            <a:xfrm>
              <a:off x="8709496" y="3954587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9837" name="グループ化 9836">
            <a:extLst>
              <a:ext uri="{FF2B5EF4-FFF2-40B4-BE49-F238E27FC236}">
                <a16:creationId xmlns:a16="http://schemas.microsoft.com/office/drawing/2014/main" xmlns="" id="{7054EE34-62AB-60B8-24CE-7FA69C55562A}"/>
              </a:ext>
            </a:extLst>
          </p:cNvPr>
          <p:cNvGrpSpPr/>
          <p:nvPr/>
        </p:nvGrpSpPr>
        <p:grpSpPr>
          <a:xfrm>
            <a:off x="10309391" y="5414173"/>
            <a:ext cx="476200" cy="1349233"/>
            <a:chOff x="6065243" y="5459707"/>
            <a:chExt cx="432000" cy="1224000"/>
          </a:xfrm>
        </p:grpSpPr>
        <p:sp>
          <p:nvSpPr>
            <p:cNvPr id="9835" name="正方形/長方形 9834">
              <a:extLst>
                <a:ext uri="{FF2B5EF4-FFF2-40B4-BE49-F238E27FC236}">
                  <a16:creationId xmlns:a16="http://schemas.microsoft.com/office/drawing/2014/main" xmlns="" id="{1CC7F9F3-3427-EEAE-49CA-C87CCAE4428E}"/>
                </a:ext>
              </a:extLst>
            </p:cNvPr>
            <p:cNvSpPr>
              <a:spLocks/>
            </p:cNvSpPr>
            <p:nvPr/>
          </p:nvSpPr>
          <p:spPr>
            <a:xfrm>
              <a:off x="6065243" y="5459707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9836" name="正方形/長方形 9835">
              <a:extLst>
                <a:ext uri="{FF2B5EF4-FFF2-40B4-BE49-F238E27FC236}">
                  <a16:creationId xmlns:a16="http://schemas.microsoft.com/office/drawing/2014/main" xmlns="" id="{C492BDEF-697B-95E1-9D98-0179E005B7D3}"/>
                </a:ext>
              </a:extLst>
            </p:cNvPr>
            <p:cNvSpPr>
              <a:spLocks/>
            </p:cNvSpPr>
            <p:nvPr/>
          </p:nvSpPr>
          <p:spPr>
            <a:xfrm>
              <a:off x="6101243" y="5495707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cxnSp>
        <p:nvCxnSpPr>
          <p:cNvPr id="1392" name="直線矢印コネクタ 1391">
            <a:extLst>
              <a:ext uri="{FF2B5EF4-FFF2-40B4-BE49-F238E27FC236}">
                <a16:creationId xmlns:a16="http://schemas.microsoft.com/office/drawing/2014/main" xmlns="" id="{375E232A-23F5-C887-4CC4-D2EB2047AD38}"/>
              </a:ext>
            </a:extLst>
          </p:cNvPr>
          <p:cNvCxnSpPr>
            <a:cxnSpLocks/>
          </p:cNvCxnSpPr>
          <p:nvPr/>
        </p:nvCxnSpPr>
        <p:spPr>
          <a:xfrm>
            <a:off x="1013168" y="3568166"/>
            <a:ext cx="64287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1" name="正方形/長方形 1440">
            <a:extLst>
              <a:ext uri="{FF2B5EF4-FFF2-40B4-BE49-F238E27FC236}">
                <a16:creationId xmlns:a16="http://schemas.microsoft.com/office/drawing/2014/main" xmlns="" id="{E93627BD-33B7-BCF8-9F45-4ADB67716209}"/>
              </a:ext>
            </a:extLst>
          </p:cNvPr>
          <p:cNvSpPr/>
          <p:nvPr/>
        </p:nvSpPr>
        <p:spPr>
          <a:xfrm>
            <a:off x="1009668" y="5052307"/>
            <a:ext cx="6428700" cy="1034302"/>
          </a:xfrm>
          <a:prstGeom prst="rect">
            <a:avLst/>
          </a:prstGeom>
          <a:solidFill>
            <a:srgbClr val="F8930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grpSp>
        <p:nvGrpSpPr>
          <p:cNvPr id="1372" name="グループ化 1371">
            <a:extLst>
              <a:ext uri="{FF2B5EF4-FFF2-40B4-BE49-F238E27FC236}">
                <a16:creationId xmlns:a16="http://schemas.microsoft.com/office/drawing/2014/main" xmlns="" id="{F87CEE34-8A10-82C2-7195-86E9E4BD8888}"/>
              </a:ext>
            </a:extLst>
          </p:cNvPr>
          <p:cNvGrpSpPr/>
          <p:nvPr/>
        </p:nvGrpSpPr>
        <p:grpSpPr>
          <a:xfrm>
            <a:off x="1399663" y="3703074"/>
            <a:ext cx="873258" cy="1349233"/>
            <a:chOff x="8033489" y="3866140"/>
            <a:chExt cx="792000" cy="1224000"/>
          </a:xfrm>
        </p:grpSpPr>
        <p:sp>
          <p:nvSpPr>
            <p:cNvPr id="1375" name="正方形/長方形 1374">
              <a:extLst>
                <a:ext uri="{FF2B5EF4-FFF2-40B4-BE49-F238E27FC236}">
                  <a16:creationId xmlns:a16="http://schemas.microsoft.com/office/drawing/2014/main" xmlns="" id="{38DFE209-2F63-0B5A-99EB-BFBB8DEC397A}"/>
                </a:ext>
              </a:extLst>
            </p:cNvPr>
            <p:cNvSpPr>
              <a:spLocks/>
            </p:cNvSpPr>
            <p:nvPr/>
          </p:nvSpPr>
          <p:spPr>
            <a:xfrm>
              <a:off x="8033489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378" name="正方形/長方形 1377">
              <a:extLst>
                <a:ext uri="{FF2B5EF4-FFF2-40B4-BE49-F238E27FC236}">
                  <a16:creationId xmlns:a16="http://schemas.microsoft.com/office/drawing/2014/main" xmlns="" id="{07B02F34-7418-0F57-0EDE-A29753F5E73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22" name="グループ化 1421">
            <a:extLst>
              <a:ext uri="{FF2B5EF4-FFF2-40B4-BE49-F238E27FC236}">
                <a16:creationId xmlns:a16="http://schemas.microsoft.com/office/drawing/2014/main" xmlns="" id="{774C88E4-A56B-0066-E0DE-FD655DBF4DE8}"/>
              </a:ext>
            </a:extLst>
          </p:cNvPr>
          <p:cNvGrpSpPr/>
          <p:nvPr/>
        </p:nvGrpSpPr>
        <p:grpSpPr>
          <a:xfrm>
            <a:off x="2982975" y="3703074"/>
            <a:ext cx="873258" cy="1349233"/>
            <a:chOff x="8033486" y="3866140"/>
            <a:chExt cx="792000" cy="1224000"/>
          </a:xfrm>
        </p:grpSpPr>
        <p:sp>
          <p:nvSpPr>
            <p:cNvPr id="1423" name="正方形/長方形 1422">
              <a:extLst>
                <a:ext uri="{FF2B5EF4-FFF2-40B4-BE49-F238E27FC236}">
                  <a16:creationId xmlns:a16="http://schemas.microsoft.com/office/drawing/2014/main" xmlns="" id="{B419A87F-2624-B076-2970-E870CF3F5C47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24" name="正方形/長方形 1423">
              <a:extLst>
                <a:ext uri="{FF2B5EF4-FFF2-40B4-BE49-F238E27FC236}">
                  <a16:creationId xmlns:a16="http://schemas.microsoft.com/office/drawing/2014/main" xmlns="" id="{ED735785-143C-22EB-7661-398C76356CB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1" name="グループ化 1430">
            <a:extLst>
              <a:ext uri="{FF2B5EF4-FFF2-40B4-BE49-F238E27FC236}">
                <a16:creationId xmlns:a16="http://schemas.microsoft.com/office/drawing/2014/main" xmlns="" id="{A4AB660E-CE44-D8AE-E1FC-28A73B4A1EDD}"/>
              </a:ext>
            </a:extLst>
          </p:cNvPr>
          <p:cNvGrpSpPr/>
          <p:nvPr/>
        </p:nvGrpSpPr>
        <p:grpSpPr>
          <a:xfrm>
            <a:off x="4569941" y="3703074"/>
            <a:ext cx="873258" cy="1349233"/>
            <a:chOff x="8033486" y="3866140"/>
            <a:chExt cx="792000" cy="1224000"/>
          </a:xfrm>
        </p:grpSpPr>
        <p:sp>
          <p:nvSpPr>
            <p:cNvPr id="1432" name="正方形/長方形 1431">
              <a:extLst>
                <a:ext uri="{FF2B5EF4-FFF2-40B4-BE49-F238E27FC236}">
                  <a16:creationId xmlns:a16="http://schemas.microsoft.com/office/drawing/2014/main" xmlns="" id="{EA584AE8-4316-B1EA-F23D-8E2EB69100AC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3" name="正方形/長方形 1432">
              <a:extLst>
                <a:ext uri="{FF2B5EF4-FFF2-40B4-BE49-F238E27FC236}">
                  <a16:creationId xmlns:a16="http://schemas.microsoft.com/office/drawing/2014/main" xmlns="" id="{659BAD52-AE80-9225-348C-02A8473E4C6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4" name="グループ化 1433">
            <a:extLst>
              <a:ext uri="{FF2B5EF4-FFF2-40B4-BE49-F238E27FC236}">
                <a16:creationId xmlns:a16="http://schemas.microsoft.com/office/drawing/2014/main" xmlns="" id="{E76921DA-E01A-EE58-FF3D-A5B4D3820FFE}"/>
              </a:ext>
            </a:extLst>
          </p:cNvPr>
          <p:cNvGrpSpPr/>
          <p:nvPr/>
        </p:nvGrpSpPr>
        <p:grpSpPr>
          <a:xfrm>
            <a:off x="6154660" y="3703074"/>
            <a:ext cx="873258" cy="1349233"/>
            <a:chOff x="8033486" y="3866140"/>
            <a:chExt cx="792000" cy="1224000"/>
          </a:xfrm>
        </p:grpSpPr>
        <p:sp>
          <p:nvSpPr>
            <p:cNvPr id="1435" name="正方形/長方形 1434">
              <a:extLst>
                <a:ext uri="{FF2B5EF4-FFF2-40B4-BE49-F238E27FC236}">
                  <a16:creationId xmlns:a16="http://schemas.microsoft.com/office/drawing/2014/main" xmlns="" id="{661AC362-5020-AF02-4708-6706886D2988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6" name="正方形/長方形 1435">
              <a:extLst>
                <a:ext uri="{FF2B5EF4-FFF2-40B4-BE49-F238E27FC236}">
                  <a16:creationId xmlns:a16="http://schemas.microsoft.com/office/drawing/2014/main" xmlns="" id="{135599C1-1CFE-C222-1992-5B0183D2257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7" name="グループ化 1436">
            <a:extLst>
              <a:ext uri="{FF2B5EF4-FFF2-40B4-BE49-F238E27FC236}">
                <a16:creationId xmlns:a16="http://schemas.microsoft.com/office/drawing/2014/main" xmlns="" id="{ECE91978-DA83-8468-9919-D81411D94ABE}"/>
              </a:ext>
            </a:extLst>
          </p:cNvPr>
          <p:cNvGrpSpPr/>
          <p:nvPr/>
        </p:nvGrpSpPr>
        <p:grpSpPr>
          <a:xfrm>
            <a:off x="6953663" y="3703074"/>
            <a:ext cx="476322" cy="1349233"/>
            <a:chOff x="230091" y="4167755"/>
            <a:chExt cx="432000" cy="1224000"/>
          </a:xfrm>
        </p:grpSpPr>
        <p:sp>
          <p:nvSpPr>
            <p:cNvPr id="1438" name="正方形/長方形 1437">
              <a:extLst>
                <a:ext uri="{FF2B5EF4-FFF2-40B4-BE49-F238E27FC236}">
                  <a16:creationId xmlns:a16="http://schemas.microsoft.com/office/drawing/2014/main" xmlns="" id="{1D50EAD4-809D-C2C5-A325-F0D254D81FC0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9" name="正方形/長方形 1438">
              <a:extLst>
                <a:ext uri="{FF2B5EF4-FFF2-40B4-BE49-F238E27FC236}">
                  <a16:creationId xmlns:a16="http://schemas.microsoft.com/office/drawing/2014/main" xmlns="" id="{298D20B6-9B2A-5441-794D-A7155680CF12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395" name="グループ化 1394">
            <a:extLst>
              <a:ext uri="{FF2B5EF4-FFF2-40B4-BE49-F238E27FC236}">
                <a16:creationId xmlns:a16="http://schemas.microsoft.com/office/drawing/2014/main" xmlns="" id="{B97F614F-9BBE-EC0A-717D-4EBD2FF0CFE7}"/>
              </a:ext>
            </a:extLst>
          </p:cNvPr>
          <p:cNvGrpSpPr/>
          <p:nvPr/>
        </p:nvGrpSpPr>
        <p:grpSpPr>
          <a:xfrm>
            <a:off x="1009670" y="3703074"/>
            <a:ext cx="476322" cy="1349233"/>
            <a:chOff x="230091" y="4167755"/>
            <a:chExt cx="432000" cy="1224000"/>
          </a:xfrm>
        </p:grpSpPr>
        <p:sp>
          <p:nvSpPr>
            <p:cNvPr id="14518" name="正方形/長方形 14517">
              <a:extLst>
                <a:ext uri="{FF2B5EF4-FFF2-40B4-BE49-F238E27FC236}">
                  <a16:creationId xmlns:a16="http://schemas.microsoft.com/office/drawing/2014/main" xmlns="" id="{02FB5998-97E6-DB3C-E167-B3C213B74A25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521" name="正方形/長方形 14520">
              <a:extLst>
                <a:ext uri="{FF2B5EF4-FFF2-40B4-BE49-F238E27FC236}">
                  <a16:creationId xmlns:a16="http://schemas.microsoft.com/office/drawing/2014/main" xmlns="" id="{B0476B07-16E3-FCE2-B753-5AD403189A25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18" name="グループ化 1417">
            <a:extLst>
              <a:ext uri="{FF2B5EF4-FFF2-40B4-BE49-F238E27FC236}">
                <a16:creationId xmlns:a16="http://schemas.microsoft.com/office/drawing/2014/main" xmlns="" id="{F392E3C3-AB40-798A-7451-30E85111C44E}"/>
              </a:ext>
            </a:extLst>
          </p:cNvPr>
          <p:cNvGrpSpPr/>
          <p:nvPr/>
        </p:nvGrpSpPr>
        <p:grpSpPr>
          <a:xfrm>
            <a:off x="2198876" y="3703074"/>
            <a:ext cx="873258" cy="1349233"/>
            <a:chOff x="4639367" y="5587791"/>
            <a:chExt cx="792000" cy="1224000"/>
          </a:xfrm>
        </p:grpSpPr>
        <p:sp>
          <p:nvSpPr>
            <p:cNvPr id="14714" name="正方形/長方形 14713">
              <a:extLst>
                <a:ext uri="{FF2B5EF4-FFF2-40B4-BE49-F238E27FC236}">
                  <a16:creationId xmlns:a16="http://schemas.microsoft.com/office/drawing/2014/main" xmlns="" id="{33A76D3E-FACC-1D10-4B49-54AFBB8A9869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369" name="正方形/長方形 1368">
              <a:extLst>
                <a:ext uri="{FF2B5EF4-FFF2-40B4-BE49-F238E27FC236}">
                  <a16:creationId xmlns:a16="http://schemas.microsoft.com/office/drawing/2014/main" xmlns="" id="{4089F833-2AE9-2CFE-A20B-C4005FA38FB2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19" name="グループ化 1418">
            <a:extLst>
              <a:ext uri="{FF2B5EF4-FFF2-40B4-BE49-F238E27FC236}">
                <a16:creationId xmlns:a16="http://schemas.microsoft.com/office/drawing/2014/main" xmlns="" id="{7845E4B6-BBBA-A7D1-BD2D-2A86D5F3B817}"/>
              </a:ext>
            </a:extLst>
          </p:cNvPr>
          <p:cNvGrpSpPr/>
          <p:nvPr/>
        </p:nvGrpSpPr>
        <p:grpSpPr>
          <a:xfrm>
            <a:off x="3782186" y="3703074"/>
            <a:ext cx="873258" cy="1349233"/>
            <a:chOff x="4639367" y="5587791"/>
            <a:chExt cx="792000" cy="1224000"/>
          </a:xfrm>
        </p:grpSpPr>
        <p:sp>
          <p:nvSpPr>
            <p:cNvPr id="1420" name="正方形/長方形 1419">
              <a:extLst>
                <a:ext uri="{FF2B5EF4-FFF2-40B4-BE49-F238E27FC236}">
                  <a16:creationId xmlns:a16="http://schemas.microsoft.com/office/drawing/2014/main" xmlns="" id="{B7D5DE25-76B9-3744-0936-00105ACAD99E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21" name="正方形/長方形 1420">
              <a:extLst>
                <a:ext uri="{FF2B5EF4-FFF2-40B4-BE49-F238E27FC236}">
                  <a16:creationId xmlns:a16="http://schemas.microsoft.com/office/drawing/2014/main" xmlns="" id="{5B9DFFD0-84B0-5B4C-C9A4-DC273E26F6AC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28" name="グループ化 1427">
            <a:extLst>
              <a:ext uri="{FF2B5EF4-FFF2-40B4-BE49-F238E27FC236}">
                <a16:creationId xmlns:a16="http://schemas.microsoft.com/office/drawing/2014/main" xmlns="" id="{96B33E95-E180-1677-67CF-47E5696A6C0D}"/>
              </a:ext>
            </a:extLst>
          </p:cNvPr>
          <p:cNvGrpSpPr/>
          <p:nvPr/>
        </p:nvGrpSpPr>
        <p:grpSpPr>
          <a:xfrm>
            <a:off x="5369155" y="3703074"/>
            <a:ext cx="873258" cy="1349233"/>
            <a:chOff x="4639367" y="5587791"/>
            <a:chExt cx="792000" cy="1224000"/>
          </a:xfrm>
        </p:grpSpPr>
        <p:sp>
          <p:nvSpPr>
            <p:cNvPr id="1429" name="正方形/長方形 1428">
              <a:extLst>
                <a:ext uri="{FF2B5EF4-FFF2-40B4-BE49-F238E27FC236}">
                  <a16:creationId xmlns:a16="http://schemas.microsoft.com/office/drawing/2014/main" xmlns="" id="{AA09AAEF-E3B2-47A6-6393-AEB7073067B3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0" name="正方形/長方形 1429">
              <a:extLst>
                <a:ext uri="{FF2B5EF4-FFF2-40B4-BE49-F238E27FC236}">
                  <a16:creationId xmlns:a16="http://schemas.microsoft.com/office/drawing/2014/main" xmlns="" id="{DDF173DA-0716-78A1-6273-174E28F8CE80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9828" name="正方形/長方形 9827">
            <a:extLst>
              <a:ext uri="{FF2B5EF4-FFF2-40B4-BE49-F238E27FC236}">
                <a16:creationId xmlns:a16="http://schemas.microsoft.com/office/drawing/2014/main" xmlns="" id="{EA45A532-DE27-E08A-25A8-A22C6724A7E6}"/>
              </a:ext>
            </a:extLst>
          </p:cNvPr>
          <p:cNvSpPr/>
          <p:nvPr/>
        </p:nvSpPr>
        <p:spPr>
          <a:xfrm>
            <a:off x="1254145" y="1882910"/>
            <a:ext cx="1965193" cy="106339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9830" name="テキスト ボックス 9829">
            <a:extLst>
              <a:ext uri="{FF2B5EF4-FFF2-40B4-BE49-F238E27FC236}">
                <a16:creationId xmlns:a16="http://schemas.microsoft.com/office/drawing/2014/main" xmlns="" id="{C5F77CBD-7996-1F76-70F0-5EF712AEF071}"/>
              </a:ext>
            </a:extLst>
          </p:cNvPr>
          <p:cNvSpPr txBox="1"/>
          <p:nvPr/>
        </p:nvSpPr>
        <p:spPr>
          <a:xfrm>
            <a:off x="1176959" y="1505322"/>
            <a:ext cx="2071984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Service Hybrid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18346" name="直線矢印コネクタ 18345">
            <a:extLst>
              <a:ext uri="{FF2B5EF4-FFF2-40B4-BE49-F238E27FC236}">
                <a16:creationId xmlns:a16="http://schemas.microsoft.com/office/drawing/2014/main" xmlns="" id="{1D34E0BC-E291-DA68-0CA1-E92365845B63}"/>
              </a:ext>
            </a:extLst>
          </p:cNvPr>
          <p:cNvCxnSpPr>
            <a:cxnSpLocks/>
          </p:cNvCxnSpPr>
          <p:nvPr/>
        </p:nvCxnSpPr>
        <p:spPr>
          <a:xfrm>
            <a:off x="10021572" y="3928952"/>
            <a:ext cx="0" cy="1366551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48" name="テキスト ボックス 18347">
            <a:extLst>
              <a:ext uri="{FF2B5EF4-FFF2-40B4-BE49-F238E27FC236}">
                <a16:creationId xmlns:a16="http://schemas.microsoft.com/office/drawing/2014/main" xmlns="" id="{E82480A7-7B8D-82AF-BCA6-37CDFA706589}"/>
              </a:ext>
            </a:extLst>
          </p:cNvPr>
          <p:cNvSpPr txBox="1"/>
          <p:nvPr/>
        </p:nvSpPr>
        <p:spPr>
          <a:xfrm rot="16200000">
            <a:off x="9171870" y="4383981"/>
            <a:ext cx="114575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33</a:t>
            </a:r>
            <a:r>
              <a:rPr kumimoji="1" lang="en-US" altLang="ja-JP" sz="1984" dirty="0">
                <a:latin typeface="Avenir Book" panose="02000503020000020003" pitchFamily="2" charset="0"/>
              </a:rPr>
              <a:t>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52" name="正方形/長方形 18351">
            <a:extLst>
              <a:ext uri="{FF2B5EF4-FFF2-40B4-BE49-F238E27FC236}">
                <a16:creationId xmlns:a16="http://schemas.microsoft.com/office/drawing/2014/main" xmlns="" id="{7BEEF09E-87DE-F9A5-777B-AD0A0DF6BB26}"/>
              </a:ext>
            </a:extLst>
          </p:cNvPr>
          <p:cNvSpPr/>
          <p:nvPr/>
        </p:nvSpPr>
        <p:spPr>
          <a:xfrm>
            <a:off x="2364331" y="2035697"/>
            <a:ext cx="753375" cy="526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 err="1"/>
              <a:t>lpGBT</a:t>
            </a:r>
            <a:endParaRPr kumimoji="1" lang="ja-JP" altLang="en-US" sz="1213"/>
          </a:p>
        </p:txBody>
      </p:sp>
      <p:cxnSp>
        <p:nvCxnSpPr>
          <p:cNvPr id="18354" name="直線矢印コネクタ 18353">
            <a:extLst>
              <a:ext uri="{FF2B5EF4-FFF2-40B4-BE49-F238E27FC236}">
                <a16:creationId xmlns:a16="http://schemas.microsoft.com/office/drawing/2014/main" xmlns="" id="{2AF70887-B821-1065-C79D-62B23D47E036}"/>
              </a:ext>
            </a:extLst>
          </p:cNvPr>
          <p:cNvCxnSpPr/>
          <p:nvPr/>
        </p:nvCxnSpPr>
        <p:spPr>
          <a:xfrm flipH="1">
            <a:off x="3146773" y="2115161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5" name="直線矢印コネクタ 18354">
            <a:extLst>
              <a:ext uri="{FF2B5EF4-FFF2-40B4-BE49-F238E27FC236}">
                <a16:creationId xmlns:a16="http://schemas.microsoft.com/office/drawing/2014/main" xmlns="" id="{8106DDEE-C3B7-500F-7A4A-EA3E70C26604}"/>
              </a:ext>
            </a:extLst>
          </p:cNvPr>
          <p:cNvCxnSpPr/>
          <p:nvPr/>
        </p:nvCxnSpPr>
        <p:spPr>
          <a:xfrm flipH="1">
            <a:off x="3146772" y="2204617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6" name="直線矢印コネクタ 18355">
            <a:extLst>
              <a:ext uri="{FF2B5EF4-FFF2-40B4-BE49-F238E27FC236}">
                <a16:creationId xmlns:a16="http://schemas.microsoft.com/office/drawing/2014/main" xmlns="" id="{6A7D1E78-AA71-ACA3-EFD2-3A22AC710763}"/>
              </a:ext>
            </a:extLst>
          </p:cNvPr>
          <p:cNvCxnSpPr/>
          <p:nvPr/>
        </p:nvCxnSpPr>
        <p:spPr>
          <a:xfrm flipH="1">
            <a:off x="3146772" y="2299028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7" name="直線矢印コネクタ 18356">
            <a:extLst>
              <a:ext uri="{FF2B5EF4-FFF2-40B4-BE49-F238E27FC236}">
                <a16:creationId xmlns:a16="http://schemas.microsoft.com/office/drawing/2014/main" xmlns="" id="{02242930-64D8-5AC2-4047-FB1270ED1469}"/>
              </a:ext>
            </a:extLst>
          </p:cNvPr>
          <p:cNvCxnSpPr/>
          <p:nvPr/>
        </p:nvCxnSpPr>
        <p:spPr>
          <a:xfrm flipH="1">
            <a:off x="3146772" y="2400841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8" name="直線矢印コネクタ 18357">
            <a:extLst>
              <a:ext uri="{FF2B5EF4-FFF2-40B4-BE49-F238E27FC236}">
                <a16:creationId xmlns:a16="http://schemas.microsoft.com/office/drawing/2014/main" xmlns="" id="{3718603F-2432-ECA0-3C1C-A0B4C89EAAD9}"/>
              </a:ext>
            </a:extLst>
          </p:cNvPr>
          <p:cNvCxnSpPr/>
          <p:nvPr/>
        </p:nvCxnSpPr>
        <p:spPr>
          <a:xfrm flipH="1">
            <a:off x="3146772" y="2503670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59" name="正方形/長方形 18358">
            <a:extLst>
              <a:ext uri="{FF2B5EF4-FFF2-40B4-BE49-F238E27FC236}">
                <a16:creationId xmlns:a16="http://schemas.microsoft.com/office/drawing/2014/main" xmlns="" id="{DE98135B-6B50-0C42-5773-B6B27B118E9A}"/>
              </a:ext>
            </a:extLst>
          </p:cNvPr>
          <p:cNvSpPr/>
          <p:nvPr/>
        </p:nvSpPr>
        <p:spPr>
          <a:xfrm>
            <a:off x="1406269" y="2149208"/>
            <a:ext cx="607600" cy="2996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 err="1"/>
              <a:t>VTRx</a:t>
            </a:r>
            <a:endParaRPr kumimoji="1" lang="ja-JP" altLang="en-US" sz="1213"/>
          </a:p>
        </p:txBody>
      </p:sp>
      <p:cxnSp>
        <p:nvCxnSpPr>
          <p:cNvPr id="18360" name="直線矢印コネクタ 18359">
            <a:extLst>
              <a:ext uri="{FF2B5EF4-FFF2-40B4-BE49-F238E27FC236}">
                <a16:creationId xmlns:a16="http://schemas.microsoft.com/office/drawing/2014/main" xmlns="" id="{000D68D4-97B6-6F10-4C3B-315360A3C02D}"/>
              </a:ext>
            </a:extLst>
          </p:cNvPr>
          <p:cNvCxnSpPr/>
          <p:nvPr/>
        </p:nvCxnSpPr>
        <p:spPr>
          <a:xfrm flipH="1">
            <a:off x="2013870" y="2255382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61" name="直線矢印コネクタ 18360">
            <a:extLst>
              <a:ext uri="{FF2B5EF4-FFF2-40B4-BE49-F238E27FC236}">
                <a16:creationId xmlns:a16="http://schemas.microsoft.com/office/drawing/2014/main" xmlns="" id="{47024B7A-C1A7-2B10-85EE-C8811B0B9818}"/>
              </a:ext>
            </a:extLst>
          </p:cNvPr>
          <p:cNvCxnSpPr/>
          <p:nvPr/>
        </p:nvCxnSpPr>
        <p:spPr>
          <a:xfrm flipH="1">
            <a:off x="2034232" y="2362287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65" name="グループ化 18364">
            <a:extLst>
              <a:ext uri="{FF2B5EF4-FFF2-40B4-BE49-F238E27FC236}">
                <a16:creationId xmlns:a16="http://schemas.microsoft.com/office/drawing/2014/main" xmlns="" id="{CC959BDA-AA34-8185-1C17-899724342D47}"/>
              </a:ext>
            </a:extLst>
          </p:cNvPr>
          <p:cNvGrpSpPr/>
          <p:nvPr/>
        </p:nvGrpSpPr>
        <p:grpSpPr>
          <a:xfrm>
            <a:off x="436865" y="2255385"/>
            <a:ext cx="947179" cy="106860"/>
            <a:chOff x="894320" y="2751292"/>
            <a:chExt cx="310709" cy="96982"/>
          </a:xfrm>
        </p:grpSpPr>
        <p:cxnSp>
          <p:nvCxnSpPr>
            <p:cNvPr id="18363" name="直線矢印コネクタ 18362">
              <a:extLst>
                <a:ext uri="{FF2B5EF4-FFF2-40B4-BE49-F238E27FC236}">
                  <a16:creationId xmlns:a16="http://schemas.microsoft.com/office/drawing/2014/main" xmlns="" id="{B15A9115-6E7E-04AF-A575-E98E8D77B3F9}"/>
                </a:ext>
              </a:extLst>
            </p:cNvPr>
            <p:cNvCxnSpPr/>
            <p:nvPr/>
          </p:nvCxnSpPr>
          <p:spPr>
            <a:xfrm flipH="1">
              <a:off x="894320" y="2751292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64" name="直線矢印コネクタ 18363">
              <a:extLst>
                <a:ext uri="{FF2B5EF4-FFF2-40B4-BE49-F238E27FC236}">
                  <a16:creationId xmlns:a16="http://schemas.microsoft.com/office/drawing/2014/main" xmlns="" id="{78BCB0A2-F32C-6434-CB5B-D0A35B4F8DA3}"/>
                </a:ext>
              </a:extLst>
            </p:cNvPr>
            <p:cNvCxnSpPr/>
            <p:nvPr/>
          </p:nvCxnSpPr>
          <p:spPr>
            <a:xfrm flipH="1">
              <a:off x="912792" y="2848274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66" name="円/楕円 18365">
            <a:extLst>
              <a:ext uri="{FF2B5EF4-FFF2-40B4-BE49-F238E27FC236}">
                <a16:creationId xmlns:a16="http://schemas.microsoft.com/office/drawing/2014/main" xmlns="" id="{79D8747E-003C-B0D7-B446-286F5638FA08}"/>
              </a:ext>
            </a:extLst>
          </p:cNvPr>
          <p:cNvSpPr>
            <a:spLocks noChangeAspect="1"/>
          </p:cNvSpPr>
          <p:nvPr/>
        </p:nvSpPr>
        <p:spPr>
          <a:xfrm>
            <a:off x="895467" y="2134943"/>
            <a:ext cx="119050" cy="1190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67" name="円/楕円 18366">
            <a:extLst>
              <a:ext uri="{FF2B5EF4-FFF2-40B4-BE49-F238E27FC236}">
                <a16:creationId xmlns:a16="http://schemas.microsoft.com/office/drawing/2014/main" xmlns="" id="{DCB0F551-E22A-4BAA-DC90-081A163A618F}"/>
              </a:ext>
            </a:extLst>
          </p:cNvPr>
          <p:cNvSpPr>
            <a:spLocks noChangeAspect="1"/>
          </p:cNvSpPr>
          <p:nvPr/>
        </p:nvSpPr>
        <p:spPr>
          <a:xfrm>
            <a:off x="895467" y="2364104"/>
            <a:ext cx="119050" cy="1190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68" name="テキスト ボックス 18367">
            <a:extLst>
              <a:ext uri="{FF2B5EF4-FFF2-40B4-BE49-F238E27FC236}">
                <a16:creationId xmlns:a16="http://schemas.microsoft.com/office/drawing/2014/main" xmlns="" id="{89012FB2-1B0D-83C4-1F45-1B0259B6EE94}"/>
              </a:ext>
            </a:extLst>
          </p:cNvPr>
          <p:cNvSpPr txBox="1"/>
          <p:nvPr/>
        </p:nvSpPr>
        <p:spPr>
          <a:xfrm>
            <a:off x="2429595" y="2505330"/>
            <a:ext cx="67338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x4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70" name="正方形/長方形 18369">
            <a:extLst>
              <a:ext uri="{FF2B5EF4-FFF2-40B4-BE49-F238E27FC236}">
                <a16:creationId xmlns:a16="http://schemas.microsoft.com/office/drawing/2014/main" xmlns="" id="{53DBE886-6031-5B21-B06D-7A010FB32BD3}"/>
              </a:ext>
            </a:extLst>
          </p:cNvPr>
          <p:cNvSpPr>
            <a:spLocks/>
          </p:cNvSpPr>
          <p:nvPr/>
        </p:nvSpPr>
        <p:spPr>
          <a:xfrm>
            <a:off x="1661920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81" name="テキスト ボックス 18380">
            <a:extLst>
              <a:ext uri="{FF2B5EF4-FFF2-40B4-BE49-F238E27FC236}">
                <a16:creationId xmlns:a16="http://schemas.microsoft.com/office/drawing/2014/main" xmlns="" id="{63F1F9DB-1782-78E9-6407-5BE1B69ADBF0}"/>
              </a:ext>
            </a:extLst>
          </p:cNvPr>
          <p:cNvSpPr txBox="1"/>
          <p:nvPr/>
        </p:nvSpPr>
        <p:spPr>
          <a:xfrm>
            <a:off x="6065293" y="6044552"/>
            <a:ext cx="155098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b="1" dirty="0">
                <a:solidFill>
                  <a:srgbClr val="FF9300"/>
                </a:solidFill>
                <a:latin typeface="Avenir Next" panose="020B0503020202020204" pitchFamily="34" charset="0"/>
              </a:rPr>
              <a:t>FPC</a:t>
            </a:r>
            <a:endParaRPr kumimoji="1" lang="ja-JP" altLang="en-US" sz="1984" b="1">
              <a:solidFill>
                <a:srgbClr val="FF9300"/>
              </a:solidFill>
              <a:latin typeface="Avenir Next" panose="020B0503020202020204" pitchFamily="34" charset="0"/>
            </a:endParaRPr>
          </a:p>
        </p:txBody>
      </p:sp>
      <p:sp>
        <p:nvSpPr>
          <p:cNvPr id="18382" name="テキスト ボックス 18381">
            <a:extLst>
              <a:ext uri="{FF2B5EF4-FFF2-40B4-BE49-F238E27FC236}">
                <a16:creationId xmlns:a16="http://schemas.microsoft.com/office/drawing/2014/main" xmlns="" id="{5D9FA6A1-0FCB-40CA-15EF-5F857FF65C0F}"/>
              </a:ext>
            </a:extLst>
          </p:cNvPr>
          <p:cNvSpPr txBox="1"/>
          <p:nvPr/>
        </p:nvSpPr>
        <p:spPr>
          <a:xfrm>
            <a:off x="4309554" y="6044552"/>
            <a:ext cx="16578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solidFill>
                  <a:srgbClr val="45AC43"/>
                </a:solidFill>
                <a:latin typeface="Avenir Next" panose="020B0503020202020204" pitchFamily="34" charset="0"/>
              </a:rPr>
              <a:t>Interposer</a:t>
            </a:r>
            <a:endParaRPr kumimoji="1" lang="ja-JP" altLang="en-US" sz="1764" b="1">
              <a:solidFill>
                <a:srgbClr val="45AC43"/>
              </a:solidFill>
              <a:latin typeface="Avenir Next" panose="020B0503020202020204" pitchFamily="34" charset="0"/>
            </a:endParaRPr>
          </a:p>
        </p:txBody>
      </p:sp>
      <p:sp>
        <p:nvSpPr>
          <p:cNvPr id="18383" name="テキスト ボックス 18382">
            <a:extLst>
              <a:ext uri="{FF2B5EF4-FFF2-40B4-BE49-F238E27FC236}">
                <a16:creationId xmlns:a16="http://schemas.microsoft.com/office/drawing/2014/main" xmlns="" id="{F0644C0D-2E08-4FDD-E0D0-92FB88BD6635}"/>
              </a:ext>
            </a:extLst>
          </p:cNvPr>
          <p:cNvSpPr txBox="1"/>
          <p:nvPr/>
        </p:nvSpPr>
        <p:spPr>
          <a:xfrm>
            <a:off x="798075" y="6044552"/>
            <a:ext cx="16578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solidFill>
                  <a:srgbClr val="7F7F7F"/>
                </a:solidFill>
                <a:latin typeface="Avenir Next" panose="020B0503020202020204" pitchFamily="34" charset="0"/>
              </a:rPr>
              <a:t>Sensor</a:t>
            </a:r>
            <a:endParaRPr kumimoji="1" lang="ja-JP" altLang="en-US" sz="1764" b="1">
              <a:solidFill>
                <a:srgbClr val="7F7F7F"/>
              </a:solidFill>
              <a:latin typeface="Avenir Next" panose="020B0503020202020204" pitchFamily="34" charset="0"/>
            </a:endParaRPr>
          </a:p>
        </p:txBody>
      </p:sp>
      <p:sp>
        <p:nvSpPr>
          <p:cNvPr id="18384" name="テキスト ボックス 18383">
            <a:extLst>
              <a:ext uri="{FF2B5EF4-FFF2-40B4-BE49-F238E27FC236}">
                <a16:creationId xmlns:a16="http://schemas.microsoft.com/office/drawing/2014/main" xmlns="" id="{F5C57A90-0D7E-A928-BAD1-695C303E1936}"/>
              </a:ext>
            </a:extLst>
          </p:cNvPr>
          <p:cNvSpPr txBox="1"/>
          <p:nvPr/>
        </p:nvSpPr>
        <p:spPr>
          <a:xfrm>
            <a:off x="2553815" y="6044552"/>
            <a:ext cx="1657809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latin typeface="Avenir Next" panose="020B0503020202020204" pitchFamily="34" charset="0"/>
              </a:rPr>
              <a:t>CFDROC</a:t>
            </a:r>
          </a:p>
          <a:p>
            <a:pPr algn="ctr"/>
            <a:r>
              <a:rPr lang="en-US" altLang="ja-JP" sz="1764" b="1" dirty="0">
                <a:latin typeface="Avenir Next" panose="020B0503020202020204" pitchFamily="34" charset="0"/>
              </a:rPr>
              <a:t>(ASIC)</a:t>
            </a:r>
            <a:endParaRPr kumimoji="1" lang="ja-JP" altLang="en-US" sz="2205" b="1">
              <a:latin typeface="Avenir Next" panose="020B0503020202020204" pitchFamily="34" charset="0"/>
            </a:endParaRPr>
          </a:p>
        </p:txBody>
      </p:sp>
      <p:sp>
        <p:nvSpPr>
          <p:cNvPr id="18385" name="テキスト ボックス 18384">
            <a:extLst>
              <a:ext uri="{FF2B5EF4-FFF2-40B4-BE49-F238E27FC236}">
                <a16:creationId xmlns:a16="http://schemas.microsoft.com/office/drawing/2014/main" xmlns="" id="{8AE10FE8-C99B-D9C6-1C86-22E372C9AAEA}"/>
              </a:ext>
            </a:extLst>
          </p:cNvPr>
          <p:cNvSpPr txBox="1"/>
          <p:nvPr/>
        </p:nvSpPr>
        <p:spPr>
          <a:xfrm>
            <a:off x="1400407" y="6588540"/>
            <a:ext cx="5654221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5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205" dirty="0">
                <a:latin typeface="Avenir Book" panose="02000503020000020003" pitchFamily="2" charset="0"/>
              </a:rPr>
              <a:t>/</a:t>
            </a:r>
            <a:r>
              <a:rPr kumimoji="1" lang="en-US" altLang="ja-JP" sz="2205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205" baseline="-25000" dirty="0">
                <a:latin typeface="Avenir Book" panose="02000503020000020003" pitchFamily="2" charset="0"/>
              </a:rPr>
              <a:t>0</a:t>
            </a:r>
            <a:r>
              <a:rPr kumimoji="1" lang="en-US" altLang="ja-JP" sz="2205" dirty="0">
                <a:latin typeface="Avenir Book" panose="02000503020000020003" pitchFamily="2" charset="0"/>
              </a:rPr>
              <a:t> &lt; 3% (including support structure)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8386" name="正方形/長方形 18385">
            <a:extLst>
              <a:ext uri="{FF2B5EF4-FFF2-40B4-BE49-F238E27FC236}">
                <a16:creationId xmlns:a16="http://schemas.microsoft.com/office/drawing/2014/main" xmlns="" id="{ED39CA27-7558-AA82-A40F-10AE6ADB31A4}"/>
              </a:ext>
            </a:extLst>
          </p:cNvPr>
          <p:cNvSpPr/>
          <p:nvPr/>
        </p:nvSpPr>
        <p:spPr>
          <a:xfrm>
            <a:off x="1378270" y="2539476"/>
            <a:ext cx="682247" cy="24999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/>
              <a:t>DCDC</a:t>
            </a:r>
            <a:endParaRPr kumimoji="1" lang="ja-JP" altLang="en-US" sz="1213"/>
          </a:p>
        </p:txBody>
      </p:sp>
      <p:sp>
        <p:nvSpPr>
          <p:cNvPr id="18387" name="正方形/長方形 18386">
            <a:extLst>
              <a:ext uri="{FF2B5EF4-FFF2-40B4-BE49-F238E27FC236}">
                <a16:creationId xmlns:a16="http://schemas.microsoft.com/office/drawing/2014/main" xmlns="" id="{662D7658-B4A9-1404-9462-A4ED7EFB3445}"/>
              </a:ext>
            </a:extLst>
          </p:cNvPr>
          <p:cNvSpPr/>
          <p:nvPr/>
        </p:nvSpPr>
        <p:spPr>
          <a:xfrm rot="16200000">
            <a:off x="-277889" y="2211909"/>
            <a:ext cx="1149514" cy="3166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/>
              <a:t>Backend</a:t>
            </a:r>
            <a:endParaRPr kumimoji="1" lang="ja-JP" altLang="en-US" sz="1213"/>
          </a:p>
        </p:txBody>
      </p:sp>
      <p:sp>
        <p:nvSpPr>
          <p:cNvPr id="18388" name="テキスト ボックス 18387">
            <a:extLst>
              <a:ext uri="{FF2B5EF4-FFF2-40B4-BE49-F238E27FC236}">
                <a16:creationId xmlns:a16="http://schemas.microsoft.com/office/drawing/2014/main" xmlns="" id="{BD23CBAE-B4A1-E395-084D-436B3A360447}"/>
              </a:ext>
            </a:extLst>
          </p:cNvPr>
          <p:cNvSpPr txBox="1"/>
          <p:nvPr/>
        </p:nvSpPr>
        <p:spPr>
          <a:xfrm>
            <a:off x="5515247" y="2756741"/>
            <a:ext cx="544761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32 (front-side) + 32 (back-side) = 64 CFDROCs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18390" name="直線矢印コネクタ 18389">
            <a:extLst>
              <a:ext uri="{FF2B5EF4-FFF2-40B4-BE49-F238E27FC236}">
                <a16:creationId xmlns:a16="http://schemas.microsoft.com/office/drawing/2014/main" xmlns="" id="{2A9EC08E-86DA-4FE7-B856-33D09395A9BD}"/>
              </a:ext>
            </a:extLst>
          </p:cNvPr>
          <p:cNvCxnSpPr>
            <a:cxnSpLocks/>
          </p:cNvCxnSpPr>
          <p:nvPr/>
        </p:nvCxnSpPr>
        <p:spPr>
          <a:xfrm>
            <a:off x="888068" y="3740115"/>
            <a:ext cx="0" cy="232924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92" name="テキスト ボックス 18391">
            <a:extLst>
              <a:ext uri="{FF2B5EF4-FFF2-40B4-BE49-F238E27FC236}">
                <a16:creationId xmlns:a16="http://schemas.microsoft.com/office/drawing/2014/main" xmlns="" id="{08925FC3-A95B-42E0-611F-C52488B896CA}"/>
              </a:ext>
            </a:extLst>
          </p:cNvPr>
          <p:cNvSpPr txBox="1"/>
          <p:nvPr/>
        </p:nvSpPr>
        <p:spPr>
          <a:xfrm rot="16200000">
            <a:off x="-371832" y="4768885"/>
            <a:ext cx="201883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84" dirty="0">
                <a:latin typeface="Avenir Book" panose="02000503020000020003" pitchFamily="2" charset="0"/>
              </a:rPr>
              <a:t>60</a:t>
            </a:r>
            <a:r>
              <a:rPr kumimoji="1" lang="en-US" altLang="ja-JP" sz="1984" dirty="0">
                <a:latin typeface="Avenir Book" panose="02000503020000020003" pitchFamily="2" charset="0"/>
              </a:rPr>
              <a:t>0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07" name="正方形/長方形 18306">
            <a:extLst>
              <a:ext uri="{FF2B5EF4-FFF2-40B4-BE49-F238E27FC236}">
                <a16:creationId xmlns:a16="http://schemas.microsoft.com/office/drawing/2014/main" xmlns="" id="{49FAD099-425D-6D8A-7288-C8F7AB09B39C}"/>
              </a:ext>
            </a:extLst>
          </p:cNvPr>
          <p:cNvSpPr>
            <a:spLocks/>
          </p:cNvSpPr>
          <p:nvPr/>
        </p:nvSpPr>
        <p:spPr>
          <a:xfrm>
            <a:off x="3249138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8" name="正方形/長方形 18307">
            <a:extLst>
              <a:ext uri="{FF2B5EF4-FFF2-40B4-BE49-F238E27FC236}">
                <a16:creationId xmlns:a16="http://schemas.microsoft.com/office/drawing/2014/main" xmlns="" id="{4109BE0C-B1C6-A268-1AD6-2323297AFE13}"/>
              </a:ext>
            </a:extLst>
          </p:cNvPr>
          <p:cNvSpPr>
            <a:spLocks/>
          </p:cNvSpPr>
          <p:nvPr/>
        </p:nvSpPr>
        <p:spPr>
          <a:xfrm>
            <a:off x="4827942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9" name="正方形/長方形 18308">
            <a:extLst>
              <a:ext uri="{FF2B5EF4-FFF2-40B4-BE49-F238E27FC236}">
                <a16:creationId xmlns:a16="http://schemas.microsoft.com/office/drawing/2014/main" xmlns="" id="{9E5E1316-BB0B-D559-ABAD-D537EB36899F}"/>
              </a:ext>
            </a:extLst>
          </p:cNvPr>
          <p:cNvSpPr>
            <a:spLocks/>
          </p:cNvSpPr>
          <p:nvPr/>
        </p:nvSpPr>
        <p:spPr>
          <a:xfrm>
            <a:off x="6447821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5" name="スライド番号プレースホルダー 18304">
            <a:extLst>
              <a:ext uri="{FF2B5EF4-FFF2-40B4-BE49-F238E27FC236}">
                <a16:creationId xmlns:a16="http://schemas.microsoft.com/office/drawing/2014/main" xmlns="" id="{9CA3F4BE-D347-833B-5CB4-C74D600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77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Stavelet p</a:t>
            </a:r>
            <a:r>
              <a:rPr lang="en-US" dirty="0" smtClean="0"/>
              <a:t>roduction volume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BTOF </a:t>
            </a:r>
            <a:r>
              <a:rPr lang="en-US" dirty="0"/>
              <a:t>has 18432 </a:t>
            </a:r>
            <a:r>
              <a:rPr lang="en-US" dirty="0" smtClean="0"/>
              <a:t>ASICs </a:t>
            </a:r>
            <a:r>
              <a:rPr lang="en-US" dirty="0"/>
              <a:t>that need to be connected to sensors. Assuming 4/5 yield, we need to connect 23040 ASICs. ASICs and sensors are assembled on a stavelet.</a:t>
            </a:r>
          </a:p>
          <a:p>
            <a:endParaRPr lang="en-US" dirty="0" smtClean="0"/>
          </a:p>
          <a:p>
            <a:r>
              <a:rPr lang="en-US" dirty="0" smtClean="0"/>
              <a:t>Volume</a:t>
            </a:r>
            <a:r>
              <a:rPr lang="en-US" dirty="0"/>
              <a:t>: 144 staves, 288 half staves made of 16 stavelets (top and bottom)</a:t>
            </a:r>
          </a:p>
          <a:p>
            <a:pPr lvl="1"/>
            <a:r>
              <a:rPr lang="en-US" dirty="0" err="1"/>
              <a:t>Wirebonds</a:t>
            </a:r>
            <a:r>
              <a:rPr lang="en-US" dirty="0"/>
              <a:t> per stavelet: ((128 + 128)x2 (sensors-&gt; interposer -&gt;chip) + ~20(chip))x4 -&gt; ~2000 bonds.</a:t>
            </a:r>
          </a:p>
          <a:p>
            <a:pPr lvl="1"/>
            <a:r>
              <a:rPr lang="en-US" dirty="0"/>
              <a:t>4608 stavelets +10-20% yield adjustment, ~5300 to assembly in 2 years</a:t>
            </a:r>
          </a:p>
          <a:p>
            <a:pPr lvl="1"/>
            <a:r>
              <a:rPr lang="en-US" dirty="0"/>
              <a:t>Assuming 4 BTOF assembly sites: ~1300 stavelets per site in 2 years, around 3 stavelet per day -&gt; </a:t>
            </a:r>
            <a:r>
              <a:rPr lang="en-US" dirty="0" smtClean="0"/>
              <a:t>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time of one stavelet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7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Glue </a:t>
            </a:r>
            <a:r>
              <a:rPr lang="en-US" dirty="0"/>
              <a:t>placement: 20 minutes</a:t>
            </a:r>
          </a:p>
          <a:p>
            <a:pPr lvl="0"/>
            <a:r>
              <a:rPr lang="en-US" dirty="0"/>
              <a:t>Component placement: 20 minutes</a:t>
            </a:r>
          </a:p>
          <a:p>
            <a:pPr lvl="0"/>
            <a:r>
              <a:rPr lang="en-US" dirty="0"/>
              <a:t>Glue cure: UV 5-10 minutes, bi-component 12h, thermal ~1h</a:t>
            </a:r>
          </a:p>
          <a:p>
            <a:pPr lvl="0"/>
            <a:r>
              <a:rPr lang="en-US" dirty="0"/>
              <a:t>QC on glued component: 30 minutes (metrology)</a:t>
            </a:r>
          </a:p>
          <a:p>
            <a:pPr lvl="0"/>
            <a:r>
              <a:rPr lang="en-US" dirty="0"/>
              <a:t>Wire bonding: 20 minutes</a:t>
            </a:r>
          </a:p>
          <a:p>
            <a:pPr lvl="0"/>
            <a:r>
              <a:rPr lang="en-US" dirty="0"/>
              <a:t>QC on full stavelet: 1h</a:t>
            </a:r>
          </a:p>
          <a:p>
            <a:pPr lvl="0"/>
            <a:r>
              <a:rPr lang="en-US" dirty="0"/>
              <a:t>Full time: </a:t>
            </a:r>
            <a:r>
              <a:rPr lang="en-US" dirty="0" smtClean="0"/>
              <a:t>~2-3h </a:t>
            </a:r>
            <a:r>
              <a:rPr lang="en-US" dirty="0"/>
              <a:t>per stavelet (</a:t>
            </a:r>
            <a:r>
              <a:rPr lang="en-US" dirty="0" smtClean="0"/>
              <a:t>minus long </a:t>
            </a:r>
            <a:r>
              <a:rPr lang="en-US" dirty="0"/>
              <a:t>glue cure time)</a:t>
            </a:r>
          </a:p>
          <a:p>
            <a:endParaRPr lang="en-US" dirty="0" smtClean="0"/>
          </a:p>
          <a:p>
            <a:r>
              <a:rPr lang="en-US" dirty="0" smtClean="0"/>
              <a:t>With parallelization it can be lowered (e.g. glue deposit on a jig with multiple stavelets). </a:t>
            </a:r>
            <a:r>
              <a:rPr lang="en-US" b="1" dirty="0" smtClean="0"/>
              <a:t>Likely QC will be most time consuming.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820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procedure for stave tray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8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Co-cure two halves of the stave with FPC</a:t>
            </a:r>
          </a:p>
          <a:p>
            <a:r>
              <a:rPr lang="en-US" dirty="0" smtClean="0"/>
              <a:t>Glue stavelets on stave</a:t>
            </a:r>
          </a:p>
          <a:p>
            <a:r>
              <a:rPr lang="en-US" dirty="0" err="1" smtClean="0"/>
              <a:t>Wirebond</a:t>
            </a:r>
            <a:r>
              <a:rPr lang="en-US" dirty="0" smtClean="0"/>
              <a:t> stavelets on to FPC</a:t>
            </a:r>
          </a:p>
          <a:p>
            <a:r>
              <a:rPr lang="en-US" dirty="0" smtClean="0"/>
              <a:t>QC on half stave?</a:t>
            </a:r>
          </a:p>
          <a:p>
            <a:r>
              <a:rPr lang="en-US" dirty="0" smtClean="0"/>
              <a:t>Assemble two halves with cooling pipe in between</a:t>
            </a:r>
          </a:p>
          <a:p>
            <a:r>
              <a:rPr lang="en-US" dirty="0" smtClean="0"/>
              <a:t>QC on full stave</a:t>
            </a:r>
          </a:p>
          <a:p>
            <a:r>
              <a:rPr lang="en-US" dirty="0" smtClean="0"/>
              <a:t>Assemble in trays</a:t>
            </a:r>
          </a:p>
        </p:txBody>
      </p:sp>
    </p:spTree>
    <p:extLst>
      <p:ext uri="{BB962C8B-B14F-4D97-AF65-F5344CB8AC3E}">
        <p14:creationId xmlns:p14="http://schemas.microsoft.com/office/powerpoint/2010/main" val="144038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Crucial activities for the next year or two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09-Oct-25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sz="3200" dirty="0" smtClean="0"/>
              <a:t>Interposer </a:t>
            </a:r>
            <a:r>
              <a:rPr lang="en-US" sz="3200" dirty="0"/>
              <a:t>board finalized design, to do when FCFD is available</a:t>
            </a:r>
          </a:p>
          <a:p>
            <a:pPr fontAlgn="base"/>
            <a:r>
              <a:rPr lang="en-US" sz="3200" dirty="0"/>
              <a:t>Interposer board simulation in HFSS to understand transient signal effects</a:t>
            </a:r>
          </a:p>
          <a:p>
            <a:pPr fontAlgn="base"/>
            <a:r>
              <a:rPr lang="en-US" sz="3200" dirty="0"/>
              <a:t>Identification of correct glue (UV or bi-component), viscosity, thermal conductivity</a:t>
            </a:r>
          </a:p>
          <a:p>
            <a:pPr lvl="1" fontAlgn="base"/>
            <a:r>
              <a:rPr lang="en-US" sz="2800" dirty="0"/>
              <a:t>It might be necessary to use two different types of glue: thermally conductive glue for ASIC, electrically conductive for sensor</a:t>
            </a:r>
          </a:p>
          <a:p>
            <a:pPr lvl="1" fontAlgn="base"/>
            <a:r>
              <a:rPr lang="en-US" dirty="0"/>
              <a:t>If UV glue, design of UV curing box. If bi-component glue, glue robot calibration </a:t>
            </a:r>
            <a:r>
              <a:rPr lang="en-US" dirty="0" err="1"/>
              <a:t>vs</a:t>
            </a:r>
            <a:r>
              <a:rPr lang="en-US" dirty="0"/>
              <a:t> viscosity. If thermal cure, check effects on components</a:t>
            </a:r>
          </a:p>
          <a:p>
            <a:pPr fontAlgn="base"/>
            <a:r>
              <a:rPr lang="en-US" sz="3200" dirty="0"/>
              <a:t>Identification of glue robot configuration or glue panning with jigs</a:t>
            </a:r>
          </a:p>
          <a:p>
            <a:pPr fontAlgn="base"/>
            <a:r>
              <a:rPr lang="en-US" sz="3200" dirty="0"/>
              <a:t>Define QC procedure before assembly</a:t>
            </a:r>
          </a:p>
          <a:p>
            <a:pPr fontAlgn="base"/>
            <a:r>
              <a:rPr lang="en-US" sz="3200" dirty="0"/>
              <a:t>Define QC during assembly (metrology)</a:t>
            </a:r>
          </a:p>
          <a:p>
            <a:pPr fontAlgn="base"/>
            <a:r>
              <a:rPr lang="en-US" sz="3200" dirty="0"/>
              <a:t>Define QC procedure after assembly (DAQ?) and testing PCB</a:t>
            </a:r>
          </a:p>
          <a:p>
            <a:pPr fontAlgn="base"/>
            <a:r>
              <a:rPr lang="en-US" sz="3200" dirty="0"/>
              <a:t>Design jigs for stavelet assembly, movement and shipping</a:t>
            </a:r>
          </a:p>
          <a:p>
            <a:pPr fontAlgn="base"/>
            <a:r>
              <a:rPr lang="en-US" sz="3200" dirty="0"/>
              <a:t>Define wire bond encapsulation needs and </a:t>
            </a:r>
            <a:r>
              <a:rPr lang="en-US" sz="3200" dirty="0" smtClean="0"/>
              <a:t>procedure</a:t>
            </a:r>
          </a:p>
          <a:p>
            <a:pPr fontAlgn="base"/>
            <a:r>
              <a:rPr lang="en-US" sz="3200" dirty="0" smtClean="0"/>
              <a:t>Define and build database</a:t>
            </a:r>
            <a:endParaRPr lang="en-US" sz="3200" dirty="0"/>
          </a:p>
          <a:p>
            <a:pPr fontAlgn="base"/>
            <a:r>
              <a:rPr lang="en-US" sz="3200" dirty="0"/>
              <a:t>To identify the correct components, it might be useful to go to fairs, like Semiconductor West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337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81216</TotalTime>
  <Words>1705</Words>
  <Application>Microsoft Office PowerPoint</Application>
  <PresentationFormat>Custom</PresentationFormat>
  <Paragraphs>340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Avenir Book</vt:lpstr>
      <vt:lpstr>Avenir Next</vt:lpstr>
      <vt:lpstr>Calibri</vt:lpstr>
      <vt:lpstr>DejaVu Sans</vt:lpstr>
      <vt:lpstr>Droid Sans Fallback</vt:lpstr>
      <vt:lpstr>Franklin Gothic Book</vt:lpstr>
      <vt:lpstr>FreeSans</vt:lpstr>
      <vt:lpstr>HGｺﾞｼｯｸM</vt:lpstr>
      <vt:lpstr>HG創英ﾌﾟﾚｾﾞﾝｽEB</vt:lpstr>
      <vt:lpstr>Liberation Sans</vt:lpstr>
      <vt:lpstr>Liberation Serif</vt:lpstr>
      <vt:lpstr>Perpetua</vt:lpstr>
      <vt:lpstr>StarSymbol</vt:lpstr>
      <vt:lpstr>Wingdings 2</vt:lpstr>
      <vt:lpstr>Equity</vt:lpstr>
      <vt:lpstr>PowerPoint Presentation</vt:lpstr>
      <vt:lpstr>TOF layout in ePIC</vt:lpstr>
      <vt:lpstr>Barrel-TOF</vt:lpstr>
      <vt:lpstr>Stave Assembling Steps (Opt1) </vt:lpstr>
      <vt:lpstr>Data Transmission</vt:lpstr>
      <vt:lpstr>Stavelet production volume</vt:lpstr>
      <vt:lpstr>Assembly time of one stavelet</vt:lpstr>
      <vt:lpstr>Assembly procedure for stave tray</vt:lpstr>
      <vt:lpstr>Crucial activities for the next year or two</vt:lpstr>
      <vt:lpstr>Plans</vt:lpstr>
      <vt:lpstr>BTOF road-to-assembly</vt:lpstr>
      <vt:lpstr>Stavelet demonstrator - 2025</vt:lpstr>
      <vt:lpstr>Institutes involved and roles – pre-assembly</vt:lpstr>
      <vt:lpstr>Institutes involved and roles - assembly</vt:lpstr>
      <vt:lpstr>Detector Assembling Workflow</vt:lpstr>
      <vt:lpstr>Discussion with FCFD developers</vt:lpstr>
      <vt:lpstr>Conclusions</vt:lpstr>
      <vt:lpstr>Backup</vt:lpstr>
      <vt:lpstr>Test Si heater</vt:lpstr>
      <vt:lpstr>HPK AC-LGAD strip production</vt:lpstr>
      <vt:lpstr>AC-LGAD strip readout – FCFD (FNAL)</vt:lpstr>
      <vt:lpstr>High Precision Clock Distribution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Boes</dc:creator>
  <cp:lastModifiedBy>smazza</cp:lastModifiedBy>
  <cp:revision>4856</cp:revision>
  <cp:lastPrinted>2014-12-15T16:05:16Z</cp:lastPrinted>
  <dcterms:created xsi:type="dcterms:W3CDTF">2014-11-18T11:45:19Z</dcterms:created>
  <dcterms:modified xsi:type="dcterms:W3CDTF">2025-10-09T15:55:12Z</dcterms:modified>
</cp:coreProperties>
</file>