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4758" r:id="rId5"/>
    <p:sldId id="310" r:id="rId6"/>
    <p:sldId id="4762" r:id="rId7"/>
    <p:sldId id="301" r:id="rId8"/>
    <p:sldId id="4763" r:id="rId9"/>
    <p:sldId id="4764" r:id="rId10"/>
    <p:sldId id="4765" r:id="rId11"/>
    <p:sldId id="4766" r:id="rId12"/>
    <p:sldId id="4767" r:id="rId13"/>
    <p:sldId id="47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724" autoAdjust="0"/>
  </p:normalViewPr>
  <p:slideViewPr>
    <p:cSldViewPr snapToGrid="0">
      <p:cViewPr varScale="1">
        <p:scale>
          <a:sx n="97" d="100"/>
          <a:sy n="97" d="100"/>
        </p:scale>
        <p:origin x="10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Connor, Thomas P." userId="229623717_tp_box_2" providerId="OAuth2" clId="{CC8733B9-42E5-46F7-BBD2-98359948832B}"/>
    <pc:docChg chg="undo custSel addSld delSld modSld">
      <pc:chgData name="O'Connor, Thomas P." userId="229623717_tp_box_2" providerId="OAuth2" clId="{CC8733B9-42E5-46F7-BBD2-98359948832B}" dt="2025-10-19T20:33:54.001" v="2060" actId="1076"/>
      <pc:docMkLst>
        <pc:docMk/>
      </pc:docMkLst>
      <pc:sldChg chg="addSp delSp modSp mod">
        <pc:chgData name="O'Connor, Thomas P." userId="229623717_tp_box_2" providerId="OAuth2" clId="{CC8733B9-42E5-46F7-BBD2-98359948832B}" dt="2025-10-19T18:08:47.204" v="1583" actId="20577"/>
        <pc:sldMkLst>
          <pc:docMk/>
          <pc:sldMk cId="2579671029" sldId="301"/>
        </pc:sldMkLst>
        <pc:spChg chg="add mod">
          <ac:chgData name="O'Connor, Thomas P." userId="229623717_tp_box_2" providerId="OAuth2" clId="{CC8733B9-42E5-46F7-BBD2-98359948832B}" dt="2025-10-18T20:03:59.769" v="1278" actId="14100"/>
          <ac:spMkLst>
            <pc:docMk/>
            <pc:sldMk cId="2579671029" sldId="301"/>
            <ac:spMk id="3" creationId="{01526A8E-C837-E4F5-7E44-F4A08ACA869A}"/>
          </ac:spMkLst>
        </pc:spChg>
        <pc:spChg chg="add del mod">
          <ac:chgData name="O'Connor, Thomas P." userId="229623717_tp_box_2" providerId="OAuth2" clId="{CC8733B9-42E5-46F7-BBD2-98359948832B}" dt="2025-10-18T20:03:15.359" v="1247" actId="478"/>
          <ac:spMkLst>
            <pc:docMk/>
            <pc:sldMk cId="2579671029" sldId="301"/>
            <ac:spMk id="5" creationId="{9C1EFC20-63E1-B54C-8777-C20909E9E2DD}"/>
          </ac:spMkLst>
        </pc:spChg>
        <pc:spChg chg="add mod">
          <ac:chgData name="O'Connor, Thomas P." userId="229623717_tp_box_2" providerId="OAuth2" clId="{CC8733B9-42E5-46F7-BBD2-98359948832B}" dt="2025-10-19T18:08:47.204" v="1583" actId="20577"/>
          <ac:spMkLst>
            <pc:docMk/>
            <pc:sldMk cId="2579671029" sldId="301"/>
            <ac:spMk id="6" creationId="{43D033C0-B4E3-FFE1-974C-3E678565F311}"/>
          </ac:spMkLst>
        </pc:spChg>
        <pc:spChg chg="del mod">
          <ac:chgData name="O'Connor, Thomas P." userId="229623717_tp_box_2" providerId="OAuth2" clId="{CC8733B9-42E5-46F7-BBD2-98359948832B}" dt="2025-10-18T20:01:25.478" v="1235" actId="21"/>
          <ac:spMkLst>
            <pc:docMk/>
            <pc:sldMk cId="2579671029" sldId="301"/>
            <ac:spMk id="13" creationId="{596CB7FC-8CB1-DF38-B597-98A2413DE4F9}"/>
          </ac:spMkLst>
        </pc:spChg>
        <pc:picChg chg="del mod">
          <ac:chgData name="O'Connor, Thomas P." userId="229623717_tp_box_2" providerId="OAuth2" clId="{CC8733B9-42E5-46F7-BBD2-98359948832B}" dt="2025-10-18T20:00:51.598" v="1231" actId="478"/>
          <ac:picMkLst>
            <pc:docMk/>
            <pc:sldMk cId="2579671029" sldId="301"/>
            <ac:picMk id="9" creationId="{FC94622F-9711-434D-F2E1-47CC447536DD}"/>
          </ac:picMkLst>
        </pc:picChg>
      </pc:sldChg>
      <pc:sldChg chg="delSp modSp mod">
        <pc:chgData name="O'Connor, Thomas P." userId="229623717_tp_box_2" providerId="OAuth2" clId="{CC8733B9-42E5-46F7-BBD2-98359948832B}" dt="2025-10-19T18:09:19.671" v="1589" actId="20577"/>
        <pc:sldMkLst>
          <pc:docMk/>
          <pc:sldMk cId="675967138" sldId="310"/>
        </pc:sldMkLst>
        <pc:spChg chg="mod">
          <ac:chgData name="O'Connor, Thomas P." userId="229623717_tp_box_2" providerId="OAuth2" clId="{CC8733B9-42E5-46F7-BBD2-98359948832B}" dt="2025-10-18T19:28:06.687" v="57" actId="20577"/>
          <ac:spMkLst>
            <pc:docMk/>
            <pc:sldMk cId="675967138" sldId="310"/>
            <ac:spMk id="2" creationId="{DDA4DA1B-F1FB-0673-7465-3CFB8F0F6A32}"/>
          </ac:spMkLst>
        </pc:spChg>
        <pc:spChg chg="mod">
          <ac:chgData name="O'Connor, Thomas P." userId="229623717_tp_box_2" providerId="OAuth2" clId="{CC8733B9-42E5-46F7-BBD2-98359948832B}" dt="2025-10-19T18:09:19.671" v="1589" actId="20577"/>
          <ac:spMkLst>
            <pc:docMk/>
            <pc:sldMk cId="675967138" sldId="310"/>
            <ac:spMk id="4" creationId="{0EBF6384-2F32-02E9-173F-76AE06271F7E}"/>
          </ac:spMkLst>
        </pc:spChg>
        <pc:picChg chg="mod">
          <ac:chgData name="O'Connor, Thomas P." userId="229623717_tp_box_2" providerId="OAuth2" clId="{CC8733B9-42E5-46F7-BBD2-98359948832B}" dt="2025-10-18T19:31:56.445" v="337" actId="1076"/>
          <ac:picMkLst>
            <pc:docMk/>
            <pc:sldMk cId="675967138" sldId="310"/>
            <ac:picMk id="5" creationId="{BDE2828F-2A88-7F6E-5216-862575F3E452}"/>
          </ac:picMkLst>
        </pc:picChg>
        <pc:picChg chg="del">
          <ac:chgData name="O'Connor, Thomas P." userId="229623717_tp_box_2" providerId="OAuth2" clId="{CC8733B9-42E5-46F7-BBD2-98359948832B}" dt="2025-10-18T19:27:40.505" v="1" actId="21"/>
          <ac:picMkLst>
            <pc:docMk/>
            <pc:sldMk cId="675967138" sldId="310"/>
            <ac:picMk id="6" creationId="{83CAF810-BDE5-ED14-3E3B-6CFB3BD5F903}"/>
          </ac:picMkLst>
        </pc:picChg>
      </pc:sldChg>
      <pc:sldChg chg="del">
        <pc:chgData name="O'Connor, Thomas P." userId="229623717_tp_box_2" providerId="OAuth2" clId="{CC8733B9-42E5-46F7-BBD2-98359948832B}" dt="2025-10-19T20:25:50.178" v="1978" actId="47"/>
        <pc:sldMkLst>
          <pc:docMk/>
          <pc:sldMk cId="586516217" sldId="316"/>
        </pc:sldMkLst>
      </pc:sldChg>
      <pc:sldChg chg="del">
        <pc:chgData name="O'Connor, Thomas P." userId="229623717_tp_box_2" providerId="OAuth2" clId="{CC8733B9-42E5-46F7-BBD2-98359948832B}" dt="2025-10-19T20:25:48.617" v="1977" actId="47"/>
        <pc:sldMkLst>
          <pc:docMk/>
          <pc:sldMk cId="1371638009" sldId="4759"/>
        </pc:sldMkLst>
      </pc:sldChg>
      <pc:sldChg chg="del">
        <pc:chgData name="O'Connor, Thomas P." userId="229623717_tp_box_2" providerId="OAuth2" clId="{CC8733B9-42E5-46F7-BBD2-98359948832B}" dt="2025-10-19T20:25:51.043" v="1979" actId="47"/>
        <pc:sldMkLst>
          <pc:docMk/>
          <pc:sldMk cId="2766250573" sldId="4760"/>
        </pc:sldMkLst>
      </pc:sldChg>
      <pc:sldChg chg="del">
        <pc:chgData name="O'Connor, Thomas P." userId="229623717_tp_box_2" providerId="OAuth2" clId="{CC8733B9-42E5-46F7-BBD2-98359948832B}" dt="2025-10-19T20:25:46.493" v="1976" actId="47"/>
        <pc:sldMkLst>
          <pc:docMk/>
          <pc:sldMk cId="1054617097" sldId="4761"/>
        </pc:sldMkLst>
      </pc:sldChg>
      <pc:sldChg chg="delSp modSp add mod">
        <pc:chgData name="O'Connor, Thomas P." userId="229623717_tp_box_2" providerId="OAuth2" clId="{CC8733B9-42E5-46F7-BBD2-98359948832B}" dt="2025-10-19T18:10:51.087" v="1605" actId="20577"/>
        <pc:sldMkLst>
          <pc:docMk/>
          <pc:sldMk cId="3560208251" sldId="4762"/>
        </pc:sldMkLst>
        <pc:spChg chg="mod">
          <ac:chgData name="O'Connor, Thomas P." userId="229623717_tp_box_2" providerId="OAuth2" clId="{CC8733B9-42E5-46F7-BBD2-98359948832B}" dt="2025-10-18T19:32:34.383" v="351" actId="20577"/>
          <ac:spMkLst>
            <pc:docMk/>
            <pc:sldMk cId="3560208251" sldId="4762"/>
            <ac:spMk id="2" creationId="{9A9EE9F9-DF0C-D4C7-0A29-D0A0A49B7612}"/>
          </ac:spMkLst>
        </pc:spChg>
        <pc:spChg chg="mod">
          <ac:chgData name="O'Connor, Thomas P." userId="229623717_tp_box_2" providerId="OAuth2" clId="{CC8733B9-42E5-46F7-BBD2-98359948832B}" dt="2025-10-19T18:10:51.087" v="1605" actId="20577"/>
          <ac:spMkLst>
            <pc:docMk/>
            <pc:sldMk cId="3560208251" sldId="4762"/>
            <ac:spMk id="4" creationId="{95208667-7B4F-9A58-8669-BD880D644FC2}"/>
          </ac:spMkLst>
        </pc:spChg>
        <pc:picChg chg="del">
          <ac:chgData name="O'Connor, Thomas P." userId="229623717_tp_box_2" providerId="OAuth2" clId="{CC8733B9-42E5-46F7-BBD2-98359948832B}" dt="2025-10-18T19:32:30.942" v="350" actId="478"/>
          <ac:picMkLst>
            <pc:docMk/>
            <pc:sldMk cId="3560208251" sldId="4762"/>
            <ac:picMk id="5" creationId="{D9B53294-DB6F-0619-1E50-EC2F1FE06B8C}"/>
          </ac:picMkLst>
        </pc:picChg>
      </pc:sldChg>
      <pc:sldChg chg="addSp delSp modSp add mod">
        <pc:chgData name="O'Connor, Thomas P." userId="229623717_tp_box_2" providerId="OAuth2" clId="{CC8733B9-42E5-46F7-BBD2-98359948832B}" dt="2025-10-19T20:33:54.001" v="2060" actId="1076"/>
        <pc:sldMkLst>
          <pc:docMk/>
          <pc:sldMk cId="2876319274" sldId="4763"/>
        </pc:sldMkLst>
        <pc:spChg chg="mod">
          <ac:chgData name="O'Connor, Thomas P." userId="229623717_tp_box_2" providerId="OAuth2" clId="{CC8733B9-42E5-46F7-BBD2-98359948832B}" dt="2025-10-19T18:20:47.230" v="1763" actId="20577"/>
          <ac:spMkLst>
            <pc:docMk/>
            <pc:sldMk cId="2876319274" sldId="4763"/>
            <ac:spMk id="3" creationId="{B3253EFC-08DF-B51D-BE3F-FBDEB28EB9A0}"/>
          </ac:spMkLst>
        </pc:spChg>
        <pc:spChg chg="mod ord">
          <ac:chgData name="O'Connor, Thomas P." userId="229623717_tp_box_2" providerId="OAuth2" clId="{CC8733B9-42E5-46F7-BBD2-98359948832B}" dt="2025-10-19T20:19:50.765" v="1853" actId="20577"/>
          <ac:spMkLst>
            <pc:docMk/>
            <pc:sldMk cId="2876319274" sldId="4763"/>
            <ac:spMk id="6" creationId="{3E06BC19-E904-A353-19CC-0DA3FA03FDF2}"/>
          </ac:spMkLst>
        </pc:spChg>
        <pc:spChg chg="del">
          <ac:chgData name="O'Connor, Thomas P." userId="229623717_tp_box_2" providerId="OAuth2" clId="{CC8733B9-42E5-46F7-BBD2-98359948832B}" dt="2025-10-19T20:33:50.428" v="2059" actId="21"/>
          <ac:spMkLst>
            <pc:docMk/>
            <pc:sldMk cId="2876319274" sldId="4763"/>
            <ac:spMk id="15" creationId="{80D85068-A36B-DEBD-2903-AFE0781427C0}"/>
          </ac:spMkLst>
        </pc:spChg>
        <pc:graphicFrameChg chg="add del mod">
          <ac:chgData name="O'Connor, Thomas P." userId="229623717_tp_box_2" providerId="OAuth2" clId="{CC8733B9-42E5-46F7-BBD2-98359948832B}" dt="2025-10-19T20:20:21.146" v="1854" actId="478"/>
          <ac:graphicFrameMkLst>
            <pc:docMk/>
            <pc:sldMk cId="2876319274" sldId="4763"/>
            <ac:graphicFrameMk id="2" creationId="{F683ECEF-A305-D98F-4344-9A6B618D680F}"/>
          </ac:graphicFrameMkLst>
        </pc:graphicFrameChg>
        <pc:picChg chg="add mod ord">
          <ac:chgData name="O'Connor, Thomas P." userId="229623717_tp_box_2" providerId="OAuth2" clId="{CC8733B9-42E5-46F7-BBD2-98359948832B}" dt="2025-10-19T20:33:54.001" v="2060" actId="1076"/>
          <ac:picMkLst>
            <pc:docMk/>
            <pc:sldMk cId="2876319274" sldId="4763"/>
            <ac:picMk id="5" creationId="{4BC96E92-93A2-9452-D651-25AF292F8B0B}"/>
          </ac:picMkLst>
        </pc:picChg>
      </pc:sldChg>
      <pc:sldChg chg="addSp delSp modSp add mod">
        <pc:chgData name="O'Connor, Thomas P." userId="229623717_tp_box_2" providerId="OAuth2" clId="{CC8733B9-42E5-46F7-BBD2-98359948832B}" dt="2025-10-19T20:23:15.804" v="1903" actId="20577"/>
        <pc:sldMkLst>
          <pc:docMk/>
          <pc:sldMk cId="1682978212" sldId="4764"/>
        </pc:sldMkLst>
        <pc:spChg chg="mod">
          <ac:chgData name="O'Connor, Thomas P." userId="229623717_tp_box_2" providerId="OAuth2" clId="{CC8733B9-42E5-46F7-BBD2-98359948832B}" dt="2025-10-19T18:12:22.781" v="1706" actId="20577"/>
          <ac:spMkLst>
            <pc:docMk/>
            <pc:sldMk cId="1682978212" sldId="4764"/>
            <ac:spMk id="3" creationId="{1BD59D6E-191B-B39C-26FE-689E74624C44}"/>
          </ac:spMkLst>
        </pc:spChg>
        <pc:spChg chg="mod">
          <ac:chgData name="O'Connor, Thomas P." userId="229623717_tp_box_2" providerId="OAuth2" clId="{CC8733B9-42E5-46F7-BBD2-98359948832B}" dt="2025-10-19T20:23:15.804" v="1903" actId="20577"/>
          <ac:spMkLst>
            <pc:docMk/>
            <pc:sldMk cId="1682978212" sldId="4764"/>
            <ac:spMk id="6" creationId="{177E1AB8-0188-AEE7-F674-C6BB63ACD150}"/>
          </ac:spMkLst>
        </pc:spChg>
        <pc:graphicFrameChg chg="add del mod">
          <ac:chgData name="O'Connor, Thomas P." userId="229623717_tp_box_2" providerId="OAuth2" clId="{CC8733B9-42E5-46F7-BBD2-98359948832B}" dt="2025-10-19T20:21:17.209" v="1865" actId="478"/>
          <ac:graphicFrameMkLst>
            <pc:docMk/>
            <pc:sldMk cId="1682978212" sldId="4764"/>
            <ac:graphicFrameMk id="2" creationId="{B8821715-5649-D8FE-53B1-BD0896DEFB8A}"/>
          </ac:graphicFrameMkLst>
        </pc:graphicFrameChg>
        <pc:picChg chg="add mod">
          <ac:chgData name="O'Connor, Thomas P." userId="229623717_tp_box_2" providerId="OAuth2" clId="{CC8733B9-42E5-46F7-BBD2-98359948832B}" dt="2025-10-19T20:23:03.522" v="1883" actId="14100"/>
          <ac:picMkLst>
            <pc:docMk/>
            <pc:sldMk cId="1682978212" sldId="4764"/>
            <ac:picMk id="5" creationId="{3BFEE7E8-6B90-88D8-5ECF-97C1C6E4697B}"/>
          </ac:picMkLst>
        </pc:picChg>
        <pc:picChg chg="add mod">
          <ac:chgData name="O'Connor, Thomas P." userId="229623717_tp_box_2" providerId="OAuth2" clId="{CC8733B9-42E5-46F7-BBD2-98359948832B}" dt="2025-10-19T20:22:23.186" v="1880" actId="14100"/>
          <ac:picMkLst>
            <pc:docMk/>
            <pc:sldMk cId="1682978212" sldId="4764"/>
            <ac:picMk id="8" creationId="{9644BFA7-C3C4-9EC9-4FE4-F3A4ED8DDC28}"/>
          </ac:picMkLst>
        </pc:picChg>
      </pc:sldChg>
      <pc:sldChg chg="modSp add mod">
        <pc:chgData name="O'Connor, Thomas P." userId="229623717_tp_box_2" providerId="OAuth2" clId="{CC8733B9-42E5-46F7-BBD2-98359948832B}" dt="2025-10-19T20:24:24.876" v="1919" actId="20577"/>
        <pc:sldMkLst>
          <pc:docMk/>
          <pc:sldMk cId="1159673599" sldId="4765"/>
        </pc:sldMkLst>
        <pc:spChg chg="mod">
          <ac:chgData name="O'Connor, Thomas P." userId="229623717_tp_box_2" providerId="OAuth2" clId="{CC8733B9-42E5-46F7-BBD2-98359948832B}" dt="2025-10-19T20:24:24.876" v="1919" actId="20577"/>
          <ac:spMkLst>
            <pc:docMk/>
            <pc:sldMk cId="1159673599" sldId="4765"/>
            <ac:spMk id="6" creationId="{FA519154-5ABB-5ACE-97D8-ED8B2298ABCE}"/>
          </ac:spMkLst>
        </pc:spChg>
        <pc:picChg chg="mod">
          <ac:chgData name="O'Connor, Thomas P." userId="229623717_tp_box_2" providerId="OAuth2" clId="{CC8733B9-42E5-46F7-BBD2-98359948832B}" dt="2025-10-19T20:23:44.038" v="1905" actId="14826"/>
          <ac:picMkLst>
            <pc:docMk/>
            <pc:sldMk cId="1159673599" sldId="4765"/>
            <ac:picMk id="5" creationId="{88FD90A6-F085-3D58-B960-B0D8C47B8FDC}"/>
          </ac:picMkLst>
        </pc:picChg>
        <pc:picChg chg="mod">
          <ac:chgData name="O'Connor, Thomas P." userId="229623717_tp_box_2" providerId="OAuth2" clId="{CC8733B9-42E5-46F7-BBD2-98359948832B}" dt="2025-10-19T20:24:00.239" v="1907" actId="14826"/>
          <ac:picMkLst>
            <pc:docMk/>
            <pc:sldMk cId="1159673599" sldId="4765"/>
            <ac:picMk id="8" creationId="{73EDC08E-2CAB-9028-941B-031C1EB2F5A5}"/>
          </ac:picMkLst>
        </pc:picChg>
      </pc:sldChg>
      <pc:sldChg chg="delSp modSp add mod">
        <pc:chgData name="O'Connor, Thomas P." userId="229623717_tp_box_2" providerId="OAuth2" clId="{CC8733B9-42E5-46F7-BBD2-98359948832B}" dt="2025-10-19T20:25:13.115" v="1973" actId="20577"/>
        <pc:sldMkLst>
          <pc:docMk/>
          <pc:sldMk cId="1834603711" sldId="4766"/>
        </pc:sldMkLst>
        <pc:spChg chg="mod">
          <ac:chgData name="O'Connor, Thomas P." userId="229623717_tp_box_2" providerId="OAuth2" clId="{CC8733B9-42E5-46F7-BBD2-98359948832B}" dt="2025-10-19T20:25:13.115" v="1973" actId="20577"/>
          <ac:spMkLst>
            <pc:docMk/>
            <pc:sldMk cId="1834603711" sldId="4766"/>
            <ac:spMk id="6" creationId="{3B1552BB-CFF7-B679-B43F-3E8752F63F86}"/>
          </ac:spMkLst>
        </pc:spChg>
        <pc:picChg chg="mod">
          <ac:chgData name="O'Connor, Thomas P." userId="229623717_tp_box_2" providerId="OAuth2" clId="{CC8733B9-42E5-46F7-BBD2-98359948832B}" dt="2025-10-19T20:24:58.842" v="1925" actId="1076"/>
          <ac:picMkLst>
            <pc:docMk/>
            <pc:sldMk cId="1834603711" sldId="4766"/>
            <ac:picMk id="5" creationId="{54B3A5E3-D6F2-4D80-8D01-BBDC67A325D1}"/>
          </ac:picMkLst>
        </pc:picChg>
        <pc:picChg chg="del">
          <ac:chgData name="O'Connor, Thomas P." userId="229623717_tp_box_2" providerId="OAuth2" clId="{CC8733B9-42E5-46F7-BBD2-98359948832B}" dt="2025-10-19T20:24:44.488" v="1921" actId="478"/>
          <ac:picMkLst>
            <pc:docMk/>
            <pc:sldMk cId="1834603711" sldId="4766"/>
            <ac:picMk id="8" creationId="{C4F96C95-6283-7550-7037-0F3F853402A4}"/>
          </ac:picMkLst>
        </pc:picChg>
      </pc:sldChg>
      <pc:sldChg chg="addSp delSp modSp add mod">
        <pc:chgData name="O'Connor, Thomas P." userId="229623717_tp_box_2" providerId="OAuth2" clId="{CC8733B9-42E5-46F7-BBD2-98359948832B}" dt="2025-10-19T20:29:39.022" v="2051" actId="20577"/>
        <pc:sldMkLst>
          <pc:docMk/>
          <pc:sldMk cId="413690579" sldId="4767"/>
        </pc:sldMkLst>
        <pc:spChg chg="mod">
          <ac:chgData name="O'Connor, Thomas P." userId="229623717_tp_box_2" providerId="OAuth2" clId="{CC8733B9-42E5-46F7-BBD2-98359948832B}" dt="2025-10-19T20:29:39.022" v="2051" actId="20577"/>
          <ac:spMkLst>
            <pc:docMk/>
            <pc:sldMk cId="413690579" sldId="4767"/>
            <ac:spMk id="3" creationId="{7D87B2E8-570D-5D2E-93C9-1E212A0FAF4E}"/>
          </ac:spMkLst>
        </pc:spChg>
        <pc:spChg chg="del">
          <ac:chgData name="O'Connor, Thomas P." userId="229623717_tp_box_2" providerId="OAuth2" clId="{CC8733B9-42E5-46F7-BBD2-98359948832B}" dt="2025-10-19T20:28:40.302" v="2034" actId="21"/>
          <ac:spMkLst>
            <pc:docMk/>
            <pc:sldMk cId="413690579" sldId="4767"/>
            <ac:spMk id="6" creationId="{F51D2B85-84C3-558A-5C1A-FBEC0816DAB9}"/>
          </ac:spMkLst>
        </pc:spChg>
        <pc:spChg chg="add del mod">
          <ac:chgData name="O'Connor, Thomas P." userId="229623717_tp_box_2" providerId="OAuth2" clId="{CC8733B9-42E5-46F7-BBD2-98359948832B}" dt="2025-10-19T20:28:52.844" v="2035" actId="21"/>
          <ac:spMkLst>
            <pc:docMk/>
            <pc:sldMk cId="413690579" sldId="4767"/>
            <ac:spMk id="8" creationId="{3A2FC9EE-E73D-5D39-EE7F-044A2505EB36}"/>
          </ac:spMkLst>
        </pc:spChg>
        <pc:spChg chg="del">
          <ac:chgData name="O'Connor, Thomas P." userId="229623717_tp_box_2" providerId="OAuth2" clId="{CC8733B9-42E5-46F7-BBD2-98359948832B}" dt="2025-10-19T20:26:47.830" v="1983" actId="478"/>
          <ac:spMkLst>
            <pc:docMk/>
            <pc:sldMk cId="413690579" sldId="4767"/>
            <ac:spMk id="15" creationId="{3AEB7711-72D9-75D9-A890-0F307962EBF8}"/>
          </ac:spMkLst>
        </pc:spChg>
        <pc:graphicFrameChg chg="add mod">
          <ac:chgData name="O'Connor, Thomas P." userId="229623717_tp_box_2" providerId="OAuth2" clId="{CC8733B9-42E5-46F7-BBD2-98359948832B}" dt="2025-10-19T20:28:55.367" v="2036" actId="1076"/>
          <ac:graphicFrameMkLst>
            <pc:docMk/>
            <pc:sldMk cId="413690579" sldId="4767"/>
            <ac:graphicFrameMk id="2" creationId="{93E817EF-1949-59AC-BAA4-A3D5ADEEC559}"/>
          </ac:graphicFrameMkLst>
        </pc:graphicFrameChg>
        <pc:picChg chg="del mod">
          <ac:chgData name="O'Connor, Thomas P." userId="229623717_tp_box_2" providerId="OAuth2" clId="{CC8733B9-42E5-46F7-BBD2-98359948832B}" dt="2025-10-19T20:26:03.879" v="1981" actId="478"/>
          <ac:picMkLst>
            <pc:docMk/>
            <pc:sldMk cId="413690579" sldId="4767"/>
            <ac:picMk id="5" creationId="{A1FA1A1C-0C08-21E9-8534-4A06522059FB}"/>
          </ac:picMkLst>
        </pc:picChg>
      </pc:sldChg>
      <pc:sldChg chg="add del">
        <pc:chgData name="O'Connor, Thomas P." userId="229623717_tp_box_2" providerId="OAuth2" clId="{CC8733B9-42E5-46F7-BBD2-98359948832B}" dt="2025-10-19T20:31:00.056" v="2054" actId="2696"/>
        <pc:sldMkLst>
          <pc:docMk/>
          <pc:sldMk cId="705083544" sldId="4768"/>
        </pc:sldMkLst>
      </pc:sldChg>
      <pc:sldChg chg="addSp delSp modSp add mod">
        <pc:chgData name="O'Connor, Thomas P." userId="229623717_tp_box_2" providerId="OAuth2" clId="{CC8733B9-42E5-46F7-BBD2-98359948832B}" dt="2025-10-19T20:30:41.350" v="2053"/>
        <pc:sldMkLst>
          <pc:docMk/>
          <pc:sldMk cId="2793020092" sldId="4769"/>
        </pc:sldMkLst>
        <pc:graphicFrameChg chg="del">
          <ac:chgData name="O'Connor, Thomas P." userId="229623717_tp_box_2" providerId="OAuth2" clId="{CC8733B9-42E5-46F7-BBD2-98359948832B}" dt="2025-10-19T20:29:52.309" v="2052" actId="21"/>
          <ac:graphicFrameMkLst>
            <pc:docMk/>
            <pc:sldMk cId="2793020092" sldId="4769"/>
            <ac:graphicFrameMk id="2" creationId="{EA89087E-6448-F5BB-6F69-E9066C9F8E55}"/>
          </ac:graphicFrameMkLst>
        </pc:graphicFrameChg>
        <pc:graphicFrameChg chg="add mod">
          <ac:chgData name="O'Connor, Thomas P." userId="229623717_tp_box_2" providerId="OAuth2" clId="{CC8733B9-42E5-46F7-BBD2-98359948832B}" dt="2025-10-19T20:30:41.350" v="2053"/>
          <ac:graphicFrameMkLst>
            <pc:docMk/>
            <pc:sldMk cId="2793020092" sldId="4769"/>
            <ac:graphicFrameMk id="4" creationId="{1640CCF4-B69E-4839-9705-90A60BEA219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033"/>
            <a:ext cx="11176000" cy="584200"/>
          </a:xfrm>
        </p:spPr>
        <p:txBody>
          <a:bodyPr>
            <a:noAutofit/>
          </a:bodyPr>
          <a:lstStyle>
            <a:lvl1pPr marL="0" indent="0">
              <a:buNone/>
              <a:defRPr sz="2667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09234"/>
            <a:ext cx="9753600" cy="4364567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0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BIC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Kevin Bailey &amp; Tom  O’Connor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0D07-ABCF-2318-CEFA-9F9FC4E3A6D8}"/>
              </a:ext>
            </a:extLst>
          </p:cNvPr>
          <p:cNvSpPr txBox="1"/>
          <p:nvPr/>
        </p:nvSpPr>
        <p:spPr>
          <a:xfrm>
            <a:off x="906449" y="3536497"/>
            <a:ext cx="196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October 20, </a:t>
            </a:r>
            <a:r>
              <a:rPr lang="en-US" sz="1200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A418-0DC0-BC4D-7193-60158C524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A02E2F-50C4-C421-46FA-37C4712B814D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47361-1159-0BB3-7632-45B9187038A6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Detailed Drawings - continued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40CCF4-B69E-4839-9705-90A60BEA2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33640"/>
              </p:ext>
            </p:extLst>
          </p:nvPr>
        </p:nvGraphicFramePr>
        <p:xfrm>
          <a:off x="2590800" y="719138"/>
          <a:ext cx="70104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2070080" imgH="9326880" progId="Acrobat.Document.DC">
                  <p:embed/>
                </p:oleObj>
              </mc:Choice>
              <mc:Fallback>
                <p:oleObj name="Acrobat Document" r:id="rId2" imgW="12070080" imgH="932688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640CCF4-B69E-4839-9705-90A60BEA2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0800" y="719138"/>
                        <a:ext cx="70104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0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DA1B-F1FB-0673-7465-3CFB8F0F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Lead/</a:t>
            </a:r>
            <a:r>
              <a:rPr lang="en-US" dirty="0" err="1"/>
              <a:t>SciFi</a:t>
            </a:r>
            <a:r>
              <a:rPr lang="en-US" dirty="0"/>
              <a:t> Matrix Flatness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6384-2F32-02E9-173F-76AE0627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2"/>
            <a:ext cx="9753600" cy="4364567"/>
          </a:xfrm>
        </p:spPr>
        <p:txBody>
          <a:bodyPr>
            <a:normAutofit/>
          </a:bodyPr>
          <a:lstStyle/>
          <a:p>
            <a:r>
              <a:rPr lang="en-US" sz="1800" dirty="0"/>
              <a:t>Built 9 lead sheets/8 layers of fiber, L = 50cm, for flatness study </a:t>
            </a:r>
          </a:p>
          <a:p>
            <a:r>
              <a:rPr lang="en-US" sz="1800" dirty="0"/>
              <a:t>Improved flatness but misalignments remain</a:t>
            </a:r>
          </a:p>
          <a:p>
            <a:r>
              <a:rPr lang="en-US" sz="1800" dirty="0"/>
              <a:t>Fiber/lead misalignments still appear to match slope error</a:t>
            </a:r>
          </a:p>
          <a:p>
            <a:r>
              <a:rPr lang="en-US" sz="1800" dirty="0"/>
              <a:t>All misalignments appear on “left”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2828F-2A88-7F6E-5216-862575F3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418" y="2742824"/>
            <a:ext cx="6666016" cy="3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53DE-2F76-460C-50CF-12CC0EC52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E9F9-DF0C-D4C7-0A29-D0A0A49B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Lead/</a:t>
            </a:r>
            <a:r>
              <a:rPr lang="en-US" dirty="0" err="1"/>
              <a:t>SciFi</a:t>
            </a:r>
            <a:r>
              <a:rPr lang="en-US" dirty="0"/>
              <a:t> Matrix Flatness -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08667-7B4F-9A58-8669-BD880D644F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2"/>
            <a:ext cx="9753600" cy="4364567"/>
          </a:xfrm>
        </p:spPr>
        <p:txBody>
          <a:bodyPr>
            <a:normAutofit/>
          </a:bodyPr>
          <a:lstStyle/>
          <a:p>
            <a:r>
              <a:rPr lang="en-US" sz="1800" dirty="0"/>
              <a:t>Curvature seen in swaged lead could explain misalignment</a:t>
            </a:r>
          </a:p>
          <a:p>
            <a:r>
              <a:rPr lang="en-US" sz="1800" dirty="0"/>
              <a:t>Swage longer pieces to amplify curvature and massage swaged lead to remove it</a:t>
            </a:r>
          </a:p>
          <a:p>
            <a:r>
              <a:rPr lang="en-US" sz="1800" dirty="0"/>
              <a:t>Swager is known to induce curvature from </a:t>
            </a:r>
            <a:r>
              <a:rPr lang="en-US" sz="1800" dirty="0" err="1"/>
              <a:t>GlueX</a:t>
            </a:r>
            <a:endParaRPr lang="en-US" sz="1800" dirty="0"/>
          </a:p>
          <a:p>
            <a:r>
              <a:rPr lang="en-US" sz="1800" dirty="0"/>
              <a:t>No slope or taper in swaged lead</a:t>
            </a:r>
          </a:p>
          <a:p>
            <a:r>
              <a:rPr lang="en-US" sz="1800" dirty="0"/>
              <a:t>New matrix in process (9 lead sheets/8 layers of fiber; L = 50cm)</a:t>
            </a:r>
          </a:p>
          <a:p>
            <a:r>
              <a:rPr lang="en-US" sz="1800" dirty="0"/>
              <a:t>Wider prototype lead (16cm and 17cm) ready to ship.  </a:t>
            </a:r>
          </a:p>
        </p:txBody>
      </p:sp>
    </p:spTree>
    <p:extLst>
      <p:ext uri="{BB962C8B-B14F-4D97-AF65-F5344CB8AC3E}">
        <p14:creationId xmlns:p14="http://schemas.microsoft.com/office/powerpoint/2010/main" val="35602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9554B3-E031-071A-91BB-6C806ECE4590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72C9C98-31BA-B941-4ECE-71F4701895B9}"/>
              </a:ext>
            </a:extLst>
          </p:cNvPr>
          <p:cNvSpPr/>
          <p:nvPr/>
        </p:nvSpPr>
        <p:spPr>
          <a:xfrm>
            <a:off x="6756888" y="4057650"/>
            <a:ext cx="4035670" cy="1815612"/>
          </a:xfrm>
          <a:custGeom>
            <a:avLst/>
            <a:gdLst>
              <a:gd name="connsiteX0" fmla="*/ 967154 w 4035670"/>
              <a:gd name="connsiteY0" fmla="*/ 769327 h 1815612"/>
              <a:gd name="connsiteX1" fmla="*/ 967154 w 4035670"/>
              <a:gd name="connsiteY1" fmla="*/ 769327 h 1815612"/>
              <a:gd name="connsiteX2" fmla="*/ 931985 w 4035670"/>
              <a:gd name="connsiteY2" fmla="*/ 698988 h 1815612"/>
              <a:gd name="connsiteX3" fmla="*/ 197827 w 4035670"/>
              <a:gd name="connsiteY3" fmla="*/ 0 h 1815612"/>
              <a:gd name="connsiteX4" fmla="*/ 0 w 4035670"/>
              <a:gd name="connsiteY4" fmla="*/ 26377 h 1815612"/>
              <a:gd name="connsiteX5" fmla="*/ 813289 w 4035670"/>
              <a:gd name="connsiteY5" fmla="*/ 927588 h 1815612"/>
              <a:gd name="connsiteX6" fmla="*/ 822081 w 4035670"/>
              <a:gd name="connsiteY6" fmla="*/ 1815612 h 1815612"/>
              <a:gd name="connsiteX7" fmla="*/ 3991708 w 4035670"/>
              <a:gd name="connsiteY7" fmla="*/ 1758462 h 1815612"/>
              <a:gd name="connsiteX8" fmla="*/ 4035670 w 4035670"/>
              <a:gd name="connsiteY8" fmla="*/ 839665 h 1815612"/>
              <a:gd name="connsiteX9" fmla="*/ 3903785 w 4035670"/>
              <a:gd name="connsiteY9" fmla="*/ 786912 h 1815612"/>
              <a:gd name="connsiteX10" fmla="*/ 967154 w 4035670"/>
              <a:gd name="connsiteY10" fmla="*/ 769327 h 181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5670" h="1815612">
                <a:moveTo>
                  <a:pt x="967154" y="769327"/>
                </a:moveTo>
                <a:lnTo>
                  <a:pt x="967154" y="769327"/>
                </a:lnTo>
                <a:lnTo>
                  <a:pt x="931985" y="698988"/>
                </a:lnTo>
                <a:lnTo>
                  <a:pt x="197827" y="0"/>
                </a:lnTo>
                <a:lnTo>
                  <a:pt x="0" y="26377"/>
                </a:lnTo>
                <a:lnTo>
                  <a:pt x="813289" y="927588"/>
                </a:lnTo>
                <a:cubicBezTo>
                  <a:pt x="816220" y="1223596"/>
                  <a:pt x="819150" y="1519604"/>
                  <a:pt x="822081" y="1815612"/>
                </a:cubicBezTo>
                <a:lnTo>
                  <a:pt x="3991708" y="1758462"/>
                </a:lnTo>
                <a:lnTo>
                  <a:pt x="4035670" y="839665"/>
                </a:lnTo>
                <a:lnTo>
                  <a:pt x="3903785" y="786912"/>
                </a:lnTo>
                <a:lnTo>
                  <a:pt x="967154" y="769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26A8E-C837-E4F5-7E44-F4A08ACA869A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CFRP Destructive Testing and Drawer Design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3D033C0-B4E3-FFE1-974C-3E678565F3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2"/>
            <a:ext cx="9753600" cy="4364567"/>
          </a:xfrm>
        </p:spPr>
        <p:txBody>
          <a:bodyPr>
            <a:normAutofit/>
          </a:bodyPr>
          <a:lstStyle/>
          <a:p>
            <a:r>
              <a:rPr lang="en-US" sz="1800" dirty="0"/>
              <a:t>Testing continues for tension and shear</a:t>
            </a:r>
            <a:endParaRPr lang="en-US" sz="1800" i="1" dirty="0"/>
          </a:p>
          <a:p>
            <a:r>
              <a:rPr lang="en-US" sz="1800" dirty="0"/>
              <a:t>Drawer design continues with single piece and 4-piece options</a:t>
            </a:r>
          </a:p>
          <a:p>
            <a:r>
              <a:rPr lang="en-US" sz="1800" dirty="0"/>
              <a:t>No updates but meeting scheduled for this afternoon</a:t>
            </a:r>
          </a:p>
        </p:txBody>
      </p:sp>
    </p:spTree>
    <p:extLst>
      <p:ext uri="{BB962C8B-B14F-4D97-AF65-F5344CB8AC3E}">
        <p14:creationId xmlns:p14="http://schemas.microsoft.com/office/powerpoint/2010/main" val="25796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FD6A9-F041-FDEF-B71A-1970AA785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, schematic&#10;&#10;AI-generated content may be incorrect.">
            <a:extLst>
              <a:ext uri="{FF2B5EF4-FFF2-40B4-BE49-F238E27FC236}">
                <a16:creationId xmlns:a16="http://schemas.microsoft.com/office/drawing/2014/main" id="{4BC96E92-93A2-9452-D651-25AF292F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229" y="961978"/>
            <a:ext cx="7845031" cy="50761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55E713-9D36-AD08-7888-5176B2A2E481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53EFC-08DF-B51D-BE3F-FBDEB28EB9A0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/>
              <a:t>Astropix</a:t>
            </a:r>
            <a:r>
              <a:rPr lang="en-US" sz="3000" b="1" dirty="0"/>
              <a:t> Stave/Drawer Design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06BC19-E904-A353-19CC-0DA3FA03F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3"/>
            <a:ext cx="9753600" cy="888828"/>
          </a:xfrm>
        </p:spPr>
        <p:txBody>
          <a:bodyPr>
            <a:normAutofit/>
          </a:bodyPr>
          <a:lstStyle/>
          <a:p>
            <a:r>
              <a:rPr lang="en-US" sz="1800" dirty="0"/>
              <a:t>Emphasis on D1 and D6 for now</a:t>
            </a:r>
          </a:p>
          <a:p>
            <a:r>
              <a:rPr lang="en-US" sz="1800" dirty="0"/>
              <a:t>Only 7 staves in D6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763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02750-D02A-61A5-4ABF-4E746AFC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68C12-0EF0-C320-2174-2CFAC19E7B93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BCADC-066B-F5FB-C38D-AFE834D5AAC3}"/>
              </a:ext>
            </a:extLst>
          </p:cNvPr>
          <p:cNvSpPr/>
          <p:nvPr/>
        </p:nvSpPr>
        <p:spPr>
          <a:xfrm>
            <a:off x="6756888" y="4057650"/>
            <a:ext cx="4035670" cy="1815612"/>
          </a:xfrm>
          <a:custGeom>
            <a:avLst/>
            <a:gdLst>
              <a:gd name="connsiteX0" fmla="*/ 967154 w 4035670"/>
              <a:gd name="connsiteY0" fmla="*/ 769327 h 1815612"/>
              <a:gd name="connsiteX1" fmla="*/ 967154 w 4035670"/>
              <a:gd name="connsiteY1" fmla="*/ 769327 h 1815612"/>
              <a:gd name="connsiteX2" fmla="*/ 931985 w 4035670"/>
              <a:gd name="connsiteY2" fmla="*/ 698988 h 1815612"/>
              <a:gd name="connsiteX3" fmla="*/ 197827 w 4035670"/>
              <a:gd name="connsiteY3" fmla="*/ 0 h 1815612"/>
              <a:gd name="connsiteX4" fmla="*/ 0 w 4035670"/>
              <a:gd name="connsiteY4" fmla="*/ 26377 h 1815612"/>
              <a:gd name="connsiteX5" fmla="*/ 813289 w 4035670"/>
              <a:gd name="connsiteY5" fmla="*/ 927588 h 1815612"/>
              <a:gd name="connsiteX6" fmla="*/ 822081 w 4035670"/>
              <a:gd name="connsiteY6" fmla="*/ 1815612 h 1815612"/>
              <a:gd name="connsiteX7" fmla="*/ 3991708 w 4035670"/>
              <a:gd name="connsiteY7" fmla="*/ 1758462 h 1815612"/>
              <a:gd name="connsiteX8" fmla="*/ 4035670 w 4035670"/>
              <a:gd name="connsiteY8" fmla="*/ 839665 h 1815612"/>
              <a:gd name="connsiteX9" fmla="*/ 3903785 w 4035670"/>
              <a:gd name="connsiteY9" fmla="*/ 786912 h 1815612"/>
              <a:gd name="connsiteX10" fmla="*/ 967154 w 4035670"/>
              <a:gd name="connsiteY10" fmla="*/ 769327 h 181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5670" h="1815612">
                <a:moveTo>
                  <a:pt x="967154" y="769327"/>
                </a:moveTo>
                <a:lnTo>
                  <a:pt x="967154" y="769327"/>
                </a:lnTo>
                <a:lnTo>
                  <a:pt x="931985" y="698988"/>
                </a:lnTo>
                <a:lnTo>
                  <a:pt x="197827" y="0"/>
                </a:lnTo>
                <a:lnTo>
                  <a:pt x="0" y="26377"/>
                </a:lnTo>
                <a:lnTo>
                  <a:pt x="813289" y="927588"/>
                </a:lnTo>
                <a:cubicBezTo>
                  <a:pt x="816220" y="1223596"/>
                  <a:pt x="819150" y="1519604"/>
                  <a:pt x="822081" y="1815612"/>
                </a:cubicBezTo>
                <a:lnTo>
                  <a:pt x="3991708" y="1758462"/>
                </a:lnTo>
                <a:lnTo>
                  <a:pt x="4035670" y="839665"/>
                </a:lnTo>
                <a:lnTo>
                  <a:pt x="3903785" y="786912"/>
                </a:lnTo>
                <a:lnTo>
                  <a:pt x="967154" y="769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59D6E-191B-B39C-26FE-689E74624C44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/>
              <a:t>Astropix</a:t>
            </a:r>
            <a:r>
              <a:rPr lang="en-US" sz="3000" b="1" dirty="0"/>
              <a:t> Stave Design - continued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7E1AB8-0188-AEE7-F674-C6BB63ACD1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3"/>
            <a:ext cx="9753600" cy="3252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D1 – two orientations</a:t>
            </a:r>
            <a:endParaRPr lang="en-US" sz="1800" i="1" dirty="0"/>
          </a:p>
        </p:txBody>
      </p:sp>
      <p:pic>
        <p:nvPicPr>
          <p:cNvPr id="5" name="Picture 4" descr="Diagram, schematic&#10;&#10;AI-generated content may be incorrect.">
            <a:extLst>
              <a:ext uri="{FF2B5EF4-FFF2-40B4-BE49-F238E27FC236}">
                <a16:creationId xmlns:a16="http://schemas.microsoft.com/office/drawing/2014/main" id="{3BFEE7E8-6B90-88D8-5ECF-97C1C6E46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1" y="1515720"/>
            <a:ext cx="5784605" cy="4522454"/>
          </a:xfrm>
          <a:prstGeom prst="rect">
            <a:avLst/>
          </a:prstGeom>
        </p:spPr>
      </p:pic>
      <p:pic>
        <p:nvPicPr>
          <p:cNvPr id="8" name="Picture 7" descr="Diagram, engineering drawing, schematic&#10;&#10;AI-generated content may be incorrect.">
            <a:extLst>
              <a:ext uri="{FF2B5EF4-FFF2-40B4-BE49-F238E27FC236}">
                <a16:creationId xmlns:a16="http://schemas.microsoft.com/office/drawing/2014/main" id="{9644BFA7-C3C4-9EC9-4FE4-F3A4ED8D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537720"/>
            <a:ext cx="5852588" cy="45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8D44F-3D70-06DC-087E-D0B159A95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90AA31-2AA0-6879-2BA2-31D7B1140860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E2E4A6-7C51-22CB-2F3A-58D9F9CEA85A}"/>
              </a:ext>
            </a:extLst>
          </p:cNvPr>
          <p:cNvSpPr/>
          <p:nvPr/>
        </p:nvSpPr>
        <p:spPr>
          <a:xfrm>
            <a:off x="6756888" y="4057650"/>
            <a:ext cx="4035670" cy="1815612"/>
          </a:xfrm>
          <a:custGeom>
            <a:avLst/>
            <a:gdLst>
              <a:gd name="connsiteX0" fmla="*/ 967154 w 4035670"/>
              <a:gd name="connsiteY0" fmla="*/ 769327 h 1815612"/>
              <a:gd name="connsiteX1" fmla="*/ 967154 w 4035670"/>
              <a:gd name="connsiteY1" fmla="*/ 769327 h 1815612"/>
              <a:gd name="connsiteX2" fmla="*/ 931985 w 4035670"/>
              <a:gd name="connsiteY2" fmla="*/ 698988 h 1815612"/>
              <a:gd name="connsiteX3" fmla="*/ 197827 w 4035670"/>
              <a:gd name="connsiteY3" fmla="*/ 0 h 1815612"/>
              <a:gd name="connsiteX4" fmla="*/ 0 w 4035670"/>
              <a:gd name="connsiteY4" fmla="*/ 26377 h 1815612"/>
              <a:gd name="connsiteX5" fmla="*/ 813289 w 4035670"/>
              <a:gd name="connsiteY5" fmla="*/ 927588 h 1815612"/>
              <a:gd name="connsiteX6" fmla="*/ 822081 w 4035670"/>
              <a:gd name="connsiteY6" fmla="*/ 1815612 h 1815612"/>
              <a:gd name="connsiteX7" fmla="*/ 3991708 w 4035670"/>
              <a:gd name="connsiteY7" fmla="*/ 1758462 h 1815612"/>
              <a:gd name="connsiteX8" fmla="*/ 4035670 w 4035670"/>
              <a:gd name="connsiteY8" fmla="*/ 839665 h 1815612"/>
              <a:gd name="connsiteX9" fmla="*/ 3903785 w 4035670"/>
              <a:gd name="connsiteY9" fmla="*/ 786912 h 1815612"/>
              <a:gd name="connsiteX10" fmla="*/ 967154 w 4035670"/>
              <a:gd name="connsiteY10" fmla="*/ 769327 h 181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5670" h="1815612">
                <a:moveTo>
                  <a:pt x="967154" y="769327"/>
                </a:moveTo>
                <a:lnTo>
                  <a:pt x="967154" y="769327"/>
                </a:lnTo>
                <a:lnTo>
                  <a:pt x="931985" y="698988"/>
                </a:lnTo>
                <a:lnTo>
                  <a:pt x="197827" y="0"/>
                </a:lnTo>
                <a:lnTo>
                  <a:pt x="0" y="26377"/>
                </a:lnTo>
                <a:lnTo>
                  <a:pt x="813289" y="927588"/>
                </a:lnTo>
                <a:cubicBezTo>
                  <a:pt x="816220" y="1223596"/>
                  <a:pt x="819150" y="1519604"/>
                  <a:pt x="822081" y="1815612"/>
                </a:cubicBezTo>
                <a:lnTo>
                  <a:pt x="3991708" y="1758462"/>
                </a:lnTo>
                <a:lnTo>
                  <a:pt x="4035670" y="839665"/>
                </a:lnTo>
                <a:lnTo>
                  <a:pt x="3903785" y="786912"/>
                </a:lnTo>
                <a:lnTo>
                  <a:pt x="967154" y="769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8C668-219D-D394-4E9A-85A009405812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/>
              <a:t>Astropix</a:t>
            </a:r>
            <a:r>
              <a:rPr lang="en-US" sz="3000" b="1" dirty="0"/>
              <a:t> Stave Design - continued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A519154-5ABB-5ACE-97D8-ED8B2298AB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3"/>
            <a:ext cx="9753600" cy="3252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D6 – 7 staves, two orientations</a:t>
            </a:r>
            <a:endParaRPr lang="en-US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D90A6-F085-3D58-B960-B0D8C47B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071" y="1541986"/>
            <a:ext cx="5784605" cy="4469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DC08E-2CAB-9028-941B-031C1EB2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541986"/>
            <a:ext cx="5852588" cy="45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22F9-D1E3-40AF-FB1F-798B35432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05FD76-C68B-6C31-F330-CBFE15565C86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7B915B-0CC9-704E-1C6E-4FE966C62927}"/>
              </a:ext>
            </a:extLst>
          </p:cNvPr>
          <p:cNvSpPr/>
          <p:nvPr/>
        </p:nvSpPr>
        <p:spPr>
          <a:xfrm>
            <a:off x="6756888" y="4057650"/>
            <a:ext cx="4035670" cy="1815612"/>
          </a:xfrm>
          <a:custGeom>
            <a:avLst/>
            <a:gdLst>
              <a:gd name="connsiteX0" fmla="*/ 967154 w 4035670"/>
              <a:gd name="connsiteY0" fmla="*/ 769327 h 1815612"/>
              <a:gd name="connsiteX1" fmla="*/ 967154 w 4035670"/>
              <a:gd name="connsiteY1" fmla="*/ 769327 h 1815612"/>
              <a:gd name="connsiteX2" fmla="*/ 931985 w 4035670"/>
              <a:gd name="connsiteY2" fmla="*/ 698988 h 1815612"/>
              <a:gd name="connsiteX3" fmla="*/ 197827 w 4035670"/>
              <a:gd name="connsiteY3" fmla="*/ 0 h 1815612"/>
              <a:gd name="connsiteX4" fmla="*/ 0 w 4035670"/>
              <a:gd name="connsiteY4" fmla="*/ 26377 h 1815612"/>
              <a:gd name="connsiteX5" fmla="*/ 813289 w 4035670"/>
              <a:gd name="connsiteY5" fmla="*/ 927588 h 1815612"/>
              <a:gd name="connsiteX6" fmla="*/ 822081 w 4035670"/>
              <a:gd name="connsiteY6" fmla="*/ 1815612 h 1815612"/>
              <a:gd name="connsiteX7" fmla="*/ 3991708 w 4035670"/>
              <a:gd name="connsiteY7" fmla="*/ 1758462 h 1815612"/>
              <a:gd name="connsiteX8" fmla="*/ 4035670 w 4035670"/>
              <a:gd name="connsiteY8" fmla="*/ 839665 h 1815612"/>
              <a:gd name="connsiteX9" fmla="*/ 3903785 w 4035670"/>
              <a:gd name="connsiteY9" fmla="*/ 786912 h 1815612"/>
              <a:gd name="connsiteX10" fmla="*/ 967154 w 4035670"/>
              <a:gd name="connsiteY10" fmla="*/ 769327 h 181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5670" h="1815612">
                <a:moveTo>
                  <a:pt x="967154" y="769327"/>
                </a:moveTo>
                <a:lnTo>
                  <a:pt x="967154" y="769327"/>
                </a:lnTo>
                <a:lnTo>
                  <a:pt x="931985" y="698988"/>
                </a:lnTo>
                <a:lnTo>
                  <a:pt x="197827" y="0"/>
                </a:lnTo>
                <a:lnTo>
                  <a:pt x="0" y="26377"/>
                </a:lnTo>
                <a:lnTo>
                  <a:pt x="813289" y="927588"/>
                </a:lnTo>
                <a:cubicBezTo>
                  <a:pt x="816220" y="1223596"/>
                  <a:pt x="819150" y="1519604"/>
                  <a:pt x="822081" y="1815612"/>
                </a:cubicBezTo>
                <a:lnTo>
                  <a:pt x="3991708" y="1758462"/>
                </a:lnTo>
                <a:lnTo>
                  <a:pt x="4035670" y="839665"/>
                </a:lnTo>
                <a:lnTo>
                  <a:pt x="3903785" y="786912"/>
                </a:lnTo>
                <a:lnTo>
                  <a:pt x="967154" y="769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4F387-EFCA-EB4A-37F0-1B2D590DBA21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/>
              <a:t>Astropix</a:t>
            </a:r>
            <a:r>
              <a:rPr lang="en-US" sz="3000" b="1" dirty="0"/>
              <a:t> Stave Design - continued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1552BB-CFF7-B679-B43F-3E8752F63F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857203"/>
            <a:ext cx="9753600" cy="3252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D6 – Alternative Geometry</a:t>
            </a:r>
            <a:endParaRPr lang="en-US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3A5E3-D6F2-4D80-8D01-BBDC67A3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242" y="2940573"/>
            <a:ext cx="7890208" cy="14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F204-5921-7692-95D5-5859E4076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455A7BF-B225-1010-D567-77496B39B384}"/>
              </a:ext>
            </a:extLst>
          </p:cNvPr>
          <p:cNvSpPr/>
          <p:nvPr/>
        </p:nvSpPr>
        <p:spPr>
          <a:xfrm>
            <a:off x="10436469" y="5895242"/>
            <a:ext cx="565782" cy="28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7B2E8-570D-5D2E-93C9-1E212A0FAF4E}"/>
              </a:ext>
            </a:extLst>
          </p:cNvPr>
          <p:cNvSpPr txBox="1"/>
          <p:nvPr/>
        </p:nvSpPr>
        <p:spPr>
          <a:xfrm>
            <a:off x="558800" y="58403"/>
            <a:ext cx="91961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Detailed Drawings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3E817EF-1949-59AC-BAA4-A3D5ADEEC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71790"/>
              </p:ext>
            </p:extLst>
          </p:nvPr>
        </p:nvGraphicFramePr>
        <p:xfrm>
          <a:off x="2429203" y="805849"/>
          <a:ext cx="70104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2070080" imgH="9326880" progId="Acrobat.Document.DC">
                  <p:embed/>
                </p:oleObj>
              </mc:Choice>
              <mc:Fallback>
                <p:oleObj name="Acrobat Document" r:id="rId2" imgW="12070080" imgH="932688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3E817EF-1949-59AC-BAA4-A3D5ADEEC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9203" y="805849"/>
                        <a:ext cx="70104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9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218269-e991-4030-892d-215e257cd3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E0805F859F48BA0F1EC75333757D" ma:contentTypeVersion="13" ma:contentTypeDescription="Create a new document." ma:contentTypeScope="" ma:versionID="3873f22fe7b4d460bbf98b931e3dfdb1">
  <xsd:schema xmlns:xsd="http://www.w3.org/2001/XMLSchema" xmlns:xs="http://www.w3.org/2001/XMLSchema" xmlns:p="http://schemas.microsoft.com/office/2006/metadata/properties" xmlns:ns3="6bac033f-ae38-42fd-843e-68364f05b558" xmlns:ns4="28218269-e991-4030-892d-215e257cd3ee" targetNamespace="http://schemas.microsoft.com/office/2006/metadata/properties" ma:root="true" ma:fieldsID="ed968fab41ec68143684146fbbf748ca" ns3:_="" ns4:_="">
    <xsd:import namespace="6bac033f-ae38-42fd-843e-68364f05b558"/>
    <xsd:import namespace="28218269-e991-4030-892d-215e257cd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c033f-ae38-42fd-843e-68364f05b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18269-e991-4030-892d-215e257c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28218269-e991-4030-892d-215e257cd3ee"/>
    <ds:schemaRef ds:uri="6bac033f-ae38-42fd-843e-68364f05b55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681464-94A7-40B9-A56E-B7B3337D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c033f-ae38-42fd-843e-68364f05b558"/>
    <ds:schemaRef ds:uri="28218269-e991-4030-892d-215e257cd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14198</TotalTime>
  <Words>218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BNL</vt:lpstr>
      <vt:lpstr>Adobe Acrobat Document</vt:lpstr>
      <vt:lpstr>BIC Update </vt:lpstr>
      <vt:lpstr>Lead/SciFi Matrix Flatness</vt:lpstr>
      <vt:lpstr>Lead/SciFi Matrix Flatness -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O'Connor, Thomas P.</cp:lastModifiedBy>
  <cp:revision>150</cp:revision>
  <dcterms:created xsi:type="dcterms:W3CDTF">2023-09-12T20:43:32Z</dcterms:created>
  <dcterms:modified xsi:type="dcterms:W3CDTF">2025-10-19T20:35:12Z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0x0101001DA0E0805F859F48BA0F1EC75333757D</vt:lpwstr>
  </property>
  <property fmtid="{D5CDD505-2E9C-101B-9397-08002B2CF9AE}" pid="3" name="MediaServiceImageTags">
    <vt:lpwstr/>
  </property>
</Properties>
</file>