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"/>
  </p:notesMasterIdLst>
  <p:sldIdLst>
    <p:sldId id="4758" r:id="rId5"/>
    <p:sldId id="326" r:id="rId6"/>
    <p:sldId id="327" r:id="rId7"/>
    <p:sldId id="329" r:id="rId8"/>
    <p:sldId id="47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47576-B4E4-42C7-B34F-9FD5C356A0AC}" v="5" dt="2025-11-03T14:39:10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724" autoAdjust="0"/>
  </p:normalViewPr>
  <p:slideViewPr>
    <p:cSldViewPr snapToGrid="0">
      <p:cViewPr varScale="1">
        <p:scale>
          <a:sx n="161" d="100"/>
          <a:sy n="161" d="100"/>
        </p:scale>
        <p:origin x="23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ley, Kevin G." userId="215862367_tp_box_2" providerId="OAuth2" clId="{30C8DFDF-E4A2-4E6F-A5B6-5318CBA24162}"/>
    <pc:docChg chg="undo custSel addSld delSld modSld sldOrd">
      <pc:chgData name="Bailey, Kevin G." userId="215862367_tp_box_2" providerId="OAuth2" clId="{30C8DFDF-E4A2-4E6F-A5B6-5318CBA24162}" dt="2025-11-03T14:41:00.503" v="333" actId="20577"/>
      <pc:docMkLst>
        <pc:docMk/>
      </pc:docMkLst>
      <pc:sldChg chg="del">
        <pc:chgData name="Bailey, Kevin G." userId="215862367_tp_box_2" providerId="OAuth2" clId="{30C8DFDF-E4A2-4E6F-A5B6-5318CBA24162}" dt="2025-10-31T18:00:16.146" v="25" actId="47"/>
        <pc:sldMkLst>
          <pc:docMk/>
          <pc:sldMk cId="2579671029" sldId="301"/>
        </pc:sldMkLst>
      </pc:sldChg>
      <pc:sldChg chg="add del">
        <pc:chgData name="Bailey, Kevin G." userId="215862367_tp_box_2" providerId="OAuth2" clId="{30C8DFDF-E4A2-4E6F-A5B6-5318CBA24162}" dt="2025-10-31T18:00:34.026" v="31" actId="47"/>
        <pc:sldMkLst>
          <pc:docMk/>
          <pc:sldMk cId="1399168757" sldId="306"/>
        </pc:sldMkLst>
      </pc:sldChg>
      <pc:sldChg chg="del">
        <pc:chgData name="Bailey, Kevin G." userId="215862367_tp_box_2" providerId="OAuth2" clId="{30C8DFDF-E4A2-4E6F-A5B6-5318CBA24162}" dt="2025-10-31T18:00:14.364" v="24" actId="47"/>
        <pc:sldMkLst>
          <pc:docMk/>
          <pc:sldMk cId="675967138" sldId="310"/>
        </pc:sldMkLst>
      </pc:sldChg>
      <pc:sldChg chg="del">
        <pc:chgData name="Bailey, Kevin G." userId="215862367_tp_box_2" providerId="OAuth2" clId="{30C8DFDF-E4A2-4E6F-A5B6-5318CBA24162}" dt="2025-10-31T18:00:18.089" v="27" actId="47"/>
        <pc:sldMkLst>
          <pc:docMk/>
          <pc:sldMk cId="586516217" sldId="316"/>
        </pc:sldMkLst>
      </pc:sldChg>
      <pc:sldChg chg="add ord">
        <pc:chgData name="Bailey, Kevin G." userId="215862367_tp_box_2" providerId="OAuth2" clId="{30C8DFDF-E4A2-4E6F-A5B6-5318CBA24162}" dt="2025-10-31T18:00:42.172" v="33"/>
        <pc:sldMkLst>
          <pc:docMk/>
          <pc:sldMk cId="887980994" sldId="326"/>
        </pc:sldMkLst>
      </pc:sldChg>
      <pc:sldChg chg="modSp add mod">
        <pc:chgData name="Bailey, Kevin G." userId="215862367_tp_box_2" providerId="OAuth2" clId="{30C8DFDF-E4A2-4E6F-A5B6-5318CBA24162}" dt="2025-10-31T18:00:08.388" v="23" actId="27636"/>
        <pc:sldMkLst>
          <pc:docMk/>
          <pc:sldMk cId="3465985912" sldId="327"/>
        </pc:sldMkLst>
        <pc:spChg chg="mod">
          <ac:chgData name="Bailey, Kevin G." userId="215862367_tp_box_2" providerId="OAuth2" clId="{30C8DFDF-E4A2-4E6F-A5B6-5318CBA24162}" dt="2025-10-31T18:00:08.388" v="23" actId="27636"/>
          <ac:spMkLst>
            <pc:docMk/>
            <pc:sldMk cId="3465985912" sldId="327"/>
            <ac:spMk id="2" creationId="{40B58737-38E2-0FA3-1F9C-5AD5FEA160AC}"/>
          </ac:spMkLst>
        </pc:spChg>
      </pc:sldChg>
      <pc:sldChg chg="add del ord">
        <pc:chgData name="Bailey, Kevin G." userId="215862367_tp_box_2" providerId="OAuth2" clId="{30C8DFDF-E4A2-4E6F-A5B6-5318CBA24162}" dt="2025-11-03T14:37:24.688" v="233" actId="2696"/>
        <pc:sldMkLst>
          <pc:docMk/>
          <pc:sldMk cId="295191088" sldId="328"/>
        </pc:sldMkLst>
      </pc:sldChg>
      <pc:sldChg chg="addSp modSp add mod">
        <pc:chgData name="Bailey, Kevin G." userId="215862367_tp_box_2" providerId="OAuth2" clId="{30C8DFDF-E4A2-4E6F-A5B6-5318CBA24162}" dt="2025-11-03T14:41:00.503" v="333" actId="20577"/>
        <pc:sldMkLst>
          <pc:docMk/>
          <pc:sldMk cId="468765997" sldId="329"/>
        </pc:sldMkLst>
        <pc:spChg chg="mod">
          <ac:chgData name="Bailey, Kevin G." userId="215862367_tp_box_2" providerId="OAuth2" clId="{30C8DFDF-E4A2-4E6F-A5B6-5318CBA24162}" dt="2025-11-03T14:38:55.418" v="236" actId="20577"/>
          <ac:spMkLst>
            <pc:docMk/>
            <pc:sldMk cId="468765997" sldId="329"/>
            <ac:spMk id="2" creationId="{F5F8BFCA-4E89-1909-8D51-9DC1DE718485}"/>
          </ac:spMkLst>
        </pc:spChg>
        <pc:spChg chg="add mod">
          <ac:chgData name="Bailey, Kevin G." userId="215862367_tp_box_2" providerId="OAuth2" clId="{30C8DFDF-E4A2-4E6F-A5B6-5318CBA24162}" dt="2025-11-03T14:41:00.503" v="333" actId="20577"/>
          <ac:spMkLst>
            <pc:docMk/>
            <pc:sldMk cId="468765997" sldId="329"/>
            <ac:spMk id="3" creationId="{E88A89BB-9FC2-2F39-9C3E-66439B19DE3E}"/>
          </ac:spMkLst>
        </pc:spChg>
      </pc:sldChg>
      <pc:sldChg chg="modSp mod">
        <pc:chgData name="Bailey, Kevin G." userId="215862367_tp_box_2" providerId="OAuth2" clId="{30C8DFDF-E4A2-4E6F-A5B6-5318CBA24162}" dt="2025-10-31T17:04:22.416" v="21" actId="20577"/>
        <pc:sldMkLst>
          <pc:docMk/>
          <pc:sldMk cId="4134062534" sldId="4758"/>
        </pc:sldMkLst>
        <pc:spChg chg="mod">
          <ac:chgData name="Bailey, Kevin G." userId="215862367_tp_box_2" providerId="OAuth2" clId="{30C8DFDF-E4A2-4E6F-A5B6-5318CBA24162}" dt="2025-10-31T17:04:22.416" v="21" actId="20577"/>
          <ac:spMkLst>
            <pc:docMk/>
            <pc:sldMk cId="4134062534" sldId="4758"/>
            <ac:spMk id="3" creationId="{200F0D07-ABCF-2318-CEFA-9F9FC4E3A6D8}"/>
          </ac:spMkLst>
        </pc:spChg>
      </pc:sldChg>
      <pc:sldChg chg="addSp delSp modSp mod ord">
        <pc:chgData name="Bailey, Kevin G." userId="215862367_tp_box_2" providerId="OAuth2" clId="{30C8DFDF-E4A2-4E6F-A5B6-5318CBA24162}" dt="2025-11-03T14:36:27.197" v="232" actId="20577"/>
        <pc:sldMkLst>
          <pc:docMk/>
          <pc:sldMk cId="1371638009" sldId="4759"/>
        </pc:sldMkLst>
        <pc:spChg chg="add del mod">
          <ac:chgData name="Bailey, Kevin G." userId="215862367_tp_box_2" providerId="OAuth2" clId="{30C8DFDF-E4A2-4E6F-A5B6-5318CBA24162}" dt="2025-11-03T14:25:06.778" v="70" actId="478"/>
          <ac:spMkLst>
            <pc:docMk/>
            <pc:sldMk cId="1371638009" sldId="4759"/>
            <ac:spMk id="2" creationId="{9086E13A-D7E8-FB08-1805-F80DB2FCFEFD}"/>
          </ac:spMkLst>
        </pc:spChg>
        <pc:spChg chg="add mod ord">
          <ac:chgData name="Bailey, Kevin G." userId="215862367_tp_box_2" providerId="OAuth2" clId="{30C8DFDF-E4A2-4E6F-A5B6-5318CBA24162}" dt="2025-11-03T14:24:48.980" v="69" actId="167"/>
          <ac:spMkLst>
            <pc:docMk/>
            <pc:sldMk cId="1371638009" sldId="4759"/>
            <ac:spMk id="4" creationId="{6A51912A-DF3F-DA04-04E4-35D4A3C3242C}"/>
          </ac:spMkLst>
        </pc:spChg>
        <pc:spChg chg="add mod">
          <ac:chgData name="Bailey, Kevin G." userId="215862367_tp_box_2" providerId="OAuth2" clId="{30C8DFDF-E4A2-4E6F-A5B6-5318CBA24162}" dt="2025-11-03T14:36:27.197" v="232" actId="20577"/>
          <ac:spMkLst>
            <pc:docMk/>
            <pc:sldMk cId="1371638009" sldId="4759"/>
            <ac:spMk id="5" creationId="{4011F9E6-6155-630A-245A-C95F74AC62DF}"/>
          </ac:spMkLst>
        </pc:spChg>
      </pc:sldChg>
      <pc:sldChg chg="del">
        <pc:chgData name="Bailey, Kevin G." userId="215862367_tp_box_2" providerId="OAuth2" clId="{30C8DFDF-E4A2-4E6F-A5B6-5318CBA24162}" dt="2025-10-31T18:00:17.155" v="26" actId="47"/>
        <pc:sldMkLst>
          <pc:docMk/>
          <pc:sldMk cId="2766250573" sldId="4760"/>
        </pc:sldMkLst>
      </pc:sldChg>
      <pc:sldChg chg="del">
        <pc:chgData name="Bailey, Kevin G." userId="215862367_tp_box_2" providerId="OAuth2" clId="{30C8DFDF-E4A2-4E6F-A5B6-5318CBA24162}" dt="2025-10-31T18:00:28.863" v="30" actId="47"/>
        <pc:sldMkLst>
          <pc:docMk/>
          <pc:sldMk cId="1054617097" sldId="47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37192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25033"/>
            <a:ext cx="11176000" cy="584200"/>
          </a:xfrm>
        </p:spPr>
        <p:txBody>
          <a:bodyPr>
            <a:noAutofit/>
          </a:bodyPr>
          <a:lstStyle>
            <a:lvl1pPr marL="0" indent="0">
              <a:buNone/>
              <a:defRPr sz="2667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1909234"/>
            <a:ext cx="9753600" cy="4364567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0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7" r:id="rId4"/>
    <p:sldLayoutId id="214748367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814" y="1143474"/>
            <a:ext cx="10334625" cy="846237"/>
          </a:xfrm>
        </p:spPr>
        <p:txBody>
          <a:bodyPr>
            <a:normAutofit fontScale="90000"/>
          </a:bodyPr>
          <a:lstStyle/>
          <a:p>
            <a:r>
              <a:rPr lang="en-US" dirty="0"/>
              <a:t>BIC Update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103114"/>
            <a:ext cx="10334625" cy="4489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Kevin Bailey &amp; Tom  O’Connor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059204-FF2B-03A6-FAB7-9DE25E7F1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95" y="2567210"/>
            <a:ext cx="10334625" cy="501650"/>
          </a:xfrm>
        </p:spPr>
        <p:txBody>
          <a:bodyPr/>
          <a:lstStyle/>
          <a:p>
            <a:r>
              <a:rPr lang="en-US" dirty="0"/>
              <a:t>Triple I Engineering Meeting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F0D07-ABCF-2318-CEFA-9F9FC4E3A6D8}"/>
              </a:ext>
            </a:extLst>
          </p:cNvPr>
          <p:cNvSpPr txBox="1"/>
          <p:nvPr/>
        </p:nvSpPr>
        <p:spPr>
          <a:xfrm>
            <a:off x="906449" y="3536497"/>
            <a:ext cx="1963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November 3, 2025</a:t>
            </a:r>
          </a:p>
        </p:txBody>
      </p:sp>
    </p:spTree>
    <p:extLst>
      <p:ext uri="{BB962C8B-B14F-4D97-AF65-F5344CB8AC3E}">
        <p14:creationId xmlns:p14="http://schemas.microsoft.com/office/powerpoint/2010/main" val="413406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33C79-2AD3-0765-ADC1-568FAD79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Flatness Test #2</a:t>
            </a:r>
          </a:p>
        </p:txBody>
      </p:sp>
      <p:pic>
        <p:nvPicPr>
          <p:cNvPr id="12" name="Content Placeholder 11" descr="A picture containing text&#10;&#10;AI-generated content may be incorrect.">
            <a:extLst>
              <a:ext uri="{FF2B5EF4-FFF2-40B4-BE49-F238E27FC236}">
                <a16:creationId xmlns:a16="http://schemas.microsoft.com/office/drawing/2014/main" id="{E27633E4-36E4-29D5-4A50-32A59B5814C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998360" y="1325563"/>
            <a:ext cx="9753600" cy="2111653"/>
          </a:xfrm>
        </p:spPr>
      </p:pic>
      <p:pic>
        <p:nvPicPr>
          <p:cNvPr id="14" name="Picture 13" descr="A picture containing text&#10;&#10;AI-generated content may be incorrect.">
            <a:extLst>
              <a:ext uri="{FF2B5EF4-FFF2-40B4-BE49-F238E27FC236}">
                <a16:creationId xmlns:a16="http://schemas.microsoft.com/office/drawing/2014/main" id="{9FA77678-F4DB-F8EB-FEB4-EF2068D1B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60" y="3374879"/>
            <a:ext cx="9753600" cy="20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8737-38E2-0FA3-1F9C-5AD5FEA16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1994"/>
            <a:ext cx="11176000" cy="488284"/>
          </a:xfrm>
        </p:spPr>
        <p:txBody>
          <a:bodyPr>
            <a:normAutofit fontScale="90000"/>
          </a:bodyPr>
          <a:lstStyle/>
          <a:p>
            <a:r>
              <a:rPr lang="en-US" dirty="0"/>
              <a:t>Flatness </a:t>
            </a:r>
            <a:r>
              <a:rPr lang="en-US" dirty="0" err="1"/>
              <a:t>measuremets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C6827-9744-BE91-6821-527F884FD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19" y="1095837"/>
            <a:ext cx="10213999" cy="53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8BFCA-4E89-1909-8D51-9DC1DE71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and Staves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48A82-9CC9-354F-B021-E02BC8CD7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851" y="878164"/>
            <a:ext cx="3436848" cy="2688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4B930D-E2F0-FCCC-7C11-BAD25D65C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069" y="1646040"/>
            <a:ext cx="5706959" cy="398443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058B44-59C3-F286-9C95-9D09DD5DF046}"/>
              </a:ext>
            </a:extLst>
          </p:cNvPr>
          <p:cNvCxnSpPr/>
          <p:nvPr/>
        </p:nvCxnSpPr>
        <p:spPr>
          <a:xfrm flipH="1" flipV="1">
            <a:off x="6151419" y="3638257"/>
            <a:ext cx="1943899" cy="144742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7C61AD-CE08-BFBB-7364-2020BDBE7A45}"/>
              </a:ext>
            </a:extLst>
          </p:cNvPr>
          <p:cNvCxnSpPr/>
          <p:nvPr/>
        </p:nvCxnSpPr>
        <p:spPr>
          <a:xfrm flipH="1" flipV="1">
            <a:off x="6786597" y="3512660"/>
            <a:ext cx="1756329" cy="95063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4FFC65-DB03-6914-0A4B-388BD205BEAD}"/>
              </a:ext>
            </a:extLst>
          </p:cNvPr>
          <p:cNvCxnSpPr/>
          <p:nvPr/>
        </p:nvCxnSpPr>
        <p:spPr>
          <a:xfrm flipV="1">
            <a:off x="3086367" y="3567013"/>
            <a:ext cx="1236252" cy="226042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BC1B32-DDAA-9E65-8EAA-C82822B0C4CB}"/>
              </a:ext>
            </a:extLst>
          </p:cNvPr>
          <p:cNvSpPr txBox="1"/>
          <p:nvPr/>
        </p:nvSpPr>
        <p:spPr>
          <a:xfrm>
            <a:off x="2421348" y="5827435"/>
            <a:ext cx="352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Available vacuum area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31663E-40F3-524B-DCE4-EAE6433A9394}"/>
              </a:ext>
            </a:extLst>
          </p:cNvPr>
          <p:cNvSpPr txBox="1"/>
          <p:nvPr/>
        </p:nvSpPr>
        <p:spPr>
          <a:xfrm>
            <a:off x="8658026" y="4322619"/>
            <a:ext cx="289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Angle a problem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D1CBE-0FA9-4642-0485-07C1985B0B03}"/>
              </a:ext>
            </a:extLst>
          </p:cNvPr>
          <p:cNvSpPr txBox="1"/>
          <p:nvPr/>
        </p:nvSpPr>
        <p:spPr>
          <a:xfrm>
            <a:off x="8163525" y="5085685"/>
            <a:ext cx="283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Radius a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A89BB-9FC2-2F39-9C3E-66439B19DE3E}"/>
              </a:ext>
            </a:extLst>
          </p:cNvPr>
          <p:cNvSpPr txBox="1"/>
          <p:nvPr/>
        </p:nvSpPr>
        <p:spPr>
          <a:xfrm>
            <a:off x="1080655" y="839190"/>
            <a:ext cx="5462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Fabrication Tooling impacts on </a:t>
            </a:r>
            <a:r>
              <a:rPr lang="en-US"/>
              <a:t>design </a:t>
            </a:r>
          </a:p>
          <a:p>
            <a:r>
              <a:rPr lang="en-US"/>
              <a:t>– Discussion scheduled</a:t>
            </a:r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687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7B2DA1-5CEE-D284-01B8-F42D8760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9698B-BF08-F90D-1F47-4F6A9909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8" y="691948"/>
            <a:ext cx="10021388" cy="55609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266FA8-C46E-FCB7-1787-CEB5A174D80F}"/>
              </a:ext>
            </a:extLst>
          </p:cNvPr>
          <p:cNvSpPr/>
          <p:nvPr/>
        </p:nvSpPr>
        <p:spPr>
          <a:xfrm>
            <a:off x="1310054" y="822081"/>
            <a:ext cx="2532184" cy="589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121955-3DED-0241-77B6-7B1045FF93FD}"/>
              </a:ext>
            </a:extLst>
          </p:cNvPr>
          <p:cNvSpPr/>
          <p:nvPr/>
        </p:nvSpPr>
        <p:spPr>
          <a:xfrm>
            <a:off x="10418885" y="5807319"/>
            <a:ext cx="703384" cy="358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51912A-DF3F-DA04-04E4-35D4A3C3242C}"/>
              </a:ext>
            </a:extLst>
          </p:cNvPr>
          <p:cNvSpPr/>
          <p:nvPr/>
        </p:nvSpPr>
        <p:spPr>
          <a:xfrm>
            <a:off x="1638795" y="1227117"/>
            <a:ext cx="4120737" cy="328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1F9E6-6155-630A-245A-C95F74AC62DF}"/>
              </a:ext>
            </a:extLst>
          </p:cNvPr>
          <p:cNvSpPr txBox="1"/>
          <p:nvPr/>
        </p:nvSpPr>
        <p:spPr>
          <a:xfrm>
            <a:off x="874816" y="1187532"/>
            <a:ext cx="3673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CFRP samples</a:t>
            </a:r>
          </a:p>
          <a:p>
            <a:r>
              <a:rPr lang="en-US" dirty="0"/>
              <a:t>   -Deflection testing and analysis</a:t>
            </a:r>
          </a:p>
          <a:p>
            <a:r>
              <a:rPr lang="en-US" dirty="0"/>
              <a:t>   -On route to ANL</a:t>
            </a:r>
          </a:p>
          <a:p>
            <a:r>
              <a:rPr lang="en-US" dirty="0"/>
              <a:t>       Plan to add Lead/</a:t>
            </a:r>
            <a:r>
              <a:rPr lang="en-US" dirty="0" err="1"/>
              <a:t>SiFI</a:t>
            </a:r>
            <a:endParaRPr lang="en-US" dirty="0"/>
          </a:p>
          <a:p>
            <a:r>
              <a:rPr lang="en-US" dirty="0"/>
              <a:t>   -More deflection testing planned</a:t>
            </a:r>
          </a:p>
        </p:txBody>
      </p:sp>
    </p:spTree>
    <p:extLst>
      <p:ext uri="{BB962C8B-B14F-4D97-AF65-F5344CB8AC3E}">
        <p14:creationId xmlns:p14="http://schemas.microsoft.com/office/powerpoint/2010/main" val="137163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A0E0805F859F48BA0F1EC75333757D" ma:contentTypeVersion="13" ma:contentTypeDescription="Create a new document." ma:contentTypeScope="" ma:versionID="3873f22fe7b4d460bbf98b931e3dfdb1">
  <xsd:schema xmlns:xsd="http://www.w3.org/2001/XMLSchema" xmlns:xs="http://www.w3.org/2001/XMLSchema" xmlns:p="http://schemas.microsoft.com/office/2006/metadata/properties" xmlns:ns3="6bac033f-ae38-42fd-843e-68364f05b558" xmlns:ns4="28218269-e991-4030-892d-215e257cd3ee" targetNamespace="http://schemas.microsoft.com/office/2006/metadata/properties" ma:root="true" ma:fieldsID="ed968fab41ec68143684146fbbf748ca" ns3:_="" ns4:_="">
    <xsd:import namespace="6bac033f-ae38-42fd-843e-68364f05b558"/>
    <xsd:import namespace="28218269-e991-4030-892d-215e257cd3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c033f-ae38-42fd-843e-68364f05b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18269-e991-4030-892d-215e257cd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8218269-e991-4030-892d-215e257cd3ee" xsi:nil="true"/>
  </documentManagement>
</p:properties>
</file>

<file path=customXml/itemProps1.xml><?xml version="1.0" encoding="utf-8"?>
<ds:datastoreItem xmlns:ds="http://schemas.openxmlformats.org/officeDocument/2006/customXml" ds:itemID="{84681464-94A7-40B9-A56E-B7B3337D6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ac033f-ae38-42fd-843e-68364f05b558"/>
    <ds:schemaRef ds:uri="28218269-e991-4030-892d-215e257cd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637A3-DEB1-4C7D-9F81-D2184D65C3B4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28218269-e991-4030-892d-215e257cd3ee"/>
    <ds:schemaRef ds:uri="6bac033f-ae38-42fd-843e-68364f05b55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18120</TotalTime>
  <Words>74</Words>
  <Application>Microsoft Office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BNL</vt:lpstr>
      <vt:lpstr>BIC Update </vt:lpstr>
      <vt:lpstr>Flatness Test #2</vt:lpstr>
      <vt:lpstr>Flatness measuremets</vt:lpstr>
      <vt:lpstr>Modules and Staves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Bailey, Kevin G.</cp:lastModifiedBy>
  <cp:revision>148</cp:revision>
  <dcterms:created xsi:type="dcterms:W3CDTF">2023-09-12T20:43:32Z</dcterms:created>
  <dcterms:modified xsi:type="dcterms:W3CDTF">2025-11-03T14:41:06Z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0x0101001DA0E0805F859F48BA0F1EC75333757D</vt:lpwstr>
  </property>
  <property fmtid="{D5CDD505-2E9C-101B-9397-08002B2CF9AE}" pid="3" name="MediaServiceImageTags">
    <vt:lpwstr/>
  </property>
</Properties>
</file>