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sldIdLst>
    <p:sldId id="4758" r:id="rId5"/>
    <p:sldId id="326" r:id="rId6"/>
    <p:sldId id="4760" r:id="rId7"/>
    <p:sldId id="329" r:id="rId8"/>
    <p:sldId id="47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E2BA2-0837-4310-899F-4C8BEB1A9CF1}" v="3" dt="2025-11-16T22:56:03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724" autoAdjust="0"/>
  </p:normalViewPr>
  <p:slideViewPr>
    <p:cSldViewPr snapToGrid="0">
      <p:cViewPr varScale="1">
        <p:scale>
          <a:sx n="56" d="100"/>
          <a:sy n="56" d="100"/>
        </p:scale>
        <p:origin x="29" y="3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Connor, Thomas P." userId="229623717_tp_box_2" providerId="OAuth2" clId="{CC8733B9-42E5-46F7-BBD2-98359948832B}"/>
    <pc:docChg chg="custSel addSld delSld modSld">
      <pc:chgData name="O'Connor, Thomas P." userId="229623717_tp_box_2" providerId="OAuth2" clId="{CC8733B9-42E5-46F7-BBD2-98359948832B}" dt="2025-11-16T23:06:48.941" v="593" actId="6549"/>
      <pc:docMkLst>
        <pc:docMk/>
      </pc:docMkLst>
      <pc:sldChg chg="addSp delSp modSp mod">
        <pc:chgData name="O'Connor, Thomas P." userId="229623717_tp_box_2" providerId="OAuth2" clId="{CC8733B9-42E5-46F7-BBD2-98359948832B}" dt="2025-11-16T23:05:35.672" v="537" actId="692"/>
        <pc:sldMkLst>
          <pc:docMk/>
          <pc:sldMk cId="887980994" sldId="326"/>
        </pc:sldMkLst>
        <pc:spChg chg="mod">
          <ac:chgData name="O'Connor, Thomas P." userId="229623717_tp_box_2" providerId="OAuth2" clId="{CC8733B9-42E5-46F7-BBD2-98359948832B}" dt="2025-11-16T22:53:08.616" v="33" actId="20577"/>
          <ac:spMkLst>
            <pc:docMk/>
            <pc:sldMk cId="887980994" sldId="326"/>
            <ac:spMk id="2" creationId="{C2533C79-2AD3-0765-ADC1-568FAD797C61}"/>
          </ac:spMkLst>
        </pc:spChg>
        <pc:spChg chg="add del mod">
          <ac:chgData name="O'Connor, Thomas P." userId="229623717_tp_box_2" providerId="OAuth2" clId="{CC8733B9-42E5-46F7-BBD2-98359948832B}" dt="2025-11-16T22:52:53.684" v="2"/>
          <ac:spMkLst>
            <pc:docMk/>
            <pc:sldMk cId="887980994" sldId="326"/>
            <ac:spMk id="4" creationId="{6B65081D-E419-1B44-14F6-5E297900A736}"/>
          </ac:spMkLst>
        </pc:spChg>
        <pc:spChg chg="add mod">
          <ac:chgData name="O'Connor, Thomas P." userId="229623717_tp_box_2" providerId="OAuth2" clId="{CC8733B9-42E5-46F7-BBD2-98359948832B}" dt="2025-11-16T23:04:43.611" v="532" actId="20577"/>
          <ac:spMkLst>
            <pc:docMk/>
            <pc:sldMk cId="887980994" sldId="326"/>
            <ac:spMk id="6" creationId="{52FE0F91-567B-4E93-0272-E807FFEB1C86}"/>
          </ac:spMkLst>
        </pc:spChg>
        <pc:picChg chg="add mod">
          <ac:chgData name="O'Connor, Thomas P." userId="229623717_tp_box_2" providerId="OAuth2" clId="{CC8733B9-42E5-46F7-BBD2-98359948832B}" dt="2025-11-16T22:52:53.684" v="2"/>
          <ac:picMkLst>
            <pc:docMk/>
            <pc:sldMk cId="887980994" sldId="326"/>
            <ac:picMk id="5" creationId="{256065B8-EA2A-320A-1BA3-D3CBD625E476}"/>
          </ac:picMkLst>
        </pc:picChg>
        <pc:picChg chg="del">
          <ac:chgData name="O'Connor, Thomas P." userId="229623717_tp_box_2" providerId="OAuth2" clId="{CC8733B9-42E5-46F7-BBD2-98359948832B}" dt="2025-11-16T22:52:42.588" v="0" actId="478"/>
          <ac:picMkLst>
            <pc:docMk/>
            <pc:sldMk cId="887980994" sldId="326"/>
            <ac:picMk id="12" creationId="{E27633E4-36E4-29D5-4A50-32A59B5814C9}"/>
          </ac:picMkLst>
        </pc:picChg>
        <pc:picChg chg="del">
          <ac:chgData name="O'Connor, Thomas P." userId="229623717_tp_box_2" providerId="OAuth2" clId="{CC8733B9-42E5-46F7-BBD2-98359948832B}" dt="2025-11-16T22:52:50.398" v="1" actId="478"/>
          <ac:picMkLst>
            <pc:docMk/>
            <pc:sldMk cId="887980994" sldId="326"/>
            <ac:picMk id="14" creationId="{9FA77678-F4DB-F8EB-FEB4-EF2068D1BD14}"/>
          </ac:picMkLst>
        </pc:picChg>
        <pc:cxnChg chg="add del mod">
          <ac:chgData name="O'Connor, Thomas P." userId="229623717_tp_box_2" providerId="OAuth2" clId="{CC8733B9-42E5-46F7-BBD2-98359948832B}" dt="2025-11-16T23:05:00.203" v="534" actId="478"/>
          <ac:cxnSpMkLst>
            <pc:docMk/>
            <pc:sldMk cId="887980994" sldId="326"/>
            <ac:cxnSpMk id="8" creationId="{2625DCFB-EF65-F7D2-F02A-D37A6887D9DA}"/>
          </ac:cxnSpMkLst>
        </pc:cxnChg>
        <pc:cxnChg chg="add mod">
          <ac:chgData name="O'Connor, Thomas P." userId="229623717_tp_box_2" providerId="OAuth2" clId="{CC8733B9-42E5-46F7-BBD2-98359948832B}" dt="2025-11-16T23:05:35.672" v="537" actId="692"/>
          <ac:cxnSpMkLst>
            <pc:docMk/>
            <pc:sldMk cId="887980994" sldId="326"/>
            <ac:cxnSpMk id="10" creationId="{78B811D0-2E03-DBAB-785E-6949DA8E5EF2}"/>
          </ac:cxnSpMkLst>
        </pc:cxnChg>
      </pc:sldChg>
      <pc:sldChg chg="del">
        <pc:chgData name="O'Connor, Thomas P." userId="229623717_tp_box_2" providerId="OAuth2" clId="{CC8733B9-42E5-46F7-BBD2-98359948832B}" dt="2025-11-16T23:06:12.307" v="538" actId="2696"/>
        <pc:sldMkLst>
          <pc:docMk/>
          <pc:sldMk cId="3465985912" sldId="327"/>
        </pc:sldMkLst>
      </pc:sldChg>
      <pc:sldChg chg="delSp modSp mod">
        <pc:chgData name="O'Connor, Thomas P." userId="229623717_tp_box_2" providerId="OAuth2" clId="{CC8733B9-42E5-46F7-BBD2-98359948832B}" dt="2025-11-16T23:06:24.184" v="548" actId="20577"/>
        <pc:sldMkLst>
          <pc:docMk/>
          <pc:sldMk cId="468765997" sldId="329"/>
        </pc:sldMkLst>
        <pc:spChg chg="mod">
          <ac:chgData name="O'Connor, Thomas P." userId="229623717_tp_box_2" providerId="OAuth2" clId="{CC8733B9-42E5-46F7-BBD2-98359948832B}" dt="2025-11-16T23:01:09.178" v="311" actId="1076"/>
          <ac:spMkLst>
            <pc:docMk/>
            <pc:sldMk cId="468765997" sldId="329"/>
            <ac:spMk id="3" creationId="{E88A89BB-9FC2-2F39-9C3E-66439B19DE3E}"/>
          </ac:spMkLst>
        </pc:spChg>
        <pc:spChg chg="mod">
          <ac:chgData name="O'Connor, Thomas P." userId="229623717_tp_box_2" providerId="OAuth2" clId="{CC8733B9-42E5-46F7-BBD2-98359948832B}" dt="2025-11-16T23:02:21.487" v="383" actId="20577"/>
          <ac:spMkLst>
            <pc:docMk/>
            <pc:sldMk cId="468765997" sldId="329"/>
            <ac:spMk id="19" creationId="{C6BC1B32-DDAA-9E65-8EAA-C82822B0C4CB}"/>
          </ac:spMkLst>
        </pc:spChg>
        <pc:spChg chg="mod">
          <ac:chgData name="O'Connor, Thomas P." userId="229623717_tp_box_2" providerId="OAuth2" clId="{CC8733B9-42E5-46F7-BBD2-98359948832B}" dt="2025-11-16T23:06:24.184" v="548" actId="20577"/>
          <ac:spMkLst>
            <pc:docMk/>
            <pc:sldMk cId="468765997" sldId="329"/>
            <ac:spMk id="20" creationId="{B031663E-40F3-524B-DCE4-EAE6433A9394}"/>
          </ac:spMkLst>
        </pc:spChg>
        <pc:spChg chg="del mod">
          <ac:chgData name="O'Connor, Thomas P." userId="229623717_tp_box_2" providerId="OAuth2" clId="{CC8733B9-42E5-46F7-BBD2-98359948832B}" dt="2025-11-16T23:00:26.146" v="292" actId="21"/>
          <ac:spMkLst>
            <pc:docMk/>
            <pc:sldMk cId="468765997" sldId="329"/>
            <ac:spMk id="21" creationId="{42FD1CBE-0FA9-4642-0485-07C1985B0B03}"/>
          </ac:spMkLst>
        </pc:spChg>
        <pc:cxnChg chg="del">
          <ac:chgData name="O'Connor, Thomas P." userId="229623717_tp_box_2" providerId="OAuth2" clId="{CC8733B9-42E5-46F7-BBD2-98359948832B}" dt="2025-11-16T23:00:28.616" v="293" actId="478"/>
          <ac:cxnSpMkLst>
            <pc:docMk/>
            <pc:sldMk cId="468765997" sldId="329"/>
            <ac:cxnSpMk id="12" creationId="{68058B44-59C3-F286-9C95-9D09DD5DF046}"/>
          </ac:cxnSpMkLst>
        </pc:cxnChg>
        <pc:cxnChg chg="mod">
          <ac:chgData name="O'Connor, Thomas P." userId="229623717_tp_box_2" providerId="OAuth2" clId="{CC8733B9-42E5-46F7-BBD2-98359948832B}" dt="2025-11-16T23:00:42.508" v="296" actId="14100"/>
          <ac:cxnSpMkLst>
            <pc:docMk/>
            <pc:sldMk cId="468765997" sldId="329"/>
            <ac:cxnSpMk id="18" creationId="{E24FFC65-DB03-6914-0A4B-388BD205BEAD}"/>
          </ac:cxnSpMkLst>
        </pc:cxnChg>
      </pc:sldChg>
      <pc:sldChg chg="modSp mod">
        <pc:chgData name="O'Connor, Thomas P." userId="229623717_tp_box_2" providerId="OAuth2" clId="{CC8733B9-42E5-46F7-BBD2-98359948832B}" dt="2025-11-16T23:06:48.941" v="593" actId="6549"/>
        <pc:sldMkLst>
          <pc:docMk/>
          <pc:sldMk cId="1371638009" sldId="4759"/>
        </pc:sldMkLst>
        <pc:spChg chg="mod">
          <ac:chgData name="O'Connor, Thomas P." userId="229623717_tp_box_2" providerId="OAuth2" clId="{CC8733B9-42E5-46F7-BBD2-98359948832B}" dt="2025-11-16T23:06:48.941" v="593" actId="6549"/>
          <ac:spMkLst>
            <pc:docMk/>
            <pc:sldMk cId="1371638009" sldId="4759"/>
            <ac:spMk id="5" creationId="{4011F9E6-6155-630A-245A-C95F74AC62DF}"/>
          </ac:spMkLst>
        </pc:spChg>
      </pc:sldChg>
      <pc:sldChg chg="addSp delSp modSp add mod">
        <pc:chgData name="O'Connor, Thomas P." userId="229623717_tp_box_2" providerId="OAuth2" clId="{CC8733B9-42E5-46F7-BBD2-98359948832B}" dt="2025-11-16T22:58:10.523" v="171" actId="20577"/>
        <pc:sldMkLst>
          <pc:docMk/>
          <pc:sldMk cId="1155706442" sldId="4760"/>
        </pc:sldMkLst>
        <pc:spChg chg="add del mod">
          <ac:chgData name="O'Connor, Thomas P." userId="229623717_tp_box_2" providerId="OAuth2" clId="{CC8733B9-42E5-46F7-BBD2-98359948832B}" dt="2025-11-16T22:53:34.760" v="36"/>
          <ac:spMkLst>
            <pc:docMk/>
            <pc:sldMk cId="1155706442" sldId="4760"/>
            <ac:spMk id="4" creationId="{7E565AB0-5862-0253-C4C6-ED4E68106CFB}"/>
          </ac:spMkLst>
        </pc:spChg>
        <pc:spChg chg="add mod">
          <ac:chgData name="O'Connor, Thomas P." userId="229623717_tp_box_2" providerId="OAuth2" clId="{CC8733B9-42E5-46F7-BBD2-98359948832B}" dt="2025-11-16T22:58:10.523" v="171" actId="20577"/>
          <ac:spMkLst>
            <pc:docMk/>
            <pc:sldMk cId="1155706442" sldId="4760"/>
            <ac:spMk id="7" creationId="{A236501C-3AB9-A50E-E136-5BEF49095C91}"/>
          </ac:spMkLst>
        </pc:spChg>
        <pc:picChg chg="del">
          <ac:chgData name="O'Connor, Thomas P." userId="229623717_tp_box_2" providerId="OAuth2" clId="{CC8733B9-42E5-46F7-BBD2-98359948832B}" dt="2025-11-16T22:53:32.645" v="35" actId="478"/>
          <ac:picMkLst>
            <pc:docMk/>
            <pc:sldMk cId="1155706442" sldId="4760"/>
            <ac:picMk id="5" creationId="{A80F363F-50E9-35B4-8D6D-392975144C31}"/>
          </ac:picMkLst>
        </pc:picChg>
        <pc:picChg chg="add mod">
          <ac:chgData name="O'Connor, Thomas P." userId="229623717_tp_box_2" providerId="OAuth2" clId="{CC8733B9-42E5-46F7-BBD2-98359948832B}" dt="2025-11-16T22:53:47.130" v="40" actId="14100"/>
          <ac:picMkLst>
            <pc:docMk/>
            <pc:sldMk cId="1155706442" sldId="4760"/>
            <ac:picMk id="6" creationId="{96A2B170-B50C-9187-D9A7-9845518D8F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033"/>
            <a:ext cx="11176000" cy="584200"/>
          </a:xfrm>
        </p:spPr>
        <p:txBody>
          <a:bodyPr>
            <a:noAutofit/>
          </a:bodyPr>
          <a:lstStyle>
            <a:lvl1pPr marL="0" indent="0">
              <a:buNone/>
              <a:defRPr sz="2667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1909234"/>
            <a:ext cx="9753600" cy="4364567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0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7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 fontScale="90000"/>
          </a:bodyPr>
          <a:lstStyle/>
          <a:p>
            <a:r>
              <a:rPr lang="en-US" dirty="0"/>
              <a:t>BIC Update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Kevin Bailey &amp; Tom  O’Connor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 dirty="0"/>
              <a:t>Triple I Engineering Meeting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F0D07-ABCF-2318-CEFA-9F9FC4E3A6D8}"/>
              </a:ext>
            </a:extLst>
          </p:cNvPr>
          <p:cNvSpPr txBox="1"/>
          <p:nvPr/>
        </p:nvSpPr>
        <p:spPr>
          <a:xfrm>
            <a:off x="906449" y="3536497"/>
            <a:ext cx="1963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November 17, 2025</a:t>
            </a:r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3C79-2AD3-0765-ADC1-568FAD79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Lead Evaluation</a:t>
            </a:r>
          </a:p>
        </p:txBody>
      </p:sp>
      <p:pic>
        <p:nvPicPr>
          <p:cNvPr id="5" name="Content Placeholder 4" descr="A picture containing door&#10;&#10;AI-generated content may be incorrect.">
            <a:extLst>
              <a:ext uri="{FF2B5EF4-FFF2-40B4-BE49-F238E27FC236}">
                <a16:creationId xmlns:a16="http://schemas.microsoft.com/office/drawing/2014/main" id="{256065B8-EA2A-320A-1BA3-D3CBD625E47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19744" r="29391"/>
          <a:stretch>
            <a:fillRect/>
          </a:stretch>
        </p:blipFill>
        <p:spPr>
          <a:xfrm rot="16200000">
            <a:off x="3625168" y="-784225"/>
            <a:ext cx="3720876" cy="975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E0F91-567B-4E93-0272-E807FFEB1C86}"/>
              </a:ext>
            </a:extLst>
          </p:cNvPr>
          <p:cNvSpPr txBox="1"/>
          <p:nvPr/>
        </p:nvSpPr>
        <p:spPr>
          <a:xfrm>
            <a:off x="6997700" y="5486400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Ripples on edge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B811D0-2E03-DBAB-785E-6949DA8E5EF2}"/>
              </a:ext>
            </a:extLst>
          </p:cNvPr>
          <p:cNvCxnSpPr/>
          <p:nvPr/>
        </p:nvCxnSpPr>
        <p:spPr>
          <a:xfrm flipH="1" flipV="1">
            <a:off x="6445250" y="5181600"/>
            <a:ext cx="552450" cy="37465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0455-EA84-8F9D-1C97-7AE298F51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AEB1-CAE0-723D-106F-114D044A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Lead Evaluation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A2B170-B50C-9187-D9A7-9845518D8F6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1351" y="1022459"/>
            <a:ext cx="11290300" cy="5105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36501C-3AB9-A50E-E136-5BEF49095C91}"/>
              </a:ext>
            </a:extLst>
          </p:cNvPr>
          <p:cNvSpPr txBox="1"/>
          <p:nvPr/>
        </p:nvSpPr>
        <p:spPr>
          <a:xfrm>
            <a:off x="825500" y="484505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thickness but meets </a:t>
            </a:r>
            <a:r>
              <a:rPr lang="en-US" dirty="0" err="1"/>
              <a:t>GlueX</a:t>
            </a:r>
            <a:r>
              <a:rPr lang="en-US" dirty="0"/>
              <a:t> Spec.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Swages easily but parts are rippled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Adjustments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0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BFCA-4E89-1909-8D51-9DC1DE71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and Staves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48A82-9CC9-354F-B021-E02BC8CD7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851" y="878164"/>
            <a:ext cx="3436848" cy="2688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B930D-E2F0-FCCC-7C11-BAD25D65C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069" y="1646040"/>
            <a:ext cx="5706959" cy="398443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7C61AD-CE08-BFBB-7364-2020BDBE7A45}"/>
              </a:ext>
            </a:extLst>
          </p:cNvPr>
          <p:cNvCxnSpPr/>
          <p:nvPr/>
        </p:nvCxnSpPr>
        <p:spPr>
          <a:xfrm flipH="1" flipV="1">
            <a:off x="6786597" y="3512660"/>
            <a:ext cx="1756329" cy="95063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4FFC65-DB03-6914-0A4B-388BD205BEAD}"/>
              </a:ext>
            </a:extLst>
          </p:cNvPr>
          <p:cNvCxnSpPr>
            <a:cxnSpLocks/>
          </p:cNvCxnSpPr>
          <p:nvPr/>
        </p:nvCxnSpPr>
        <p:spPr>
          <a:xfrm flipH="1" flipV="1">
            <a:off x="4629150" y="4718050"/>
            <a:ext cx="2063750" cy="13462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BC1B32-DDAA-9E65-8EAA-C82822B0C4CB}"/>
              </a:ext>
            </a:extLst>
          </p:cNvPr>
          <p:cNvSpPr txBox="1"/>
          <p:nvPr/>
        </p:nvSpPr>
        <p:spPr>
          <a:xfrm>
            <a:off x="6692900" y="5833417"/>
            <a:ext cx="352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Solid region is preferred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31663E-40F3-524B-DCE4-EAE6433A9394}"/>
              </a:ext>
            </a:extLst>
          </p:cNvPr>
          <p:cNvSpPr txBox="1"/>
          <p:nvPr/>
        </p:nvSpPr>
        <p:spPr>
          <a:xfrm>
            <a:off x="8483545" y="4256385"/>
            <a:ext cx="289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Angle is ok after 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A89BB-9FC2-2F39-9C3E-66439B19DE3E}"/>
              </a:ext>
            </a:extLst>
          </p:cNvPr>
          <p:cNvSpPr txBox="1"/>
          <p:nvPr/>
        </p:nvSpPr>
        <p:spPr>
          <a:xfrm>
            <a:off x="571500" y="749300"/>
            <a:ext cx="5462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 with extrusion 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Vendor is reviewing drawings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Width may be an issue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687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7B2DA1-5CEE-D284-01B8-F42D8760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9698B-BF08-F90D-1F47-4F6A9909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8" y="691948"/>
            <a:ext cx="10021388" cy="55609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266FA8-C46E-FCB7-1787-CEB5A174D80F}"/>
              </a:ext>
            </a:extLst>
          </p:cNvPr>
          <p:cNvSpPr/>
          <p:nvPr/>
        </p:nvSpPr>
        <p:spPr>
          <a:xfrm>
            <a:off x="1310054" y="822081"/>
            <a:ext cx="2532184" cy="589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121955-3DED-0241-77B6-7B1045FF93FD}"/>
              </a:ext>
            </a:extLst>
          </p:cNvPr>
          <p:cNvSpPr/>
          <p:nvPr/>
        </p:nvSpPr>
        <p:spPr>
          <a:xfrm>
            <a:off x="10418885" y="5807319"/>
            <a:ext cx="703384" cy="35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51912A-DF3F-DA04-04E4-35D4A3C3242C}"/>
              </a:ext>
            </a:extLst>
          </p:cNvPr>
          <p:cNvSpPr/>
          <p:nvPr/>
        </p:nvSpPr>
        <p:spPr>
          <a:xfrm>
            <a:off x="1638795" y="1227117"/>
            <a:ext cx="4120737" cy="32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1F9E6-6155-630A-245A-C95F74AC62DF}"/>
              </a:ext>
            </a:extLst>
          </p:cNvPr>
          <p:cNvSpPr txBox="1"/>
          <p:nvPr/>
        </p:nvSpPr>
        <p:spPr>
          <a:xfrm>
            <a:off x="874816" y="1187532"/>
            <a:ext cx="3673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CFRP samples at ANL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to build SFIL/Drawer with new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 simulation work continues (incorporation support rings)</a:t>
            </a:r>
          </a:p>
        </p:txBody>
      </p:sp>
    </p:spTree>
    <p:extLst>
      <p:ext uri="{BB962C8B-B14F-4D97-AF65-F5344CB8AC3E}">
        <p14:creationId xmlns:p14="http://schemas.microsoft.com/office/powerpoint/2010/main" val="13716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0E0805F859F48BA0F1EC75333757D" ma:contentTypeVersion="13" ma:contentTypeDescription="Create a new document." ma:contentTypeScope="" ma:versionID="3873f22fe7b4d460bbf98b931e3dfdb1">
  <xsd:schema xmlns:xsd="http://www.w3.org/2001/XMLSchema" xmlns:xs="http://www.w3.org/2001/XMLSchema" xmlns:p="http://schemas.microsoft.com/office/2006/metadata/properties" xmlns:ns3="6bac033f-ae38-42fd-843e-68364f05b558" xmlns:ns4="28218269-e991-4030-892d-215e257cd3ee" targetNamespace="http://schemas.microsoft.com/office/2006/metadata/properties" ma:root="true" ma:fieldsID="ed968fab41ec68143684146fbbf748ca" ns3:_="" ns4:_="">
    <xsd:import namespace="6bac033f-ae38-42fd-843e-68364f05b558"/>
    <xsd:import namespace="28218269-e991-4030-892d-215e257cd3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c033f-ae38-42fd-843e-68364f05b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18269-e991-4030-892d-215e257cd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218269-e991-4030-892d-215e257cd3ee" xsi:nil="true"/>
  </documentManagement>
</p:properties>
</file>

<file path=customXml/itemProps1.xml><?xml version="1.0" encoding="utf-8"?>
<ds:datastoreItem xmlns:ds="http://schemas.openxmlformats.org/officeDocument/2006/customXml" ds:itemID="{84681464-94A7-40B9-A56E-B7B3337D6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ac033f-ae38-42fd-843e-68364f05b558"/>
    <ds:schemaRef ds:uri="28218269-e991-4030-892d-215e257cd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28218269-e991-4030-892d-215e257cd3ee"/>
    <ds:schemaRef ds:uri="6bac033f-ae38-42fd-843e-68364f05b55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18138</TotalTime>
  <Words>92</Words>
  <Application>Microsoft Office PowerPoint</Application>
  <PresentationFormat>Widescreen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BNL</vt:lpstr>
      <vt:lpstr>BIC Update </vt:lpstr>
      <vt:lpstr>Prototype Lead Evaluation</vt:lpstr>
      <vt:lpstr>Prototype Lead Evaluation</vt:lpstr>
      <vt:lpstr>Modules and Staves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O'Connor, Thomas P.</cp:lastModifiedBy>
  <cp:revision>150</cp:revision>
  <dcterms:created xsi:type="dcterms:W3CDTF">2023-09-12T20:43:32Z</dcterms:created>
  <dcterms:modified xsi:type="dcterms:W3CDTF">2025-11-16T23:06:53Z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0x0101001DA0E0805F859F48BA0F1EC75333757D</vt:lpwstr>
  </property>
  <property fmtid="{D5CDD505-2E9C-101B-9397-08002B2CF9AE}" pid="3" name="MediaServiceImageTags">
    <vt:lpwstr/>
  </property>
</Properties>
</file>