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34261-B6D5-4140-8787-F163EEA053CF}" v="5" dt="2025-10-30T12:50:17.846"/>
    <p1510:client id="{ABD436FA-457D-4215-92B9-C0446F3940DA}" v="2" dt="2025-10-30T04:12:46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8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5C7E814-08A3-4F31-ABCC-685D226CE632}"/>
    <pc:docChg chg="modSld">
      <pc:chgData name="Jeff Landgraf" userId="367c8676d18b2324" providerId="LiveId" clId="{35C7E814-08A3-4F31-ABCC-685D226CE632}" dt="2025-10-30T12:52:02.327" v="128" actId="20577"/>
      <pc:docMkLst>
        <pc:docMk/>
      </pc:docMkLst>
      <pc:sldChg chg="modSp mod">
        <pc:chgData name="Jeff Landgraf" userId="367c8676d18b2324" providerId="LiveId" clId="{35C7E814-08A3-4F31-ABCC-685D226CE632}" dt="2025-10-30T12:52:02.327" v="128" actId="20577"/>
        <pc:sldMkLst>
          <pc:docMk/>
          <pc:sldMk cId="2650668729" sldId="256"/>
        </pc:sldMkLst>
        <pc:spChg chg="mod">
          <ac:chgData name="Jeff Landgraf" userId="367c8676d18b2324" providerId="LiveId" clId="{35C7E814-08A3-4F31-ABCC-685D226CE632}" dt="2025-10-30T12:52:02.327" v="128" actId="20577"/>
          <ac:spMkLst>
            <pc:docMk/>
            <pc:sldMk cId="2650668729" sldId="256"/>
            <ac:spMk id="5" creationId="{9D1E62A3-EB6C-2BC7-1B3D-186AB959B24A}"/>
          </ac:spMkLst>
        </pc:spChg>
      </pc:sldChg>
    </pc:docChg>
  </pc:docChgLst>
  <pc:docChgLst>
    <pc:chgData name="Jeff Landgraf" userId="367c8676d18b2324" providerId="LiveId" clId="{E54AE131-3580-4EAA-8084-1AB84D4DD97D}"/>
    <pc:docChg chg="custSel delSld modSld">
      <pc:chgData name="Jeff Landgraf" userId="367c8676d18b2324" providerId="LiveId" clId="{E54AE131-3580-4EAA-8084-1AB84D4DD97D}" dt="2025-10-30T04:20:04.916" v="705" actId="47"/>
      <pc:docMkLst>
        <pc:docMk/>
      </pc:docMkLst>
      <pc:sldChg chg="modSp mod">
        <pc:chgData name="Jeff Landgraf" userId="367c8676d18b2324" providerId="LiveId" clId="{E54AE131-3580-4EAA-8084-1AB84D4DD97D}" dt="2025-10-30T04:18:57.167" v="700" actId="20577"/>
        <pc:sldMkLst>
          <pc:docMk/>
          <pc:sldMk cId="2650668729" sldId="256"/>
        </pc:sldMkLst>
        <pc:spChg chg="mod">
          <ac:chgData name="Jeff Landgraf" userId="367c8676d18b2324" providerId="LiveId" clId="{E54AE131-3580-4EAA-8084-1AB84D4DD97D}" dt="2025-10-30T04:03:17.235" v="3" actId="20577"/>
          <ac:spMkLst>
            <pc:docMk/>
            <pc:sldMk cId="2650668729" sldId="256"/>
            <ac:spMk id="4" creationId="{721A558F-7E8B-661B-A13B-CAF4D85719FD}"/>
          </ac:spMkLst>
        </pc:spChg>
        <pc:spChg chg="mod">
          <ac:chgData name="Jeff Landgraf" userId="367c8676d18b2324" providerId="LiveId" clId="{E54AE131-3580-4EAA-8084-1AB84D4DD97D}" dt="2025-10-30T04:18:57.167" v="700" actId="20577"/>
          <ac:spMkLst>
            <pc:docMk/>
            <pc:sldMk cId="2650668729" sldId="256"/>
            <ac:spMk id="5" creationId="{9D1E62A3-EB6C-2BC7-1B3D-186AB959B24A}"/>
          </ac:spMkLst>
        </pc:spChg>
      </pc:sldChg>
      <pc:sldChg chg="del">
        <pc:chgData name="Jeff Landgraf" userId="367c8676d18b2324" providerId="LiveId" clId="{E54AE131-3580-4EAA-8084-1AB84D4DD97D}" dt="2025-10-30T04:19:51.990" v="701" actId="47"/>
        <pc:sldMkLst>
          <pc:docMk/>
          <pc:sldMk cId="3848161404" sldId="4092"/>
        </pc:sldMkLst>
      </pc:sldChg>
      <pc:sldChg chg="del">
        <pc:chgData name="Jeff Landgraf" userId="367c8676d18b2324" providerId="LiveId" clId="{E54AE131-3580-4EAA-8084-1AB84D4DD97D}" dt="2025-10-30T04:19:57.232" v="704" actId="47"/>
        <pc:sldMkLst>
          <pc:docMk/>
          <pc:sldMk cId="3836626166" sldId="4094"/>
        </pc:sldMkLst>
      </pc:sldChg>
      <pc:sldChg chg="del">
        <pc:chgData name="Jeff Landgraf" userId="367c8676d18b2324" providerId="LiveId" clId="{E54AE131-3580-4EAA-8084-1AB84D4DD97D}" dt="2025-10-30T04:19:53.432" v="702" actId="47"/>
        <pc:sldMkLst>
          <pc:docMk/>
          <pc:sldMk cId="1925202833" sldId="4096"/>
        </pc:sldMkLst>
      </pc:sldChg>
      <pc:sldChg chg="del">
        <pc:chgData name="Jeff Landgraf" userId="367c8676d18b2324" providerId="LiveId" clId="{E54AE131-3580-4EAA-8084-1AB84D4DD97D}" dt="2025-10-30T04:20:04.916" v="705" actId="47"/>
        <pc:sldMkLst>
          <pc:docMk/>
          <pc:sldMk cId="4207638183" sldId="4097"/>
        </pc:sldMkLst>
      </pc:sldChg>
      <pc:sldChg chg="del">
        <pc:chgData name="Jeff Landgraf" userId="367c8676d18b2324" providerId="LiveId" clId="{E54AE131-3580-4EAA-8084-1AB84D4DD97D}" dt="2025-10-30T04:19:56.111" v="703" actId="47"/>
        <pc:sldMkLst>
          <pc:docMk/>
          <pc:sldMk cId="388681038" sldId="40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0C267-4F72-4F70-B8FB-D60B3BB0D2B1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D06F-B2B4-43D1-A317-4A631135A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A1B35-0604-E5EB-453C-829A1CAA6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D9924-ECD0-530A-C7C0-93B199A63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42C74-0D1B-8290-B1E1-E89C49EB5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94FE2-C863-241F-A704-6D6E008C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FD35E-1F15-C493-0D27-5E30749B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5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1720-39E1-3040-2DA8-F4DAC78C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9B273-ADA9-F9A3-7426-CA3D21FDD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BD5C8-D876-1E5B-77A7-0C017C27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98234-6A43-8627-B7AD-70E910A8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F9F7F-8A6E-6A5F-D0DA-D968F8463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9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ADE85-9C51-73E2-08E0-5EA6BBDB9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BB4C3-2498-8657-6D51-0DE722DA4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6C72-75D6-D29F-1FE7-1C94AEE4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9EA6B-DAC7-961E-FEBA-D33DF990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6E0A1-4A01-C00C-B6B4-0760BF95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1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B742-0B70-F7DC-4DC8-10680AF7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C66D-7A1F-F4B8-38EF-6166AD07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7720F-A594-3C8A-210A-6F00A335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DFB1B-668F-81F3-C937-A7160547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84EB7-A8B1-6DCA-440A-355E2832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2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1C3E-BA9E-89B8-F50A-1D648563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188C6-8A18-EB70-3EE4-A8F6C9E3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82A10-BB65-8193-A31E-6FD6F87C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2EBF2-F6E4-D909-FE8D-6CC6ECD9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2D9C7-D509-85D0-D955-93AFF711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9DD60-EAF2-C3A1-7660-931347A8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DBA3-C861-D333-DB3A-4F3E33301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99C-E753-17DE-39CB-C707EBC0D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3F928-8796-F70D-7917-D00946D7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DD0E3-631C-86FE-579D-E8EACA89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30960-28C8-7A6C-092F-20C55AABC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4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6472-586A-13D5-140C-73119345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5754C-FA1F-F80E-8249-2E17E9A36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58213-04BA-46E7-7E3B-8CDF00C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C9D0F-C3BD-97D7-E1AB-D60AC499E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265DD-94B2-9960-509E-15342F8E06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A3DE3-439B-F2AD-630E-229B6342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3A4BA-56F2-F872-15FA-A6F5029D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1D93E-1C55-3098-4138-2C1EC5F1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7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01681-9E74-1BB2-E182-22DBE693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F251C-2FDE-5A29-F981-3305885F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E4400-50AC-22F7-90F4-5AD087EF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68132-E3AF-0FF2-2D6C-69383F19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2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8E23EE-F2A6-134E-9449-40379666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A3934-A651-D802-A5DA-4D28E68A6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1933-0BCC-9ACD-243A-C2F7C2A4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1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17222-CAE9-342A-AA51-C5517CA1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B35FE-296E-4BA3-CEC5-3EB2C28F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EC50-0041-3ABF-9B80-6969A43C5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EBD16-E278-270C-7313-C82805547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675B6-F4CF-2712-5BF3-4D365C4FF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2A92F-A940-E538-ABF6-25B4EE6D4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D622-D5EC-E4AE-48EA-6F8B744D8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5F7128-5A65-4C77-266B-C650F4CE6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7598B-AE9A-550C-1DEC-77251ACCE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CAE46-38E3-F6A2-A9E5-C6005077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EA3CF-2C77-3070-3F46-5F8CB5D7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7CBFC-B4DD-5C16-83D8-D0677BC1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5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0DE364-9B3A-916E-E0DA-EBC70B98E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FBDB7-6C83-E29B-A199-931EFB995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E68AF-B471-D80B-340F-B48614ECD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10/30/2025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8F418-B646-D50A-7DAA-F5EE03E74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6318C-1F57-C317-06D4-D5A4706C7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5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A558F-7E8B-661B-A13B-CAF4D85719FD}"/>
              </a:ext>
            </a:extLst>
          </p:cNvPr>
          <p:cNvSpPr txBox="1"/>
          <p:nvPr/>
        </p:nvSpPr>
        <p:spPr>
          <a:xfrm>
            <a:off x="589658" y="136525"/>
            <a:ext cx="78876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ePIC</a:t>
            </a:r>
            <a:r>
              <a:rPr lang="en-US" sz="3200" dirty="0"/>
              <a:t> Electronics and DAQ WG – 10/30/2025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E62A3-EB6C-2BC7-1B3D-186AB959B24A}"/>
              </a:ext>
            </a:extLst>
          </p:cNvPr>
          <p:cNvSpPr txBox="1"/>
          <p:nvPr/>
        </p:nvSpPr>
        <p:spPr>
          <a:xfrm>
            <a:off x="506506" y="721300"/>
            <a:ext cx="110958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800" b="1" dirty="0"/>
              <a:t>Schedule / News / Announcements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10/24 – Deadline for normal operations at JLAB continuing – if US Government remains closed</a:t>
            </a:r>
          </a:p>
          <a:p>
            <a:pPr marL="1200150" lvl="3" indent="-285750">
              <a:buFont typeface="Wingdings" panose="05000000000000000000" pitchFamily="2" charset="2"/>
              <a:buChar char="Ø"/>
            </a:pPr>
            <a:r>
              <a:rPr lang="en-US" sz="1600" dirty="0"/>
              <a:t>Did not happen --&gt; JLAB still open, but uncertainty remains high</a:t>
            </a:r>
          </a:p>
          <a:p>
            <a:pPr marL="1200150" lvl="3" indent="-285750">
              <a:buFont typeface="Wingdings" panose="05000000000000000000" pitchFamily="2" charset="2"/>
              <a:buChar char="Ø"/>
            </a:pPr>
            <a:r>
              <a:rPr lang="en-US" sz="1600" dirty="0"/>
              <a:t>BNL will remain open through at least mid-December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Electronics and DAQ Activities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GTU internal technical review  (11/5)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Project slow controls workshop CAMs / EIC controls group (~ 11/13)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Meetings</a:t>
            </a:r>
          </a:p>
          <a:p>
            <a:pPr marL="1657350" lvl="4" indent="-285750">
              <a:buFont typeface="Arial" panose="020B0604020202020204" pitchFamily="34" charset="0"/>
              <a:buChar char="•"/>
            </a:pPr>
            <a:r>
              <a:rPr lang="en-US" sz="1600" dirty="0"/>
              <a:t>11/6 ASIC updates</a:t>
            </a:r>
          </a:p>
          <a:p>
            <a:pPr marL="1657350" lvl="4" indent="-285750">
              <a:buFont typeface="Arial" panose="020B0604020202020204" pitchFamily="34" charset="0"/>
              <a:buChar char="•"/>
            </a:pPr>
            <a:r>
              <a:rPr lang="en-US" sz="1600" dirty="0"/>
              <a:t>11/13 likely canceled (Slow control workshop instead)</a:t>
            </a:r>
          </a:p>
          <a:p>
            <a:pPr marL="1657350" lvl="4" indent="-285750">
              <a:buFont typeface="Arial" panose="020B0604020202020204" pitchFamily="34" charset="0"/>
              <a:buChar char="•"/>
            </a:pPr>
            <a:r>
              <a:rPr lang="en-US" sz="1600" dirty="0"/>
              <a:t>11/20 Generic RDO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Reviews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11/12 – 11/14 – Director’s Review of the EIC Detector (</a:t>
            </a:r>
            <a:r>
              <a:rPr lang="en-US" sz="1600" dirty="0" err="1"/>
              <a:t>ePIC</a:t>
            </a:r>
            <a:r>
              <a:rPr lang="en-US" sz="1600" dirty="0"/>
              <a:t>) Subproject to Assess Baseline Readiness</a:t>
            </a:r>
          </a:p>
          <a:p>
            <a:pPr marL="1657350" lvl="4" indent="-285750">
              <a:buFont typeface="Wingdings" panose="05000000000000000000" pitchFamily="2" charset="2"/>
              <a:buChar char="Ø"/>
            </a:pPr>
            <a:r>
              <a:rPr lang="en-US" sz="1600" dirty="0"/>
              <a:t>Review is postponed due to government shutdown, rescheduled for February 3</a:t>
            </a:r>
            <a:r>
              <a:rPr lang="en-US" sz="1600" baseline="30000" dirty="0"/>
              <a:t>rd</a:t>
            </a:r>
            <a:r>
              <a:rPr lang="en-US" sz="1600" dirty="0"/>
              <a:t> -5</a:t>
            </a:r>
            <a:r>
              <a:rPr lang="en-US" sz="1600" baseline="30000" dirty="0"/>
              <a:t>th</a:t>
            </a:r>
            <a:endParaRPr lang="en-US" sz="1600" dirty="0"/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3/9/2026 – 3/12/2026 – DOE Status Review?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June 2026 – CD-2 Detector Subproject Review?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Workshops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11/6 – 1</a:t>
            </a:r>
            <a:r>
              <a:rPr lang="en-US" sz="1600" baseline="30000" dirty="0"/>
              <a:t>st</a:t>
            </a:r>
            <a:r>
              <a:rPr lang="en-US" sz="1600" dirty="0"/>
              <a:t> FCC-ee TDAQ Workshop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12/9 – 12/11 – Streaming Readout Workshop XIII (Cantania Italy – more info? Jan / Marco / Alexandre?)</a:t>
            </a:r>
          </a:p>
          <a:p>
            <a:pPr marL="0" lvl="1"/>
            <a:r>
              <a:rPr lang="en-US" sz="2800" b="1" dirty="0"/>
              <a:t>Agenda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10/30 – Filippo Costa to describe FELIX firmware/software/protocol experience in ALICE </a:t>
            </a:r>
          </a:p>
          <a:p>
            <a:pPr marL="457200" lvl="2"/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D01F4E5-4168-D5B4-F4B4-0E46030F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10/30/2025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3F350-10E8-7BF5-A034-17B3693F7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ePIC</a:t>
            </a:r>
            <a:r>
              <a:rPr lang="en-US" dirty="0"/>
              <a:t> Electronics and DAQ WG Meeting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AE9711-C77E-43FB-3CD0-A441D7942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6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3463</TotalTime>
  <Words>187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12</cp:revision>
  <dcterms:created xsi:type="dcterms:W3CDTF">2025-02-12T19:15:26Z</dcterms:created>
  <dcterms:modified xsi:type="dcterms:W3CDTF">2025-10-30T12:52:12Z</dcterms:modified>
</cp:coreProperties>
</file>