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75" r:id="rId5"/>
    <p:sldId id="278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6600"/>
    <a:srgbClr val="33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3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0E4F342-51F1-480C-9FA5-744B94692FB9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3B863BD-A87C-4291-8DED-20E479F99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68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106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17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446F880-D8B7-42C7-94E0-029E4816C1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7259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8330C-0238-4493-9E2B-596A3A1E2A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888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A700FCF-68CC-44F2-8EDD-F02BFBD0A23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29489715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B298F20-D43C-4E60-AB56-407822351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331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0B15D2-32B9-4192-B92A-55E4A2140F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583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20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699A8-2C3A-445F-BFC5-128AEDCA7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067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20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1AB58079-B8BE-4E5C-986A-EA3AD98B3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001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2D456E3-E921-4798-9D12-A6C4A8C18C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031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Don Lynch,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456613" y="6335713"/>
            <a:ext cx="457200" cy="441325"/>
          </a:xfrm>
        </p:spPr>
        <p:txBody>
          <a:bodyPr/>
          <a:lstStyle>
            <a:lvl1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864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3BC0EC6-4BB3-40DE-AEFD-7C2A2B85CF4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450054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1A8D118-9091-41DA-87B1-6FA212C4814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072433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3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4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5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March 26, 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Don Lynch,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>
                <a:latin typeface="Arial" pitchFamily="34" charset="0"/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5614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61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5616" name="Picture 19" descr="sPHENIX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172200"/>
            <a:ext cx="203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61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bnl.gov/conferenceDisplay.py?confId=302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52400" y="50583"/>
            <a:ext cx="8915400" cy="6731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25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Agenda/</a:t>
            </a:r>
            <a:r>
              <a:rPr lang="en-US" sz="25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powerpoint</a:t>
            </a:r>
            <a:endParaRPr lang="en-US" sz="25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indico.bnl.gov/conferenceDisplay.py?confId=3027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3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</a:pPr>
            <a:endParaRPr lang="en-US" sz="19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4"/>
              </a:buBlip>
            </a:pP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J. Hock’s 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steel-making progress … 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 next page</a:t>
            </a:r>
            <a:endParaRPr lang="en-US" sz="2300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5"/>
              </a:buBlip>
              <a:defRPr/>
            </a:pPr>
            <a:r>
              <a:rPr lang="en-US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brackets/jack-supports were delivered late yesterday afternoon (Apr. 11, 2017)</a:t>
            </a:r>
            <a:br>
              <a:rPr lang="en-US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3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4"/>
              </a:buBlip>
            </a:pP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P. Rosas (Power Supply update) : “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are moving along, we may go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little into next month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indent="0" algn="just">
              <a:lnSpc>
                <a:spcPct val="85000"/>
              </a:lnSpc>
            </a:pPr>
            <a:endParaRPr lang="en-US" sz="23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4"/>
              </a:buBlip>
            </a:pP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Phillips: “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Nothing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been done to finalize the initial layout done over 1 year ago.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needs to be optimized for cable routes and access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requirements. I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 to get together with Pablo to do this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endParaRPr lang="en-US" sz="2400" dirty="0"/>
          </a:p>
          <a:p>
            <a:pPr marL="184130" indent="-184130" algn="just">
              <a:lnSpc>
                <a:spcPct val="85000"/>
              </a:lnSpc>
              <a:buBlip>
                <a:blip r:embed="rId4"/>
              </a:buBlip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was a technical meeting this morning for C. </a:t>
            </a:r>
            <a:r>
              <a:rPr 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Schultheiss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J. Sandberg, B. </a:t>
            </a:r>
            <a:r>
              <a:rPr 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Lambiase</a:t>
            </a:r>
            <a:r>
              <a:rPr lang="en-US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Theisen, Z. </a:t>
            </a:r>
            <a:r>
              <a:rPr 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Altinbas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W. Pekrul and myself.  They aim at June 15 to have a tested data-acquisition and quench protection system.</a:t>
            </a:r>
            <a:endParaRPr lang="en-US" dirty="0"/>
          </a:p>
          <a:p>
            <a:pPr marL="184130" indent="-184130" algn="just">
              <a:lnSpc>
                <a:spcPct val="85000"/>
              </a:lnSpc>
              <a:buBlip>
                <a:blip r:embed="rId4"/>
              </a:buBlip>
            </a:pPr>
            <a:endParaRPr lang="en-US" sz="23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4"/>
              </a:buBlip>
            </a:pPr>
            <a:endParaRPr lang="en-US" sz="23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4"/>
              </a:buBlip>
            </a:pP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Cable/connectors (T. Tallerico)</a:t>
            </a:r>
          </a:p>
          <a:p>
            <a:pPr marL="184130" indent="-184130" algn="just">
              <a:lnSpc>
                <a:spcPct val="85000"/>
              </a:lnSpc>
              <a:buBlip>
                <a:blip r:embed="rId4"/>
              </a:buBlip>
            </a:pPr>
            <a:endParaRPr lang="en-US" sz="23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4"/>
              </a:buBlip>
            </a:pP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AOB 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>
              <a:spcBef>
                <a:spcPct val="20000"/>
              </a:spcBef>
              <a:buBlip>
                <a:blip r:embed="rId4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5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500" dirty="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597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52400" y="0"/>
            <a:ext cx="8915400" cy="6731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3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Status (continued)</a:t>
            </a:r>
            <a:endParaRPr lang="en-US" sz="23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spcBef>
                <a:spcPct val="20000"/>
              </a:spcBef>
              <a:defRPr/>
            </a:pPr>
            <a:endParaRPr lang="en-US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Steel making progress (J. Hock) :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</a:pPr>
            <a:endParaRPr lang="en-US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</a:pPr>
            <a:endParaRPr lang="en-US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</a:pPr>
            <a:endParaRPr lang="en-US" sz="2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</a:pPr>
            <a:endParaRPr lang="en-US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</a:pPr>
            <a:endParaRPr lang="en-US" sz="23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8355124" y="6289892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5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500" dirty="0" smtClean="0">
              <a:solidFill>
                <a:srgbClr val="898989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644262"/>
            <a:ext cx="4311961" cy="44428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4800" y="1644262"/>
            <a:ext cx="5114785" cy="4146938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3733800" y="3352800"/>
            <a:ext cx="578161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4419600" y="5410200"/>
            <a:ext cx="1143000" cy="676943"/>
          </a:xfrm>
          <a:prstGeom prst="straightConnector1">
            <a:avLst/>
          </a:prstGeom>
          <a:ln w="25400">
            <a:solidFill>
              <a:srgbClr val="FF0000"/>
            </a:solidFill>
            <a:prstDash val="soli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217166" y="6071924"/>
            <a:ext cx="509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~A week behind the schedule shown ~Mar. 21, 2017.</a:t>
            </a:r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594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prstDash val="solid"/>
          <a:tailEnd type="arrow" w="med" len="lg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D7051A00D5AF47A732213FD862E4EF" ma:contentTypeVersion="0" ma:contentTypeDescription="Create a new document." ma:contentTypeScope="" ma:versionID="d1d3565193c5aa67aa5e6eb3295425a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FABEE4-7751-4CDB-A84D-33EE480EC8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8F23DF-2BBA-421F-92B1-C350D5A408CD}">
  <ds:schemaRefs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1A3E0241-6B5A-4C89-8E32-02CBE695F7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61615</TotalTime>
  <Words>62</Words>
  <Application>Microsoft Office PowerPoint</Application>
  <PresentationFormat>On-screen Show (4:3)</PresentationFormat>
  <Paragraphs>42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ＭＳ Ｐゴシック</vt:lpstr>
      <vt:lpstr>Arial</vt:lpstr>
      <vt:lpstr>Calibri</vt:lpstr>
      <vt:lpstr>Georgia</vt:lpstr>
      <vt:lpstr>Symbol</vt:lpstr>
      <vt:lpstr>Times New Roman</vt:lpstr>
      <vt:lpstr>Wingdings</vt:lpstr>
      <vt:lpstr>Wingdings 2</vt:lpstr>
      <vt:lpstr>Civic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sPHENIX Magnet Biweekly Meeting</dc:title>
  <dc:creator>kinyip@bnl.gov</dc:creator>
  <cp:lastModifiedBy>Yip, Kin</cp:lastModifiedBy>
  <cp:revision>200</cp:revision>
  <cp:lastPrinted>2016-12-20T20:03:44Z</cp:lastPrinted>
  <dcterms:created xsi:type="dcterms:W3CDTF">2015-04-20T12:10:02Z</dcterms:created>
  <dcterms:modified xsi:type="dcterms:W3CDTF">2017-04-12T19:54:00Z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0x01010055D7051A00D5AF47A732213FD862E4EF</vt:lpwstr>
  </property>
</Properties>
</file>