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47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03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5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331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20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35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45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450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28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4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28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B170E-2937-46AE-92C9-E02ECC05A48A}" type="datetimeFigureOut">
              <a:rPr lang="en-US" smtClean="0"/>
              <a:t>4/12/2017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3E83D-810B-4515-B5A0-B3F545C337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2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SPHENIX High Power Test </a:t>
            </a:r>
            <a:br>
              <a:rPr lang="en-US" smtClean="0"/>
            </a:br>
            <a:r>
              <a:rPr lang="en-US" smtClean="0"/>
              <a:t>without subcooler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993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442421"/>
            <a:ext cx="7162800" cy="5245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4605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447800"/>
            <a:ext cx="7315200" cy="5367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2530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19200"/>
            <a:ext cx="7848599" cy="5324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4400" y="1307068"/>
            <a:ext cx="67818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mtClean="0"/>
              <a:t>REQUIRES LIQUID HELIUM SUPPLY PRESSURE OF 1.8 BAR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060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smtClean="0"/>
              <a:t>SPHENIX High Power Test </a:t>
            </a:r>
            <a:br>
              <a:rPr lang="en-US" sz="3600" smtClean="0"/>
            </a:br>
            <a:r>
              <a:rPr lang="en-US" sz="3600" smtClean="0"/>
              <a:t>without subcooler</a:t>
            </a:r>
            <a:endParaRPr lang="en-US" sz="36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sz="2800" smtClean="0"/>
              <a:t>Basically: Restart the plant and operate the with the storage dewar at 1.8 bar [ normally 1.35 bar]</a:t>
            </a:r>
          </a:p>
          <a:p>
            <a:r>
              <a:rPr lang="en-US" sz="2800" smtClean="0"/>
              <a:t>Liquid carry-over back to plant: Results is collapse of plant cold end, less efficient operation.</a:t>
            </a:r>
          </a:p>
          <a:p>
            <a:r>
              <a:rPr lang="en-US" sz="2800" smtClean="0"/>
              <a:t>superconducting level probe stops working</a:t>
            </a:r>
          </a:p>
          <a:p>
            <a:pPr lvl="1"/>
            <a:r>
              <a:rPr lang="en-US" sz="2400" smtClean="0"/>
              <a:t>Need to add DP cell with 4-20mA back to PLC to measure net liquid head and therefore liquid level.</a:t>
            </a:r>
          </a:p>
          <a:p>
            <a:pPr lvl="1"/>
            <a:endParaRPr lang="en-US" smtClean="0"/>
          </a:p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572000"/>
            <a:ext cx="366712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9217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79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SPHENIX High Power Test  without subcooler</vt:lpstr>
      <vt:lpstr>PowerPoint Presentation</vt:lpstr>
      <vt:lpstr>PowerPoint Presentation</vt:lpstr>
      <vt:lpstr>PowerPoint Presentation</vt:lpstr>
      <vt:lpstr>SPHENIX High Power Test  without subcooler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Than, Roberto</dc:creator>
  <cp:lastModifiedBy>Than, Roberto</cp:lastModifiedBy>
  <cp:revision>4</cp:revision>
  <dcterms:created xsi:type="dcterms:W3CDTF">2017-03-09T17:21:42Z</dcterms:created>
  <dcterms:modified xsi:type="dcterms:W3CDTF">2017-04-12T14:28:03Z</dcterms:modified>
</cp:coreProperties>
</file>