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4660"/>
  </p:normalViewPr>
  <p:slideViewPr>
    <p:cSldViewPr>
      <p:cViewPr varScale="1">
        <p:scale>
          <a:sx n="92" d="100"/>
          <a:sy n="92" d="100"/>
        </p:scale>
        <p:origin x="190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3CA7-BE27-400F-9219-3A0032439627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9582-A341-40BD-B813-19F47F6B2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543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3CA7-BE27-400F-9219-3A0032439627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9582-A341-40BD-B813-19F47F6B2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109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3CA7-BE27-400F-9219-3A0032439627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9582-A341-40BD-B813-19F47F6B2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766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3CA7-BE27-400F-9219-3A0032439627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9582-A341-40BD-B813-19F47F6B2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940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3CA7-BE27-400F-9219-3A0032439627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9582-A341-40BD-B813-19F47F6B2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679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3CA7-BE27-400F-9219-3A0032439627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9582-A341-40BD-B813-19F47F6B2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261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3CA7-BE27-400F-9219-3A0032439627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9582-A341-40BD-B813-19F47F6B2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033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3CA7-BE27-400F-9219-3A0032439627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9582-A341-40BD-B813-19F47F6B2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546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3CA7-BE27-400F-9219-3A0032439627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9582-A341-40BD-B813-19F47F6B2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26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3CA7-BE27-400F-9219-3A0032439627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9582-A341-40BD-B813-19F47F6B2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798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3CA7-BE27-400F-9219-3A0032439627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9582-A341-40BD-B813-19F47F6B2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515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83CA7-BE27-400F-9219-3A0032439627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E9582-A341-40BD-B813-19F47F6B2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816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bnl.gov/getFile.py/access?sessionId=0&amp;resId=5&amp;materialId=1&amp;confId=3027" TargetMode="Externa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wmf"/><Relationship Id="rId5" Type="http://schemas.openxmlformats.org/officeDocument/2006/relationships/package" Target="../embeddings/Microsoft_Word_Document2.docx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bnl.gov/getFile.py/access?sessionId=0&amp;resId=2&amp;materialId=1&amp;confId=3027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wmf"/><Relationship Id="rId5" Type="http://schemas.openxmlformats.org/officeDocument/2006/relationships/package" Target="../embeddings/Microsoft_Excel_Worksheet1.xlsx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SPHENIX CRYO CONNECTORS/CABLES FOR EXTENSION CABLES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8676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950" y="623359"/>
            <a:ext cx="3148012" cy="5596466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>
            <a:off x="4495800" y="2895600"/>
            <a:ext cx="2590800" cy="52599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4273497" y="3308731"/>
            <a:ext cx="222303" cy="2645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010400" y="2558534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Redundant sensors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5105400" y="990600"/>
            <a:ext cx="1981200" cy="19050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215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98981"/>
            <a:ext cx="3448050" cy="6129866"/>
          </a:xfrm>
        </p:spPr>
      </p:pic>
    </p:spTree>
    <p:extLst>
      <p:ext uri="{BB962C8B-B14F-4D97-AF65-F5344CB8AC3E}">
        <p14:creationId xmlns:p14="http://schemas.microsoft.com/office/powerpoint/2010/main" val="135829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hlinkClick r:id="rId3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611192"/>
              </p:ext>
            </p:extLst>
          </p:nvPr>
        </p:nvGraphicFramePr>
        <p:xfrm>
          <a:off x="5972174" y="1252538"/>
          <a:ext cx="1514475" cy="1204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Document" showAsIcon="1" r:id="rId5" imgW="914400" imgH="771480" progId="Word.Document.12">
                  <p:embed/>
                </p:oleObj>
              </mc:Choice>
              <mc:Fallback>
                <p:oleObj name="Document" showAsIcon="1" r:id="rId5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72174" y="1252538"/>
                        <a:ext cx="1514475" cy="1204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6" name="Picture 1" descr="C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52400"/>
            <a:ext cx="571500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839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04799" y="990600"/>
            <a:ext cx="8379883" cy="3943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905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28600" y="914399"/>
            <a:ext cx="83820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5175303" y="2895600"/>
            <a:ext cx="1781569" cy="378824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3657600" y="3256462"/>
            <a:ext cx="3276600" cy="32493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3505200" y="3009900"/>
            <a:ext cx="222303" cy="2645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953000" y="2679595"/>
            <a:ext cx="222303" cy="2645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956871" y="31242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Redundant sensors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12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Sonny et.al will handle all aspects of Voltage taps.</a:t>
            </a:r>
          </a:p>
          <a:p>
            <a:r>
              <a:rPr lang="en-US" dirty="0" smtClean="0"/>
              <a:t>Carl will do the Voltage tap and strain gauge data collecting.</a:t>
            </a:r>
          </a:p>
          <a:p>
            <a:r>
              <a:rPr lang="en-US" dirty="0" smtClean="0"/>
              <a:t>I will handle strain gauge and </a:t>
            </a:r>
            <a:r>
              <a:rPr lang="en-US" dirty="0" err="1" smtClean="0"/>
              <a:t>Cryo</a:t>
            </a:r>
            <a:r>
              <a:rPr lang="en-US" dirty="0" smtClean="0"/>
              <a:t> extension cables and the </a:t>
            </a:r>
            <a:r>
              <a:rPr lang="en-US" dirty="0" err="1" smtClean="0"/>
              <a:t>cryo</a:t>
            </a:r>
            <a:r>
              <a:rPr lang="en-US" dirty="0" smtClean="0"/>
              <a:t> group will handle </a:t>
            </a:r>
            <a:r>
              <a:rPr lang="en-US" dirty="0" err="1" smtClean="0"/>
              <a:t>cryo</a:t>
            </a:r>
            <a:r>
              <a:rPr lang="en-US" dirty="0" smtClean="0"/>
              <a:t> related signals.</a:t>
            </a:r>
          </a:p>
          <a:p>
            <a:r>
              <a:rPr lang="en-US" dirty="0" smtClean="0"/>
              <a:t>Rich Meier is the ET and Brian Van Kuik is the programmer.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369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Awaiting on all strain gauge wiring info.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663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SPHENIX CRYO CONNECTORS/CABLES FOR EXTENSION CABLES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9373804"/>
              </p:ext>
            </p:extLst>
          </p:nvPr>
        </p:nvGraphicFramePr>
        <p:xfrm>
          <a:off x="2040315" y="1397000"/>
          <a:ext cx="4101723" cy="530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Acrobat Document" r:id="rId3" imgW="5829300" imgH="7543800" progId="AcroExch.Document.11">
                  <p:embed/>
                </p:oleObj>
              </mc:Choice>
              <mc:Fallback>
                <p:oleObj name="Acrobat Document" r:id="rId3" imgW="5829300" imgH="75438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40315" y="1397000"/>
                        <a:ext cx="4101723" cy="530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062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SPHENIX CRYO CONNECTORS/CABLES FOR EXTENSION CABLES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1781838"/>
              </p:ext>
            </p:extLst>
          </p:nvPr>
        </p:nvGraphicFramePr>
        <p:xfrm>
          <a:off x="2788266" y="1905000"/>
          <a:ext cx="3552210" cy="459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Acrobat Document" r:id="rId3" imgW="5829300" imgH="7543800" progId="AcroExch.Document.11">
                  <p:embed/>
                </p:oleObj>
              </mc:Choice>
              <mc:Fallback>
                <p:oleObj name="Acrobat Document" r:id="rId3" imgW="5829300" imgH="75438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88266" y="1905000"/>
                        <a:ext cx="3552210" cy="459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549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SPHENIX CRYO CONNECTORS/CABLES FOR EXTENSION CABLES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447800"/>
            <a:ext cx="382905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71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SPHENIX CRYO CONNECTORS/CABLES FOR EXTENSION CABLES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133" y="1524000"/>
            <a:ext cx="360045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81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SPHENIX CRYO CONNECTORS/CABLES FOR EXTENSION CABLES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498600"/>
            <a:ext cx="3867150" cy="515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68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SPHENIX CRYO CONNECTORS/CABLES FOR EXTENSION CABLES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371600"/>
            <a:ext cx="3867150" cy="515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79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TEFZEL/KAPTON I ORDERED</a:t>
            </a:r>
            <a:br>
              <a:rPr lang="en-US" dirty="0" smtClean="0"/>
            </a:br>
            <a:r>
              <a:rPr lang="en-US" sz="2200" dirty="0"/>
              <a:t>see attached data sheet for 20con 28awg </a:t>
            </a:r>
            <a:r>
              <a:rPr lang="en-US" sz="2200" dirty="0" err="1"/>
              <a:t>Kapton</a:t>
            </a:r>
            <a:r>
              <a:rPr lang="en-US" sz="2200" dirty="0"/>
              <a:t> cable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0294984"/>
              </p:ext>
            </p:extLst>
          </p:nvPr>
        </p:nvGraphicFramePr>
        <p:xfrm>
          <a:off x="2209800" y="1371600"/>
          <a:ext cx="4084638" cy="528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Acrobat Document" r:id="rId3" imgW="5829300" imgH="7543800" progId="AcroExch.Document.11">
                  <p:embed/>
                </p:oleObj>
              </mc:Choice>
              <mc:Fallback>
                <p:oleObj name="Acrobat Document" r:id="rId3" imgW="5829300" imgH="75438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09800" y="1371600"/>
                        <a:ext cx="4084638" cy="5286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245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Missing connectors quote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see attached quote 17-0421D for your review.  I was unable to locate any stock.  This item has a </a:t>
            </a:r>
            <a:r>
              <a:rPr lang="en-US" b="1" dirty="0">
                <a:solidFill>
                  <a:srgbClr val="FF0000"/>
                </a:solidFill>
              </a:rPr>
              <a:t>8-10 week delivery</a:t>
            </a:r>
            <a:r>
              <a:rPr lang="en-US" dirty="0"/>
              <a:t>.  It is made to order</a:t>
            </a:r>
            <a:r>
              <a:rPr lang="en-US" dirty="0" smtClean="0"/>
              <a:t>. </a:t>
            </a:r>
            <a:r>
              <a:rPr lang="en-US" b="1" dirty="0" err="1" smtClean="0">
                <a:solidFill>
                  <a:srgbClr val="FF0000"/>
                </a:solidFill>
              </a:rPr>
              <a:t>Req</a:t>
            </a:r>
            <a:r>
              <a:rPr lang="en-US" b="1" dirty="0" smtClean="0">
                <a:solidFill>
                  <a:srgbClr val="FF0000"/>
                </a:solidFill>
              </a:rPr>
              <a:t> has been placed and sent of approval.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graphicFrame>
        <p:nvGraphicFramePr>
          <p:cNvPr id="4" name="Object 3">
            <a:hlinkClick r:id="rId3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5226379"/>
              </p:ext>
            </p:extLst>
          </p:nvPr>
        </p:nvGraphicFramePr>
        <p:xfrm>
          <a:off x="3733800" y="3886200"/>
          <a:ext cx="1752600" cy="1478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Worksheet" showAsIcon="1" r:id="rId5" imgW="914400" imgH="771480" progId="Excel.Sheet.12">
                  <p:embed/>
                </p:oleObj>
              </mc:Choice>
              <mc:Fallback>
                <p:oleObj name="Worksheet" showAsIcon="1" r:id="rId5" imgW="914400" imgH="7714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33800" y="3886200"/>
                        <a:ext cx="1752600" cy="14787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650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123</Words>
  <Application>Microsoft Office PowerPoint</Application>
  <PresentationFormat>On-screen Show (4:3)</PresentationFormat>
  <Paragraphs>17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Office Theme</vt:lpstr>
      <vt:lpstr>Acrobat Document</vt:lpstr>
      <vt:lpstr>Worksheet</vt:lpstr>
      <vt:lpstr>Document</vt:lpstr>
      <vt:lpstr>SPHENIX CRYO CONNECTORS/CABLES FOR EXTENSION CABLES</vt:lpstr>
      <vt:lpstr>SPHENIX CRYO CONNECTORS/CABLES FOR EXTENSION CABLES</vt:lpstr>
      <vt:lpstr>SPHENIX CRYO CONNECTORS/CABLES FOR EXTENSION CABLES</vt:lpstr>
      <vt:lpstr>SPHENIX CRYO CONNECTORS/CABLES FOR EXTENSION CABLES</vt:lpstr>
      <vt:lpstr>SPHENIX CRYO CONNECTORS/CABLES FOR EXTENSION CABLES</vt:lpstr>
      <vt:lpstr>SPHENIX CRYO CONNECTORS/CABLES FOR EXTENSION CABLES</vt:lpstr>
      <vt:lpstr>SPHENIX CRYO CONNECTORS/CABLES FOR EXTENSION CABLES</vt:lpstr>
      <vt:lpstr>TEFZEL/KAPTON I ORDERED see attached data sheet for 20con 28awg Kapton cable</vt:lpstr>
      <vt:lpstr>Missing connectors quote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BNL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SPHENIX CRYO CONNECTORS/CABLES FOR EXTENSION CABLES</dc:title>
  <dc:creator>Tallerico, Thomas N</dc:creator>
  <cp:lastModifiedBy>Yip, Kin</cp:lastModifiedBy>
  <cp:revision>25</cp:revision>
  <dcterms:created xsi:type="dcterms:W3CDTF">2017-03-29T13:46:36Z</dcterms:created>
  <dcterms:modified xsi:type="dcterms:W3CDTF">2017-04-12T18:56:30Z</dcterms:modified>
</cp:coreProperties>
</file>