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48"/>
  </p:normalViewPr>
  <p:slideViewPr>
    <p:cSldViewPr snapToGrid="0">
      <p:cViewPr varScale="1">
        <p:scale>
          <a:sx n="117" d="100"/>
          <a:sy n="117" d="100"/>
        </p:scale>
        <p:origin x="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C815-B279-1961-5495-5626CD476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CEB31-8CE6-C113-D3B6-AD8DF0990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C96DC-DEDB-93EA-5516-8A55628F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B8FB-E61C-4FAF-B30E-6B28E338174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07310-88BB-38EE-6ABB-555BDE6B9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D918C-4C49-C311-4DDD-B5999FF5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B877-7F8B-4F23-A8A8-42568F668A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1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D6FF-6B42-6BF2-BDCA-674F6CA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2DADA-7293-601E-82F0-141BAA0C3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108D-C6E6-8BEC-53EF-32593C839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B8FB-E61C-4FAF-B30E-6B28E338174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64F09-1A96-72FA-662C-71AF4901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8607F-6D43-D61A-64D8-92773F57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B877-7F8B-4F23-A8A8-42568F668A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8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CB185D-D614-4668-D4CE-C87BF9FDE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353F6-D012-E802-788C-EDA273557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9A6DB-A64C-2116-B190-1B341EF9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B8FB-E61C-4FAF-B30E-6B28E338174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F4C14-D022-E487-90F9-A06BA52E6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27D76-5947-3A61-131E-B4E417DA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B877-7F8B-4F23-A8A8-42568F668A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9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6CC3-EA31-BC66-F075-284E6C9F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9C698-1341-CAAE-75AA-1FD7DA2C5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4F4E9-E58A-DBC8-EEB8-43AE2A23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B8FB-E61C-4FAF-B30E-6B28E338174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46CA0-6AB5-EB45-EEBF-FA071417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DAB15-2793-4003-B323-EE2C62E0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B877-7F8B-4F23-A8A8-42568F668A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7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D50B0-2F60-2119-64C5-5D6D0B443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BC044-E7B8-12FB-B4D1-70FBC9922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1D50D-C9FA-318C-0FC9-4224EA209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B8FB-E61C-4FAF-B30E-6B28E338174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97C7E-1AC9-B7B9-0270-B0F2F9B06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C3665-FDB5-7CB7-D1A7-3AD501D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B877-7F8B-4F23-A8A8-42568F668A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8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0564-E6B7-8E95-67A7-0CC62F3FA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C4C7A-F728-316D-31FA-229B5ABA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FBA8A-09CE-2687-3798-E6E0F804D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D1795-FFFF-C4BC-71ED-D6AB6645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B8FB-E61C-4FAF-B30E-6B28E338174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3A153E-D8E4-3B36-2C0E-18FD4967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E058D-FCE3-A9D4-8E94-6DD9954E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B877-7F8B-4F23-A8A8-42568F668A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AF9F8-1F56-B98A-8A67-FDE25626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6D722-C226-D525-118A-2EECC4AD3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CD687-A584-4C61-84CA-82D68CECB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641B5-34DE-6AE2-181F-EE7C1E9F1E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471CB-2DC0-4413-428E-FE5424C47F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922EA1-B4F6-AE10-6246-C57C889C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B8FB-E61C-4FAF-B30E-6B28E338174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CB4C89-9EE1-C9EF-EA7F-EEB694E5C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A3C28C-242C-8828-0DEC-EC8B6212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B877-7F8B-4F23-A8A8-42568F668A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9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9A69-3A7E-1A39-2B01-1D8F88F5C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21D61-FD7A-73F9-B49F-C83A90A3D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B8FB-E61C-4FAF-B30E-6B28E338174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9B314-311D-ABD1-B177-8CFC1D93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1C7BB-9568-2748-B65F-7260594FB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B877-7F8B-4F23-A8A8-42568F668A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56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CF22D4-BB50-58FD-3EE9-0CDA4DF09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B8FB-E61C-4FAF-B30E-6B28E338174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92AD7B-8FB1-B2F7-6A35-117B5C0A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93FE6-01C2-0AC3-C2DA-A2CD45E4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B877-7F8B-4F23-A8A8-42568F668A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5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07014-5D46-C81D-9282-CB1DA649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86A95-0635-6757-8B2F-299E8E593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5A138-1D86-3E47-2DFE-265D565B1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0667-DD03-1955-5D95-E6F09163E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B8FB-E61C-4FAF-B30E-6B28E338174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9A0C3-94C2-E280-63A8-D775A2075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CCE59-2480-EC31-F9CC-66BDC647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B877-7F8B-4F23-A8A8-42568F668A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1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27B85-1C4A-4AA4-394E-363C6373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3AFDA0-57AC-05DE-7F15-8FAC92EFD0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EEFE-9268-019D-715C-16A03B463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FF604-8860-60AC-FA96-5643AAD2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B8FB-E61C-4FAF-B30E-6B28E338174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F34E0-23C5-B5C8-5A1D-7952B93F6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461F2-5AA1-366F-0F8C-F9361AFF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B877-7F8B-4F23-A8A8-42568F668A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35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0DCD3-3E4C-2438-9325-59DA32F7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D4D3F-3BC2-0083-991E-F1E0C0D87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E0C32-CC06-6DC3-7511-602AA7C25C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08B8FB-E61C-4FAF-B30E-6B28E338174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CFE7E-3BA2-4FC8-C8BE-C0D0489C2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0D46D-DC78-20FA-32E0-3DCD330BB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60B877-7F8B-4F23-A8A8-42568F668A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3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e.steampowered.com/app/2728380/VIRTUE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enodo.org/records/14934340" TargetMode="External"/><Relationship Id="rId4" Type="http://schemas.openxmlformats.org/officeDocument/2006/relationships/hyperlink" Target="https://play.google.com/store/apps/details?id=com.Quantanaut.VIRTU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6F311-F472-E250-4E08-BCA76CA6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r="328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E587E-D806-2F94-1FB0-D8B1DB9E4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900998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 dirty="0"/>
              <a:t>VIRTUE Event Display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77662-7B92-2EE4-ECBC-D8ADA0E93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/>
              <a:t>Sean Preins</a:t>
            </a:r>
          </a:p>
          <a:p>
            <a:pPr algn="l"/>
            <a:r>
              <a:rPr lang="en-US" dirty="0"/>
              <a:t>3/18/26</a:t>
            </a:r>
          </a:p>
        </p:txBody>
      </p:sp>
    </p:spTree>
    <p:extLst>
      <p:ext uri="{BB962C8B-B14F-4D97-AF65-F5344CB8AC3E}">
        <p14:creationId xmlns:p14="http://schemas.microsoft.com/office/powerpoint/2010/main" val="167227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50E1F-35CD-E61A-5D58-47C42F2F3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917574"/>
            <a:ext cx="6013450" cy="49911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VIRTUE is a customizable event display app for VR, desktop, and android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Detector models and event data can be uploaded directly to the app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Videogame-like controls make it intuitive to move around the space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user can control the event animations and expand the detector to actively engage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C5D2A8-B80D-24C2-94C2-7D6DCE79B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014736"/>
            <a:ext cx="4972050" cy="279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3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5222-A2AA-E9B1-93B0-62762D273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0069"/>
            <a:ext cx="3663950" cy="604758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Inland Empire Science Festival</a:t>
            </a:r>
          </a:p>
          <a:p>
            <a:pPr marL="0" indent="0">
              <a:buNone/>
            </a:pPr>
            <a:r>
              <a:rPr lang="en-US" dirty="0"/>
              <a:t>4/19/25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APS Quantum Jubilee </a:t>
            </a:r>
          </a:p>
          <a:p>
            <a:pPr marL="0" indent="0">
              <a:buNone/>
            </a:pPr>
            <a:r>
              <a:rPr lang="en-US" dirty="0"/>
              <a:t>3/15/25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TRIO Day at Moreno Valley College</a:t>
            </a:r>
          </a:p>
          <a:p>
            <a:pPr marL="0" indent="0">
              <a:buNone/>
            </a:pPr>
            <a:r>
              <a:rPr lang="en-US" dirty="0"/>
              <a:t>2/22/25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International Particle Physics Masterclass </a:t>
            </a:r>
          </a:p>
          <a:p>
            <a:pPr marL="0" indent="0">
              <a:buNone/>
            </a:pPr>
            <a:r>
              <a:rPr lang="en-US" dirty="0"/>
              <a:t>3/20/23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Riverside’s Long Night of Arts and Innovation </a:t>
            </a:r>
          </a:p>
          <a:p>
            <a:pPr marL="0" indent="0">
              <a:buNone/>
            </a:pPr>
            <a:r>
              <a:rPr lang="en-US" dirty="0"/>
              <a:t>10/13/22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UCLA’s Exploring Your Universe</a:t>
            </a:r>
          </a:p>
          <a:p>
            <a:pPr marL="0" indent="0">
              <a:buNone/>
            </a:pPr>
            <a:r>
              <a:rPr lang="en-US" dirty="0"/>
              <a:t>11/7/21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Varius other open houses and tours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8303F-28C7-CF3D-B473-2A2E3ACC0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52" y="550069"/>
            <a:ext cx="3594098" cy="2695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A2CA4-07FC-3943-76AF-4FADD4FAE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3440112"/>
            <a:ext cx="3854450" cy="2890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CD4963-EF20-85AC-7225-7A08686F6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00" y="347662"/>
            <a:ext cx="4070350" cy="3052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DC09C1-A855-F612-9D70-3041C0D73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r="42448"/>
          <a:stretch>
            <a:fillRect/>
          </a:stretch>
        </p:blipFill>
        <p:spPr>
          <a:xfrm>
            <a:off x="7988300" y="3596105"/>
            <a:ext cx="2755900" cy="30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12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F785C-3CD1-E8B3-DC07-5DC459994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399" y="3429000"/>
            <a:ext cx="4059835" cy="2953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3238E6-7290-F010-4BD0-07715B188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450" y="430237"/>
            <a:ext cx="3647087" cy="2548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49386F-C11B-FCE7-64BD-CD1F3F73D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62" y="577444"/>
            <a:ext cx="3013875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2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AEB572-E3E6-5339-BA3B-5EE798FAB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1431925"/>
            <a:ext cx="3994150" cy="39941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2268F3-1E33-4F28-5AEC-273E8B620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181100"/>
            <a:ext cx="5118100" cy="5149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https://store.steampowered.com/app/2728380/VIRTUE/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https://play.google.com/store/apps/details?id=com.Quantanaut.VIRTUE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https://zenodo.org/records/14934340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559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140</Words>
  <Application>Microsoft Macintosh PowerPoint</Application>
  <PresentationFormat>Widescreen</PresentationFormat>
  <Paragraphs>35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VIRTUE Event Display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VIRTUE Event Display</dc:title>
  <dc:creator>Sean P</dc:creator>
  <cp:lastModifiedBy>Marta Ruspa</cp:lastModifiedBy>
  <cp:revision>1</cp:revision>
  <dcterms:created xsi:type="dcterms:W3CDTF">2026-03-18T03:11:09Z</dcterms:created>
  <dcterms:modified xsi:type="dcterms:W3CDTF">2026-03-19T13:51:37Z</dcterms:modified>
</cp:coreProperties>
</file>