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26"/>
  </p:notesMasterIdLst>
  <p:sldIdLst>
    <p:sldId id="289" r:id="rId2"/>
    <p:sldId id="304" r:id="rId3"/>
    <p:sldId id="305" r:id="rId4"/>
    <p:sldId id="308" r:id="rId5"/>
    <p:sldId id="307" r:id="rId6"/>
    <p:sldId id="311" r:id="rId7"/>
    <p:sldId id="310" r:id="rId8"/>
    <p:sldId id="296" r:id="rId9"/>
    <p:sldId id="297" r:id="rId10"/>
    <p:sldId id="298" r:id="rId11"/>
    <p:sldId id="309" r:id="rId12"/>
    <p:sldId id="312" r:id="rId13"/>
    <p:sldId id="313" r:id="rId14"/>
    <p:sldId id="315" r:id="rId15"/>
    <p:sldId id="317" r:id="rId16"/>
    <p:sldId id="319" r:id="rId17"/>
    <p:sldId id="320" r:id="rId18"/>
    <p:sldId id="316" r:id="rId19"/>
    <p:sldId id="321" r:id="rId20"/>
    <p:sldId id="322" r:id="rId21"/>
    <p:sldId id="318" r:id="rId22"/>
    <p:sldId id="314" r:id="rId23"/>
    <p:sldId id="323" r:id="rId24"/>
    <p:sldId id="299" r:id="rId25"/>
  </p:sldIdLst>
  <p:sldSz cx="12192000" cy="6858000"/>
  <p:notesSz cx="6858000" cy="9144000"/>
  <p:embeddedFontLst>
    <p:embeddedFont>
      <p:font typeface="Consolas" panose="020B0609020204030204" pitchFamily="49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183DCE-E1CF-4F7D-AA15-96A48B1EB21A}" v="102" dt="2026-03-19T13:54:08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9" autoAdjust="0"/>
    <p:restoredTop sz="96128" autoAdjust="0"/>
  </p:normalViewPr>
  <p:slideViewPr>
    <p:cSldViewPr snapToGrid="0">
      <p:cViewPr>
        <p:scale>
          <a:sx n="125" d="100"/>
          <a:sy n="125" d="100"/>
        </p:scale>
        <p:origin x="184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mitry Romanov" userId="d8ae66ea23405669" providerId="LiveId" clId="{943B66AC-3EC7-4A27-B5E3-564815341271}"/>
    <pc:docChg chg="undo redo custSel addSld delSld modSld sldOrd">
      <pc:chgData name="Dmitry Romanov" userId="d8ae66ea23405669" providerId="LiveId" clId="{943B66AC-3EC7-4A27-B5E3-564815341271}" dt="2026-03-19T13:55:39.489" v="2421" actId="113"/>
      <pc:docMkLst>
        <pc:docMk/>
      </pc:docMkLst>
      <pc:sldChg chg="addSp delSp modSp mod">
        <pc:chgData name="Dmitry Romanov" userId="d8ae66ea23405669" providerId="LiveId" clId="{943B66AC-3EC7-4A27-B5E3-564815341271}" dt="2026-03-19T02:10:16.333" v="100" actId="478"/>
        <pc:sldMkLst>
          <pc:docMk/>
          <pc:sldMk cId="1993848279" sldId="289"/>
        </pc:sldMkLst>
        <pc:spChg chg="mod">
          <ac:chgData name="Dmitry Romanov" userId="d8ae66ea23405669" providerId="LiveId" clId="{943B66AC-3EC7-4A27-B5E3-564815341271}" dt="2026-03-19T02:10:16.225" v="97" actId="20577"/>
          <ac:spMkLst>
            <pc:docMk/>
            <pc:sldMk cId="1993848279" sldId="289"/>
            <ac:spMk id="2" creationId="{7AAC87CA-8223-4766-DC0C-EF69FC2823DF}"/>
          </ac:spMkLst>
        </pc:spChg>
        <pc:spChg chg="del">
          <ac:chgData name="Dmitry Romanov" userId="d8ae66ea23405669" providerId="LiveId" clId="{943B66AC-3EC7-4A27-B5E3-564815341271}" dt="2026-03-19T02:06:17.367" v="5"/>
          <ac:spMkLst>
            <pc:docMk/>
            <pc:sldMk cId="1993848279" sldId="289"/>
            <ac:spMk id="7" creationId="{4AEC96CC-1796-0279-581C-DF81A378BACD}"/>
          </ac:spMkLst>
        </pc:spChg>
        <pc:spChg chg="mod">
          <ac:chgData name="Dmitry Romanov" userId="d8ae66ea23405669" providerId="LiveId" clId="{943B66AC-3EC7-4A27-B5E3-564815341271}" dt="2026-03-19T02:10:16.137" v="94" actId="20577"/>
          <ac:spMkLst>
            <pc:docMk/>
            <pc:sldMk cId="1993848279" sldId="289"/>
            <ac:spMk id="16" creationId="{81377382-C4D4-1CFB-1E2A-1CB98A3AAE8A}"/>
          </ac:spMkLst>
        </pc:spChg>
        <pc:spChg chg="add del">
          <ac:chgData name="Dmitry Romanov" userId="d8ae66ea23405669" providerId="LiveId" clId="{943B66AC-3EC7-4A27-B5E3-564815341271}" dt="2026-03-19T02:10:16.333" v="100" actId="478"/>
          <ac:spMkLst>
            <pc:docMk/>
            <pc:sldMk cId="1993848279" sldId="289"/>
            <ac:spMk id="18" creationId="{FA4F33FB-35B3-1367-D9CD-26B8ED7F0B92}"/>
          </ac:spMkLst>
        </pc:spChg>
        <pc:spChg chg="mod">
          <ac:chgData name="Dmitry Romanov" userId="d8ae66ea23405669" providerId="LiveId" clId="{943B66AC-3EC7-4A27-B5E3-564815341271}" dt="2026-03-19T02:10:16.072" v="92" actId="20577"/>
          <ac:spMkLst>
            <pc:docMk/>
            <pc:sldMk cId="1993848279" sldId="289"/>
            <ac:spMk id="30" creationId="{B1FD6E6E-8348-06B4-85C7-15104B0D78ED}"/>
          </ac:spMkLst>
        </pc:spChg>
        <pc:spChg chg="mod">
          <ac:chgData name="Dmitry Romanov" userId="d8ae66ea23405669" providerId="LiveId" clId="{943B66AC-3EC7-4A27-B5E3-564815341271}" dt="2026-03-19T02:10:16.307" v="99" actId="20577"/>
          <ac:spMkLst>
            <pc:docMk/>
            <pc:sldMk cId="1993848279" sldId="289"/>
            <ac:spMk id="31" creationId="{3CEEBFA1-2D11-2C9E-5C4A-9C08BAE97DCE}"/>
          </ac:spMkLst>
        </pc:spChg>
        <pc:picChg chg="add mod ord">
          <ac:chgData name="Dmitry Romanov" userId="d8ae66ea23405669" providerId="LiveId" clId="{943B66AC-3EC7-4A27-B5E3-564815341271}" dt="2026-03-19T02:06:17.367" v="5"/>
          <ac:picMkLst>
            <pc:docMk/>
            <pc:sldMk cId="1993848279" sldId="289"/>
            <ac:picMk id="4" creationId="{EB0DFF9B-A629-3F78-C103-BD98854EA209}"/>
          </ac:picMkLst>
        </pc:picChg>
        <pc:picChg chg="add mod ord modCrop">
          <ac:chgData name="Dmitry Romanov" userId="d8ae66ea23405669" providerId="LiveId" clId="{943B66AC-3EC7-4A27-B5E3-564815341271}" dt="2026-03-19T02:10:15.809" v="84" actId="167"/>
          <ac:picMkLst>
            <pc:docMk/>
            <pc:sldMk cId="1993848279" sldId="289"/>
            <ac:picMk id="5" creationId="{93BEADF6-997C-8B8C-07DA-57A54A3D9327}"/>
          </ac:picMkLst>
        </pc:picChg>
        <pc:picChg chg="add del">
          <ac:chgData name="Dmitry Romanov" userId="d8ae66ea23405669" providerId="LiveId" clId="{943B66AC-3EC7-4A27-B5E3-564815341271}" dt="2026-03-19T02:10:15.841" v="85" actId="478"/>
          <ac:picMkLst>
            <pc:docMk/>
            <pc:sldMk cId="1993848279" sldId="289"/>
            <ac:picMk id="9" creationId="{B26382AA-C9B3-0206-7251-1DE52FAE2620}"/>
          </ac:picMkLst>
        </pc:picChg>
        <pc:picChg chg="mod">
          <ac:chgData name="Dmitry Romanov" userId="d8ae66ea23405669" providerId="LiveId" clId="{943B66AC-3EC7-4A27-B5E3-564815341271}" dt="2026-03-19T01:03:02.622" v="2" actId="1076"/>
          <ac:picMkLst>
            <pc:docMk/>
            <pc:sldMk cId="1993848279" sldId="289"/>
            <ac:picMk id="13" creationId="{4D2A7D87-594F-52B2-2EA3-D41B34B42A5B}"/>
          </ac:picMkLst>
        </pc:picChg>
      </pc:sldChg>
      <pc:sldChg chg="del">
        <pc:chgData name="Dmitry Romanov" userId="d8ae66ea23405669" providerId="LiveId" clId="{943B66AC-3EC7-4A27-B5E3-564815341271}" dt="2026-03-19T11:03:06.370" v="420" actId="47"/>
        <pc:sldMkLst>
          <pc:docMk/>
          <pc:sldMk cId="4208355021" sldId="290"/>
        </pc:sldMkLst>
      </pc:sldChg>
      <pc:sldChg chg="del">
        <pc:chgData name="Dmitry Romanov" userId="d8ae66ea23405669" providerId="LiveId" clId="{943B66AC-3EC7-4A27-B5E3-564815341271}" dt="2026-03-19T11:03:06.370" v="420" actId="47"/>
        <pc:sldMkLst>
          <pc:docMk/>
          <pc:sldMk cId="879573240" sldId="291"/>
        </pc:sldMkLst>
      </pc:sldChg>
      <pc:sldChg chg="del">
        <pc:chgData name="Dmitry Romanov" userId="d8ae66ea23405669" providerId="LiveId" clId="{943B66AC-3EC7-4A27-B5E3-564815341271}" dt="2026-03-19T11:03:14.272" v="421" actId="47"/>
        <pc:sldMkLst>
          <pc:docMk/>
          <pc:sldMk cId="2914979339" sldId="292"/>
        </pc:sldMkLst>
      </pc:sldChg>
      <pc:sldChg chg="del">
        <pc:chgData name="Dmitry Romanov" userId="d8ae66ea23405669" providerId="LiveId" clId="{943B66AC-3EC7-4A27-B5E3-564815341271}" dt="2026-03-19T11:03:06.370" v="420" actId="47"/>
        <pc:sldMkLst>
          <pc:docMk/>
          <pc:sldMk cId="2803375262" sldId="293"/>
        </pc:sldMkLst>
      </pc:sldChg>
      <pc:sldChg chg="del">
        <pc:chgData name="Dmitry Romanov" userId="d8ae66ea23405669" providerId="LiveId" clId="{943B66AC-3EC7-4A27-B5E3-564815341271}" dt="2026-03-19T11:03:06.370" v="420" actId="47"/>
        <pc:sldMkLst>
          <pc:docMk/>
          <pc:sldMk cId="120033380" sldId="294"/>
        </pc:sldMkLst>
      </pc:sldChg>
      <pc:sldChg chg="del">
        <pc:chgData name="Dmitry Romanov" userId="d8ae66ea23405669" providerId="LiveId" clId="{943B66AC-3EC7-4A27-B5E3-564815341271}" dt="2026-03-19T11:03:06.370" v="420" actId="47"/>
        <pc:sldMkLst>
          <pc:docMk/>
          <pc:sldMk cId="2991699705" sldId="295"/>
        </pc:sldMkLst>
      </pc:sldChg>
      <pc:sldChg chg="ord">
        <pc:chgData name="Dmitry Romanov" userId="d8ae66ea23405669" providerId="LiveId" clId="{943B66AC-3EC7-4A27-B5E3-564815341271}" dt="2026-03-19T12:49:42.922" v="838"/>
        <pc:sldMkLst>
          <pc:docMk/>
          <pc:sldMk cId="3500420986" sldId="296"/>
        </pc:sldMkLst>
      </pc:sldChg>
      <pc:sldChg chg="ord">
        <pc:chgData name="Dmitry Romanov" userId="d8ae66ea23405669" providerId="LiveId" clId="{943B66AC-3EC7-4A27-B5E3-564815341271}" dt="2026-03-19T12:49:38.497" v="834"/>
        <pc:sldMkLst>
          <pc:docMk/>
          <pc:sldMk cId="3041388559" sldId="298"/>
        </pc:sldMkLst>
      </pc:sldChg>
      <pc:sldChg chg="del">
        <pc:chgData name="Dmitry Romanov" userId="d8ae66ea23405669" providerId="LiveId" clId="{943B66AC-3EC7-4A27-B5E3-564815341271}" dt="2026-03-19T11:03:14.272" v="421" actId="47"/>
        <pc:sldMkLst>
          <pc:docMk/>
          <pc:sldMk cId="3810821488" sldId="301"/>
        </pc:sldMkLst>
      </pc:sldChg>
      <pc:sldChg chg="del">
        <pc:chgData name="Dmitry Romanov" userId="d8ae66ea23405669" providerId="LiveId" clId="{943B66AC-3EC7-4A27-B5E3-564815341271}" dt="2026-03-19T11:03:06.370" v="420" actId="47"/>
        <pc:sldMkLst>
          <pc:docMk/>
          <pc:sldMk cId="3831527591" sldId="302"/>
        </pc:sldMkLst>
      </pc:sldChg>
      <pc:sldChg chg="del">
        <pc:chgData name="Dmitry Romanov" userId="d8ae66ea23405669" providerId="LiveId" clId="{943B66AC-3EC7-4A27-B5E3-564815341271}" dt="2026-03-19T11:03:14.272" v="421" actId="47"/>
        <pc:sldMkLst>
          <pc:docMk/>
          <pc:sldMk cId="1245390856" sldId="303"/>
        </pc:sldMkLst>
      </pc:sldChg>
      <pc:sldChg chg="addSp delSp modSp new mod modClrScheme chgLayout">
        <pc:chgData name="Dmitry Romanov" userId="d8ae66ea23405669" providerId="LiveId" clId="{943B66AC-3EC7-4A27-B5E3-564815341271}" dt="2026-03-19T11:03:30.733" v="422" actId="1076"/>
        <pc:sldMkLst>
          <pc:docMk/>
          <pc:sldMk cId="978497272" sldId="304"/>
        </pc:sldMkLst>
        <pc:spChg chg="del mod ord">
          <ac:chgData name="Dmitry Romanov" userId="d8ae66ea23405669" providerId="LiveId" clId="{943B66AC-3EC7-4A27-B5E3-564815341271}" dt="2026-03-19T02:11:04.491" v="108" actId="700"/>
          <ac:spMkLst>
            <pc:docMk/>
            <pc:sldMk cId="978497272" sldId="304"/>
            <ac:spMk id="2" creationId="{54304AFA-9037-5638-2020-12FC926F2DD2}"/>
          </ac:spMkLst>
        </pc:spChg>
        <pc:spChg chg="add mod ord">
          <ac:chgData name="Dmitry Romanov" userId="d8ae66ea23405669" providerId="LiveId" clId="{943B66AC-3EC7-4A27-B5E3-564815341271}" dt="2026-03-19T02:14:44.062" v="252" actId="1076"/>
          <ac:spMkLst>
            <pc:docMk/>
            <pc:sldMk cId="978497272" sldId="304"/>
            <ac:spMk id="7" creationId="{81A382DC-B8AB-C6BF-D0D8-08F0AC0A0D9C}"/>
          </ac:spMkLst>
        </pc:spChg>
        <pc:spChg chg="add del mod ord">
          <ac:chgData name="Dmitry Romanov" userId="d8ae66ea23405669" providerId="LiveId" clId="{943B66AC-3EC7-4A27-B5E3-564815341271}" dt="2026-03-19T02:11:11.463" v="110" actId="478"/>
          <ac:spMkLst>
            <pc:docMk/>
            <pc:sldMk cId="978497272" sldId="304"/>
            <ac:spMk id="8" creationId="{DC8E7EAF-0FA0-6EAF-657D-7790C6BADAAF}"/>
          </ac:spMkLst>
        </pc:spChg>
        <pc:spChg chg="add del mod ord">
          <ac:chgData name="Dmitry Romanov" userId="d8ae66ea23405669" providerId="LiveId" clId="{943B66AC-3EC7-4A27-B5E3-564815341271}" dt="2026-03-19T02:11:12.183" v="111" actId="478"/>
          <ac:spMkLst>
            <pc:docMk/>
            <pc:sldMk cId="978497272" sldId="304"/>
            <ac:spMk id="9" creationId="{21982DCC-E307-8EB0-0244-1EAFA2D4A90C}"/>
          </ac:spMkLst>
        </pc:spChg>
        <pc:spChg chg="add mod">
          <ac:chgData name="Dmitry Romanov" userId="d8ae66ea23405669" providerId="LiveId" clId="{943B66AC-3EC7-4A27-B5E3-564815341271}" dt="2026-03-19T02:18:48.374" v="275" actId="14100"/>
          <ac:spMkLst>
            <pc:docMk/>
            <pc:sldMk cId="978497272" sldId="304"/>
            <ac:spMk id="10" creationId="{41C8ADA8-33F1-8D21-BA1F-272C22007E08}"/>
          </ac:spMkLst>
        </pc:spChg>
        <pc:spChg chg="add del mod">
          <ac:chgData name="Dmitry Romanov" userId="d8ae66ea23405669" providerId="LiveId" clId="{943B66AC-3EC7-4A27-B5E3-564815341271}" dt="2026-03-19T02:18:23.777" v="271" actId="478"/>
          <ac:spMkLst>
            <pc:docMk/>
            <pc:sldMk cId="978497272" sldId="304"/>
            <ac:spMk id="13" creationId="{07F8C1D2-94E0-A206-1229-801680335E0A}"/>
          </ac:spMkLst>
        </pc:spChg>
        <pc:spChg chg="add del">
          <ac:chgData name="Dmitry Romanov" userId="d8ae66ea23405669" providerId="LiveId" clId="{943B66AC-3EC7-4A27-B5E3-564815341271}" dt="2026-03-19T02:18:42.358" v="273" actId="22"/>
          <ac:spMkLst>
            <pc:docMk/>
            <pc:sldMk cId="978497272" sldId="304"/>
            <ac:spMk id="15" creationId="{81893ED4-0B5D-FE2A-0A48-BDC0137B6C50}"/>
          </ac:spMkLst>
        </pc:spChg>
        <pc:picChg chg="add del mod modCrop">
          <ac:chgData name="Dmitry Romanov" userId="d8ae66ea23405669" providerId="LiveId" clId="{943B66AC-3EC7-4A27-B5E3-564815341271}" dt="2026-03-19T02:06:46.771" v="12" actId="21"/>
          <ac:picMkLst>
            <pc:docMk/>
            <pc:sldMk cId="978497272" sldId="304"/>
            <ac:picMk id="4" creationId="{93BEADF6-997C-8B8C-07DA-57A54A3D9327}"/>
          </ac:picMkLst>
        </pc:picChg>
        <pc:picChg chg="add mod">
          <ac:chgData name="Dmitry Romanov" userId="d8ae66ea23405669" providerId="LiveId" clId="{943B66AC-3EC7-4A27-B5E3-564815341271}" dt="2026-03-19T11:03:30.733" v="422" actId="1076"/>
          <ac:picMkLst>
            <pc:docMk/>
            <pc:sldMk cId="978497272" sldId="304"/>
            <ac:picMk id="6" creationId="{8953F48B-DA7E-0502-379E-2530612D2DD0}"/>
          </ac:picMkLst>
        </pc:picChg>
        <pc:picChg chg="add del mod">
          <ac:chgData name="Dmitry Romanov" userId="d8ae66ea23405669" providerId="LiveId" clId="{943B66AC-3EC7-4A27-B5E3-564815341271}" dt="2026-03-19T02:16:39.656" v="261" actId="478"/>
          <ac:picMkLst>
            <pc:docMk/>
            <pc:sldMk cId="978497272" sldId="304"/>
            <ac:picMk id="12" creationId="{ADD91CE1-3682-DFF4-173C-BC5785595E54}"/>
          </ac:picMkLst>
        </pc:picChg>
      </pc:sldChg>
      <pc:sldChg chg="addSp delSp modSp new mod ord">
        <pc:chgData name="Dmitry Romanov" userId="d8ae66ea23405669" providerId="LiveId" clId="{943B66AC-3EC7-4A27-B5E3-564815341271}" dt="2026-03-19T12:49:40.664" v="836"/>
        <pc:sldMkLst>
          <pc:docMk/>
          <pc:sldMk cId="19705910" sldId="305"/>
        </pc:sldMkLst>
        <pc:spChg chg="mod">
          <ac:chgData name="Dmitry Romanov" userId="d8ae66ea23405669" providerId="LiveId" clId="{943B66AC-3EC7-4A27-B5E3-564815341271}" dt="2026-03-19T02:20:09.309" v="334" actId="20577"/>
          <ac:spMkLst>
            <pc:docMk/>
            <pc:sldMk cId="19705910" sldId="305"/>
            <ac:spMk id="2" creationId="{D8CC15F6-DCD9-5E40-91E5-DDEA6FEEE448}"/>
          </ac:spMkLst>
        </pc:spChg>
        <pc:spChg chg="del">
          <ac:chgData name="Dmitry Romanov" userId="d8ae66ea23405669" providerId="LiveId" clId="{943B66AC-3EC7-4A27-B5E3-564815341271}" dt="2026-03-19T02:20:13.807" v="336" actId="478"/>
          <ac:spMkLst>
            <pc:docMk/>
            <pc:sldMk cId="19705910" sldId="305"/>
            <ac:spMk id="3" creationId="{041FE164-3EF8-17ED-9131-31F07ABC365E}"/>
          </ac:spMkLst>
        </pc:spChg>
        <pc:spChg chg="del">
          <ac:chgData name="Dmitry Romanov" userId="d8ae66ea23405669" providerId="LiveId" clId="{943B66AC-3EC7-4A27-B5E3-564815341271}" dt="2026-03-19T02:20:11.445" v="335" actId="478"/>
          <ac:spMkLst>
            <pc:docMk/>
            <pc:sldMk cId="19705910" sldId="305"/>
            <ac:spMk id="4" creationId="{4D49369F-A514-F5B2-2BA0-AC55D80A497B}"/>
          </ac:spMkLst>
        </pc:spChg>
        <pc:spChg chg="del">
          <ac:chgData name="Dmitry Romanov" userId="d8ae66ea23405669" providerId="LiveId" clId="{943B66AC-3EC7-4A27-B5E3-564815341271}" dt="2026-03-19T02:41:17.550" v="418" actId="478"/>
          <ac:spMkLst>
            <pc:docMk/>
            <pc:sldMk cId="19705910" sldId="305"/>
            <ac:spMk id="5" creationId="{83BB497E-9B22-2159-86C9-4A488A99A129}"/>
          </ac:spMkLst>
        </pc:spChg>
        <pc:spChg chg="add del mod">
          <ac:chgData name="Dmitry Romanov" userId="d8ae66ea23405669" providerId="LiveId" clId="{943B66AC-3EC7-4A27-B5E3-564815341271}" dt="2026-03-19T02:39:50.837" v="402" actId="478"/>
          <ac:spMkLst>
            <pc:docMk/>
            <pc:sldMk cId="19705910" sldId="305"/>
            <ac:spMk id="6" creationId="{3D5DEB4B-B158-BDC0-E6E2-C875C9D16F05}"/>
          </ac:spMkLst>
        </pc:spChg>
        <pc:spChg chg="add mod">
          <ac:chgData name="Dmitry Romanov" userId="d8ae66ea23405669" providerId="LiveId" clId="{943B66AC-3EC7-4A27-B5E3-564815341271}" dt="2026-03-19T02:22:24.413" v="356" actId="20577"/>
          <ac:spMkLst>
            <pc:docMk/>
            <pc:sldMk cId="19705910" sldId="305"/>
            <ac:spMk id="11" creationId="{BEC675B8-4FEC-2E3B-23B3-D0825E82F4F2}"/>
          </ac:spMkLst>
        </pc:spChg>
        <pc:spChg chg="add mod">
          <ac:chgData name="Dmitry Romanov" userId="d8ae66ea23405669" providerId="LiveId" clId="{943B66AC-3EC7-4A27-B5E3-564815341271}" dt="2026-03-19T02:39:41.830" v="398" actId="571"/>
          <ac:spMkLst>
            <pc:docMk/>
            <pc:sldMk cId="19705910" sldId="305"/>
            <ac:spMk id="20" creationId="{B5CADDAA-17C8-1936-43DC-DFD82A721591}"/>
          </ac:spMkLst>
        </pc:spChg>
        <pc:grpChg chg="add del mod">
          <ac:chgData name="Dmitry Romanov" userId="d8ae66ea23405669" providerId="LiveId" clId="{943B66AC-3EC7-4A27-B5E3-564815341271}" dt="2026-03-19T02:40:02.266" v="403" actId="165"/>
          <ac:grpSpMkLst>
            <pc:docMk/>
            <pc:sldMk cId="19705910" sldId="305"/>
            <ac:grpSpMk id="19" creationId="{CDDD2479-1D5C-3EA0-CC39-E3794F0628A1}"/>
          </ac:grpSpMkLst>
        </pc:grpChg>
        <pc:grpChg chg="add mod">
          <ac:chgData name="Dmitry Romanov" userId="d8ae66ea23405669" providerId="LiveId" clId="{943B66AC-3EC7-4A27-B5E3-564815341271}" dt="2026-03-19T02:41:06.824" v="416" actId="164"/>
          <ac:grpSpMkLst>
            <pc:docMk/>
            <pc:sldMk cId="19705910" sldId="305"/>
            <ac:grpSpMk id="21" creationId="{23B0FC83-3250-376A-F3AF-D529CA61D29A}"/>
          </ac:grpSpMkLst>
        </pc:grpChg>
        <pc:grpChg chg="add mod">
          <ac:chgData name="Dmitry Romanov" userId="d8ae66ea23405669" providerId="LiveId" clId="{943B66AC-3EC7-4A27-B5E3-564815341271}" dt="2026-03-19T02:41:13.783" v="417" actId="1076"/>
          <ac:grpSpMkLst>
            <pc:docMk/>
            <pc:sldMk cId="19705910" sldId="305"/>
            <ac:grpSpMk id="22" creationId="{43696AF3-EE93-2888-B4EC-97883E4940E4}"/>
          </ac:grpSpMkLst>
        </pc:grpChg>
        <pc:picChg chg="add mod ord topLvl">
          <ac:chgData name="Dmitry Romanov" userId="d8ae66ea23405669" providerId="LiveId" clId="{943B66AC-3EC7-4A27-B5E3-564815341271}" dt="2026-03-19T02:40:34.468" v="407" actId="1076"/>
          <ac:picMkLst>
            <pc:docMk/>
            <pc:sldMk cId="19705910" sldId="305"/>
            <ac:picMk id="9" creationId="{53AE0894-D7EB-92CE-250C-14233372B368}"/>
          </ac:picMkLst>
        </pc:picChg>
        <pc:picChg chg="add mod modCrop">
          <ac:chgData name="Dmitry Romanov" userId="d8ae66ea23405669" providerId="LiveId" clId="{943B66AC-3EC7-4A27-B5E3-564815341271}" dt="2026-03-19T02:36:26.752" v="368" actId="1076"/>
          <ac:picMkLst>
            <pc:docMk/>
            <pc:sldMk cId="19705910" sldId="305"/>
            <ac:picMk id="12" creationId="{C349D45E-CAC8-34A6-771D-2B80D2B1E341}"/>
          </ac:picMkLst>
        </pc:picChg>
        <pc:picChg chg="add mod modCrop">
          <ac:chgData name="Dmitry Romanov" userId="d8ae66ea23405669" providerId="LiveId" clId="{943B66AC-3EC7-4A27-B5E3-564815341271}" dt="2026-03-19T02:36:42.810" v="372" actId="1076"/>
          <ac:picMkLst>
            <pc:docMk/>
            <pc:sldMk cId="19705910" sldId="305"/>
            <ac:picMk id="13" creationId="{69A8FEB6-B4EB-7E3B-4148-DB4F5A665E4D}"/>
          </ac:picMkLst>
        </pc:picChg>
        <pc:picChg chg="add mod">
          <ac:chgData name="Dmitry Romanov" userId="d8ae66ea23405669" providerId="LiveId" clId="{943B66AC-3EC7-4A27-B5E3-564815341271}" dt="2026-03-19T02:37:06.930" v="374" actId="1076"/>
          <ac:picMkLst>
            <pc:docMk/>
            <pc:sldMk cId="19705910" sldId="305"/>
            <ac:picMk id="14" creationId="{D4A63336-5C12-591C-D7DA-FE077D1CE0EE}"/>
          </ac:picMkLst>
        </pc:picChg>
        <pc:picChg chg="add mod">
          <ac:chgData name="Dmitry Romanov" userId="d8ae66ea23405669" providerId="LiveId" clId="{943B66AC-3EC7-4A27-B5E3-564815341271}" dt="2026-03-19T02:37:06.930" v="374" actId="1076"/>
          <ac:picMkLst>
            <pc:docMk/>
            <pc:sldMk cId="19705910" sldId="305"/>
            <ac:picMk id="15" creationId="{450682BD-AC8A-C7C4-1100-84AE9E57ECD7}"/>
          </ac:picMkLst>
        </pc:picChg>
        <pc:picChg chg="add mod modCrop">
          <ac:chgData name="Dmitry Romanov" userId="d8ae66ea23405669" providerId="LiveId" clId="{943B66AC-3EC7-4A27-B5E3-564815341271}" dt="2026-03-19T02:37:53.820" v="379" actId="1076"/>
          <ac:picMkLst>
            <pc:docMk/>
            <pc:sldMk cId="19705910" sldId="305"/>
            <ac:picMk id="16" creationId="{9F6C0BB2-A83A-9A0A-40F4-90F142666B1A}"/>
          </ac:picMkLst>
        </pc:picChg>
        <pc:picChg chg="add mod ord modCrop">
          <ac:chgData name="Dmitry Romanov" userId="d8ae66ea23405669" providerId="LiveId" clId="{943B66AC-3EC7-4A27-B5E3-564815341271}" dt="2026-03-19T02:41:27.861" v="419" actId="1076"/>
          <ac:picMkLst>
            <pc:docMk/>
            <pc:sldMk cId="19705910" sldId="305"/>
            <ac:picMk id="17" creationId="{2EE22708-8E79-E7AC-BAAB-B3BB3DFFBFC8}"/>
          </ac:picMkLst>
        </pc:picChg>
        <pc:picChg chg="add mod topLvl modCrop">
          <ac:chgData name="Dmitry Romanov" userId="d8ae66ea23405669" providerId="LiveId" clId="{943B66AC-3EC7-4A27-B5E3-564815341271}" dt="2026-03-19T02:40:58.731" v="413" actId="1076"/>
          <ac:picMkLst>
            <pc:docMk/>
            <pc:sldMk cId="19705910" sldId="305"/>
            <ac:picMk id="18" creationId="{BCA69651-622E-DE81-5E38-BAB4A0761B4C}"/>
          </ac:picMkLst>
        </pc:picChg>
      </pc:sldChg>
      <pc:sldChg chg="modSp new del mod">
        <pc:chgData name="Dmitry Romanov" userId="d8ae66ea23405669" providerId="LiveId" clId="{943B66AC-3EC7-4A27-B5E3-564815341271}" dt="2026-03-19T12:44:26.865" v="789" actId="47"/>
        <pc:sldMkLst>
          <pc:docMk/>
          <pc:sldMk cId="3571647954" sldId="306"/>
        </pc:sldMkLst>
        <pc:spChg chg="mod">
          <ac:chgData name="Dmitry Romanov" userId="d8ae66ea23405669" providerId="LiveId" clId="{943B66AC-3EC7-4A27-B5E3-564815341271}" dt="2026-03-19T11:16:33.398" v="474" actId="20577"/>
          <ac:spMkLst>
            <pc:docMk/>
            <pc:sldMk cId="3571647954" sldId="306"/>
            <ac:spMk id="4" creationId="{4A472F34-C1BB-96DB-7568-484AD39A0D17}"/>
          </ac:spMkLst>
        </pc:spChg>
      </pc:sldChg>
      <pc:sldChg chg="addSp delSp modSp new mod ord">
        <pc:chgData name="Dmitry Romanov" userId="d8ae66ea23405669" providerId="LiveId" clId="{943B66AC-3EC7-4A27-B5E3-564815341271}" dt="2026-03-19T12:54:45.907" v="951" actId="20577"/>
        <pc:sldMkLst>
          <pc:docMk/>
          <pc:sldMk cId="3609076890" sldId="307"/>
        </pc:sldMkLst>
        <pc:spChg chg="del">
          <ac:chgData name="Dmitry Romanov" userId="d8ae66ea23405669" providerId="LiveId" clId="{943B66AC-3EC7-4A27-B5E3-564815341271}" dt="2026-03-19T12:54:33.508" v="936" actId="478"/>
          <ac:spMkLst>
            <pc:docMk/>
            <pc:sldMk cId="3609076890" sldId="307"/>
            <ac:spMk id="2" creationId="{FB18616A-EE9B-675F-D6D6-FAAEC81A7F9B}"/>
          </ac:spMkLst>
        </pc:spChg>
        <pc:spChg chg="mod">
          <ac:chgData name="Dmitry Romanov" userId="d8ae66ea23405669" providerId="LiveId" clId="{943B66AC-3EC7-4A27-B5E3-564815341271}" dt="2026-03-19T11:29:34.487" v="673" actId="20577"/>
          <ac:spMkLst>
            <pc:docMk/>
            <pc:sldMk cId="3609076890" sldId="307"/>
            <ac:spMk id="4" creationId="{9EFF4456-BADB-871A-4060-E46BC2C97B9E}"/>
          </ac:spMkLst>
        </pc:spChg>
        <pc:spChg chg="mod">
          <ac:chgData name="Dmitry Romanov" userId="d8ae66ea23405669" providerId="LiveId" clId="{943B66AC-3EC7-4A27-B5E3-564815341271}" dt="2026-03-19T12:54:45.907" v="951" actId="20577"/>
          <ac:spMkLst>
            <pc:docMk/>
            <pc:sldMk cId="3609076890" sldId="307"/>
            <ac:spMk id="5" creationId="{A6E9EA8A-A36C-85D5-B2D4-2984DE47A6B4}"/>
          </ac:spMkLst>
        </pc:spChg>
        <pc:spChg chg="add del">
          <ac:chgData name="Dmitry Romanov" userId="d8ae66ea23405669" providerId="LiveId" clId="{943B66AC-3EC7-4A27-B5E3-564815341271}" dt="2026-03-19T12:44:33.396" v="791" actId="22"/>
          <ac:spMkLst>
            <pc:docMk/>
            <pc:sldMk cId="3609076890" sldId="307"/>
            <ac:spMk id="8" creationId="{D71ACE1B-FD2F-1C2C-B55C-9CDCE07EEEAD}"/>
          </ac:spMkLst>
        </pc:spChg>
      </pc:sldChg>
      <pc:sldChg chg="addSp delSp modSp new mod ord">
        <pc:chgData name="Dmitry Romanov" userId="d8ae66ea23405669" providerId="LiveId" clId="{943B66AC-3EC7-4A27-B5E3-564815341271}" dt="2026-03-19T12:49:35.618" v="832"/>
        <pc:sldMkLst>
          <pc:docMk/>
          <pc:sldMk cId="1195674025" sldId="308"/>
        </pc:sldMkLst>
        <pc:spChg chg="mod">
          <ac:chgData name="Dmitry Romanov" userId="d8ae66ea23405669" providerId="LiveId" clId="{943B66AC-3EC7-4A27-B5E3-564815341271}" dt="2026-03-19T11:31:09.176" v="711" actId="20577"/>
          <ac:spMkLst>
            <pc:docMk/>
            <pc:sldMk cId="1195674025" sldId="308"/>
            <ac:spMk id="4" creationId="{3527DA11-EE18-9D35-38A9-C1C6A5CC2F4E}"/>
          </ac:spMkLst>
        </pc:spChg>
        <pc:spChg chg="del">
          <ac:chgData name="Dmitry Romanov" userId="d8ae66ea23405669" providerId="LiveId" clId="{943B66AC-3EC7-4A27-B5E3-564815341271}" dt="2026-03-19T11:31:16.332" v="712" actId="478"/>
          <ac:spMkLst>
            <pc:docMk/>
            <pc:sldMk cId="1195674025" sldId="308"/>
            <ac:spMk id="5" creationId="{0CC96F8A-5811-E12E-FA7E-0BEBAE9DE865}"/>
          </ac:spMkLst>
        </pc:spChg>
        <pc:spChg chg="add mod">
          <ac:chgData name="Dmitry Romanov" userId="d8ae66ea23405669" providerId="LiveId" clId="{943B66AC-3EC7-4A27-B5E3-564815341271}" dt="2026-03-19T11:51:52.129" v="763" actId="20577"/>
          <ac:spMkLst>
            <pc:docMk/>
            <pc:sldMk cId="1195674025" sldId="308"/>
            <ac:spMk id="7" creationId="{B3ECAC85-1E8D-30C7-996F-DED570C2975C}"/>
          </ac:spMkLst>
        </pc:spChg>
      </pc:sldChg>
      <pc:sldChg chg="addSp delSp modSp new mod">
        <pc:chgData name="Dmitry Romanov" userId="d8ae66ea23405669" providerId="LiveId" clId="{943B66AC-3EC7-4A27-B5E3-564815341271}" dt="2026-03-19T12:27:43.422" v="788" actId="1076"/>
        <pc:sldMkLst>
          <pc:docMk/>
          <pc:sldMk cId="4054930021" sldId="309"/>
        </pc:sldMkLst>
        <pc:spChg chg="mod">
          <ac:chgData name="Dmitry Romanov" userId="d8ae66ea23405669" providerId="LiveId" clId="{943B66AC-3EC7-4A27-B5E3-564815341271}" dt="2026-03-19T12:27:30.867" v="784" actId="1076"/>
          <ac:spMkLst>
            <pc:docMk/>
            <pc:sldMk cId="4054930021" sldId="309"/>
            <ac:spMk id="4" creationId="{EA531882-E991-0CE4-B18D-7DF08BE12C36}"/>
          </ac:spMkLst>
        </pc:spChg>
        <pc:spChg chg="del">
          <ac:chgData name="Dmitry Romanov" userId="d8ae66ea23405669" providerId="LiveId" clId="{943B66AC-3EC7-4A27-B5E3-564815341271}" dt="2026-03-19T12:27:18.187" v="779" actId="478"/>
          <ac:spMkLst>
            <pc:docMk/>
            <pc:sldMk cId="4054930021" sldId="309"/>
            <ac:spMk id="5" creationId="{0038FB66-E0C6-02CB-F84E-BF5538FA5B2F}"/>
          </ac:spMkLst>
        </pc:spChg>
        <pc:picChg chg="add mod">
          <ac:chgData name="Dmitry Romanov" userId="d8ae66ea23405669" providerId="LiveId" clId="{943B66AC-3EC7-4A27-B5E3-564815341271}" dt="2026-03-19T12:27:43.422" v="788" actId="1076"/>
          <ac:picMkLst>
            <pc:docMk/>
            <pc:sldMk cId="4054930021" sldId="309"/>
            <ac:picMk id="1026" creationId="{BFB23769-B2B8-D5EF-B83F-F9FCB9DDE411}"/>
          </ac:picMkLst>
        </pc:picChg>
      </pc:sldChg>
      <pc:sldChg chg="addSp delSp modSp new mod ord">
        <pc:chgData name="Dmitry Romanov" userId="d8ae66ea23405669" providerId="LiveId" clId="{943B66AC-3EC7-4A27-B5E3-564815341271}" dt="2026-03-19T13:08:53.440" v="1019" actId="478"/>
        <pc:sldMkLst>
          <pc:docMk/>
          <pc:sldMk cId="2824595803" sldId="310"/>
        </pc:sldMkLst>
        <pc:spChg chg="del">
          <ac:chgData name="Dmitry Romanov" userId="d8ae66ea23405669" providerId="LiveId" clId="{943B66AC-3EC7-4A27-B5E3-564815341271}" dt="2026-03-19T13:06:17.688" v="992" actId="478"/>
          <ac:spMkLst>
            <pc:docMk/>
            <pc:sldMk cId="2824595803" sldId="310"/>
            <ac:spMk id="2" creationId="{63E505D8-1058-70F5-604C-0721608FEC55}"/>
          </ac:spMkLst>
        </pc:spChg>
        <pc:spChg chg="mod">
          <ac:chgData name="Dmitry Romanov" userId="d8ae66ea23405669" providerId="LiveId" clId="{943B66AC-3EC7-4A27-B5E3-564815341271}" dt="2026-03-19T13:04:49.256" v="981" actId="20577"/>
          <ac:spMkLst>
            <pc:docMk/>
            <pc:sldMk cId="2824595803" sldId="310"/>
            <ac:spMk id="4" creationId="{87C49427-D5D4-46DD-D0E3-F412D92D0EFB}"/>
          </ac:spMkLst>
        </pc:spChg>
        <pc:spChg chg="del">
          <ac:chgData name="Dmitry Romanov" userId="d8ae66ea23405669" providerId="LiveId" clId="{943B66AC-3EC7-4A27-B5E3-564815341271}" dt="2026-03-19T13:05:28.646" v="987" actId="478"/>
          <ac:spMkLst>
            <pc:docMk/>
            <pc:sldMk cId="2824595803" sldId="310"/>
            <ac:spMk id="5" creationId="{ADB7A482-F432-23DD-A00A-A450AB51C1E7}"/>
          </ac:spMkLst>
        </pc:spChg>
        <pc:spChg chg="add mod">
          <ac:chgData name="Dmitry Romanov" userId="d8ae66ea23405669" providerId="LiveId" clId="{943B66AC-3EC7-4A27-B5E3-564815341271}" dt="2026-03-19T13:06:39.085" v="999" actId="6549"/>
          <ac:spMkLst>
            <pc:docMk/>
            <pc:sldMk cId="2824595803" sldId="310"/>
            <ac:spMk id="12" creationId="{85343026-8702-1EA4-AAB4-5A196528B4B3}"/>
          </ac:spMkLst>
        </pc:spChg>
        <pc:spChg chg="add mod">
          <ac:chgData name="Dmitry Romanov" userId="d8ae66ea23405669" providerId="LiveId" clId="{943B66AC-3EC7-4A27-B5E3-564815341271}" dt="2026-03-19T13:07:04.358" v="1005" actId="1076"/>
          <ac:spMkLst>
            <pc:docMk/>
            <pc:sldMk cId="2824595803" sldId="310"/>
            <ac:spMk id="14" creationId="{71F71594-9261-C5AD-16CF-C354509FC26C}"/>
          </ac:spMkLst>
        </pc:spChg>
        <pc:spChg chg="add mod">
          <ac:chgData name="Dmitry Romanov" userId="d8ae66ea23405669" providerId="LiveId" clId="{943B66AC-3EC7-4A27-B5E3-564815341271}" dt="2026-03-19T13:07:33.682" v="1010" actId="1076"/>
          <ac:spMkLst>
            <pc:docMk/>
            <pc:sldMk cId="2824595803" sldId="310"/>
            <ac:spMk id="16" creationId="{A51828E3-A253-C1D9-D1D6-8398183D937C}"/>
          </ac:spMkLst>
        </pc:spChg>
        <pc:spChg chg="add mod">
          <ac:chgData name="Dmitry Romanov" userId="d8ae66ea23405669" providerId="LiveId" clId="{943B66AC-3EC7-4A27-B5E3-564815341271}" dt="2026-03-19T13:08:03.614" v="1014" actId="1076"/>
          <ac:spMkLst>
            <pc:docMk/>
            <pc:sldMk cId="2824595803" sldId="310"/>
            <ac:spMk id="19" creationId="{B4448BDF-7B58-9979-0F0E-0DD4AB9FAFB9}"/>
          </ac:spMkLst>
        </pc:spChg>
        <pc:picChg chg="add mod modCrop">
          <ac:chgData name="Dmitry Romanov" userId="d8ae66ea23405669" providerId="LiveId" clId="{943B66AC-3EC7-4A27-B5E3-564815341271}" dt="2026-03-19T13:07:07.410" v="1006" actId="1076"/>
          <ac:picMkLst>
            <pc:docMk/>
            <pc:sldMk cId="2824595803" sldId="310"/>
            <ac:picMk id="8" creationId="{C758511F-D776-014C-3BD3-552C9D04EBAC}"/>
          </ac:picMkLst>
        </pc:picChg>
        <pc:picChg chg="add mod">
          <ac:chgData name="Dmitry Romanov" userId="d8ae66ea23405669" providerId="LiveId" clId="{943B66AC-3EC7-4A27-B5E3-564815341271}" dt="2026-03-19T13:07:01.762" v="1004" actId="1076"/>
          <ac:picMkLst>
            <pc:docMk/>
            <pc:sldMk cId="2824595803" sldId="310"/>
            <ac:picMk id="10" creationId="{00729B12-6960-80B0-6C8D-AEC53E6014A1}"/>
          </ac:picMkLst>
        </pc:picChg>
        <pc:picChg chg="add mod">
          <ac:chgData name="Dmitry Romanov" userId="d8ae66ea23405669" providerId="LiveId" clId="{943B66AC-3EC7-4A27-B5E3-564815341271}" dt="2026-03-19T13:07:28.857" v="1009" actId="571"/>
          <ac:picMkLst>
            <pc:docMk/>
            <pc:sldMk cId="2824595803" sldId="310"/>
            <ac:picMk id="17" creationId="{C63BC679-5DB1-1EDA-7861-86413E96C922}"/>
          </ac:picMkLst>
        </pc:picChg>
        <pc:picChg chg="add del mod">
          <ac:chgData name="Dmitry Romanov" userId="d8ae66ea23405669" providerId="LiveId" clId="{943B66AC-3EC7-4A27-B5E3-564815341271}" dt="2026-03-19T13:08:53.440" v="1019" actId="478"/>
          <ac:picMkLst>
            <pc:docMk/>
            <pc:sldMk cId="2824595803" sldId="310"/>
            <ac:picMk id="20" creationId="{86F82A25-2082-E64D-431A-2E8F877BA53F}"/>
          </ac:picMkLst>
        </pc:picChg>
      </pc:sldChg>
      <pc:sldChg chg="addSp delSp modSp new mod">
        <pc:chgData name="Dmitry Romanov" userId="d8ae66ea23405669" providerId="LiveId" clId="{943B66AC-3EC7-4A27-B5E3-564815341271}" dt="2026-03-19T13:09:53.909" v="1052" actId="1076"/>
        <pc:sldMkLst>
          <pc:docMk/>
          <pc:sldMk cId="2640279911" sldId="311"/>
        </pc:sldMkLst>
        <pc:spChg chg="mod">
          <ac:chgData name="Dmitry Romanov" userId="d8ae66ea23405669" providerId="LiveId" clId="{943B66AC-3EC7-4A27-B5E3-564815341271}" dt="2026-03-19T13:09:22.659" v="1040" actId="20577"/>
          <ac:spMkLst>
            <pc:docMk/>
            <pc:sldMk cId="2640279911" sldId="311"/>
            <ac:spMk id="4" creationId="{6A7E2936-135E-9A0C-3239-898C00E557B1}"/>
          </ac:spMkLst>
        </pc:spChg>
        <pc:spChg chg="del">
          <ac:chgData name="Dmitry Romanov" userId="d8ae66ea23405669" providerId="LiveId" clId="{943B66AC-3EC7-4A27-B5E3-564815341271}" dt="2026-03-19T13:09:26.679" v="1041" actId="478"/>
          <ac:spMkLst>
            <pc:docMk/>
            <pc:sldMk cId="2640279911" sldId="311"/>
            <ac:spMk id="5" creationId="{90C37113-6834-EDFB-E3F3-BC2B29C619AB}"/>
          </ac:spMkLst>
        </pc:spChg>
        <pc:spChg chg="add mod">
          <ac:chgData name="Dmitry Romanov" userId="d8ae66ea23405669" providerId="LiveId" clId="{943B66AC-3EC7-4A27-B5E3-564815341271}" dt="2026-03-19T13:09:53.909" v="1052" actId="1076"/>
          <ac:spMkLst>
            <pc:docMk/>
            <pc:sldMk cId="2640279911" sldId="311"/>
            <ac:spMk id="8" creationId="{DD0D19F0-45B6-971D-D779-6E3B5FB6D732}"/>
          </ac:spMkLst>
        </pc:spChg>
        <pc:picChg chg="add mod">
          <ac:chgData name="Dmitry Romanov" userId="d8ae66ea23405669" providerId="LiveId" clId="{943B66AC-3EC7-4A27-B5E3-564815341271}" dt="2026-03-19T13:09:51.749" v="1051" actId="1076"/>
          <ac:picMkLst>
            <pc:docMk/>
            <pc:sldMk cId="2640279911" sldId="311"/>
            <ac:picMk id="9" creationId="{FB6CCEE3-2D90-8DE3-F4D8-D35A62B5B34E}"/>
          </ac:picMkLst>
        </pc:picChg>
      </pc:sldChg>
      <pc:sldChg chg="addSp delSp modSp new mod">
        <pc:chgData name="Dmitry Romanov" userId="d8ae66ea23405669" providerId="LiveId" clId="{943B66AC-3EC7-4A27-B5E3-564815341271}" dt="2026-03-19T13:16:34.033" v="1251" actId="1076"/>
        <pc:sldMkLst>
          <pc:docMk/>
          <pc:sldMk cId="3873563790" sldId="312"/>
        </pc:sldMkLst>
        <pc:spChg chg="del">
          <ac:chgData name="Dmitry Romanov" userId="d8ae66ea23405669" providerId="LiveId" clId="{943B66AC-3EC7-4A27-B5E3-564815341271}" dt="2026-03-19T13:16:16.199" v="1248" actId="478"/>
          <ac:spMkLst>
            <pc:docMk/>
            <pc:sldMk cId="3873563790" sldId="312"/>
            <ac:spMk id="2" creationId="{3D057DF2-752D-902D-8C7A-D1B1EAE9B37D}"/>
          </ac:spMkLst>
        </pc:spChg>
        <pc:spChg chg="mod">
          <ac:chgData name="Dmitry Romanov" userId="d8ae66ea23405669" providerId="LiveId" clId="{943B66AC-3EC7-4A27-B5E3-564815341271}" dt="2026-03-19T13:10:39.730" v="1081" actId="20577"/>
          <ac:spMkLst>
            <pc:docMk/>
            <pc:sldMk cId="3873563790" sldId="312"/>
            <ac:spMk id="4" creationId="{E7D2DC91-D1CB-B3FB-4E0C-DF7B7693FBAA}"/>
          </ac:spMkLst>
        </pc:spChg>
        <pc:spChg chg="del">
          <ac:chgData name="Dmitry Romanov" userId="d8ae66ea23405669" providerId="LiveId" clId="{943B66AC-3EC7-4A27-B5E3-564815341271}" dt="2026-03-19T13:12:40.179" v="1082" actId="478"/>
          <ac:spMkLst>
            <pc:docMk/>
            <pc:sldMk cId="3873563790" sldId="312"/>
            <ac:spMk id="5" creationId="{5EE94B95-F51F-AD43-5CE8-F56B34B1A793}"/>
          </ac:spMkLst>
        </pc:spChg>
        <pc:spChg chg="add">
          <ac:chgData name="Dmitry Romanov" userId="d8ae66ea23405669" providerId="LiveId" clId="{943B66AC-3EC7-4A27-B5E3-564815341271}" dt="2026-03-19T13:12:40.592" v="1083"/>
          <ac:spMkLst>
            <pc:docMk/>
            <pc:sldMk cId="3873563790" sldId="312"/>
            <ac:spMk id="7" creationId="{EB9F83FD-6544-BD33-4BE9-71FE2180A951}"/>
          </ac:spMkLst>
        </pc:spChg>
        <pc:spChg chg="add mod">
          <ac:chgData name="Dmitry Romanov" userId="d8ae66ea23405669" providerId="LiveId" clId="{943B66AC-3EC7-4A27-B5E3-564815341271}" dt="2026-03-19T13:14:09.155" v="1137" actId="1076"/>
          <ac:spMkLst>
            <pc:docMk/>
            <pc:sldMk cId="3873563790" sldId="312"/>
            <ac:spMk id="8" creationId="{9146F85D-371E-DB4C-46DA-C83714C9F64A}"/>
          </ac:spMkLst>
        </pc:spChg>
        <pc:spChg chg="add mod">
          <ac:chgData name="Dmitry Romanov" userId="d8ae66ea23405669" providerId="LiveId" clId="{943B66AC-3EC7-4A27-B5E3-564815341271}" dt="2026-03-19T13:16:12.353" v="1246" actId="20577"/>
          <ac:spMkLst>
            <pc:docMk/>
            <pc:sldMk cId="3873563790" sldId="312"/>
            <ac:spMk id="11" creationId="{B42C7796-1D97-44B9-6F6D-FD6D21B9E5BC}"/>
          </ac:spMkLst>
        </pc:spChg>
        <pc:spChg chg="add mod">
          <ac:chgData name="Dmitry Romanov" userId="d8ae66ea23405669" providerId="LiveId" clId="{943B66AC-3EC7-4A27-B5E3-564815341271}" dt="2026-03-19T13:16:34.033" v="1251" actId="1076"/>
          <ac:spMkLst>
            <pc:docMk/>
            <pc:sldMk cId="3873563790" sldId="312"/>
            <ac:spMk id="14" creationId="{100EEDC4-6483-7CC5-2379-296EDB3C0C47}"/>
          </ac:spMkLst>
        </pc:spChg>
        <pc:picChg chg="add mod">
          <ac:chgData name="Dmitry Romanov" userId="d8ae66ea23405669" providerId="LiveId" clId="{943B66AC-3EC7-4A27-B5E3-564815341271}" dt="2026-03-19T13:14:49.685" v="1141" actId="1076"/>
          <ac:picMkLst>
            <pc:docMk/>
            <pc:sldMk cId="3873563790" sldId="312"/>
            <ac:picMk id="10" creationId="{2D7271FA-65DC-65AF-346A-78AF324385E2}"/>
          </ac:picMkLst>
        </pc:picChg>
        <pc:picChg chg="add mod">
          <ac:chgData name="Dmitry Romanov" userId="d8ae66ea23405669" providerId="LiveId" clId="{943B66AC-3EC7-4A27-B5E3-564815341271}" dt="2026-03-19T13:16:14.284" v="1247" actId="1076"/>
          <ac:picMkLst>
            <pc:docMk/>
            <pc:sldMk cId="3873563790" sldId="312"/>
            <ac:picMk id="13" creationId="{C9D33AC4-5DB9-F425-43BE-55FD27D30C3D}"/>
          </ac:picMkLst>
        </pc:picChg>
      </pc:sldChg>
      <pc:sldChg chg="addSp delSp modSp new mod">
        <pc:chgData name="Dmitry Romanov" userId="d8ae66ea23405669" providerId="LiveId" clId="{943B66AC-3EC7-4A27-B5E3-564815341271}" dt="2026-03-19T13:23:20.630" v="1445" actId="478"/>
        <pc:sldMkLst>
          <pc:docMk/>
          <pc:sldMk cId="491856396" sldId="313"/>
        </pc:sldMkLst>
        <pc:spChg chg="del">
          <ac:chgData name="Dmitry Romanov" userId="d8ae66ea23405669" providerId="LiveId" clId="{943B66AC-3EC7-4A27-B5E3-564815341271}" dt="2026-03-19T13:23:20.630" v="1445" actId="478"/>
          <ac:spMkLst>
            <pc:docMk/>
            <pc:sldMk cId="491856396" sldId="313"/>
            <ac:spMk id="2" creationId="{CFEF6FFC-1370-164B-B96B-B583655F65C3}"/>
          </ac:spMkLst>
        </pc:spChg>
        <pc:spChg chg="mod">
          <ac:chgData name="Dmitry Romanov" userId="d8ae66ea23405669" providerId="LiveId" clId="{943B66AC-3EC7-4A27-B5E3-564815341271}" dt="2026-03-19T13:18:53.436" v="1288" actId="20577"/>
          <ac:spMkLst>
            <pc:docMk/>
            <pc:sldMk cId="491856396" sldId="313"/>
            <ac:spMk id="4" creationId="{1BF4790B-AACB-5EB9-FB03-2015864CBE7A}"/>
          </ac:spMkLst>
        </pc:spChg>
        <pc:spChg chg="mod">
          <ac:chgData name="Dmitry Romanov" userId="d8ae66ea23405669" providerId="LiveId" clId="{943B66AC-3EC7-4A27-B5E3-564815341271}" dt="2026-03-19T13:22:09.269" v="1434" actId="20577"/>
          <ac:spMkLst>
            <pc:docMk/>
            <pc:sldMk cId="491856396" sldId="313"/>
            <ac:spMk id="5" creationId="{332BDE68-A208-FB40-6A7D-9A2CBB9D3944}"/>
          </ac:spMkLst>
        </pc:spChg>
        <pc:picChg chg="add mod">
          <ac:chgData name="Dmitry Romanov" userId="d8ae66ea23405669" providerId="LiveId" clId="{943B66AC-3EC7-4A27-B5E3-564815341271}" dt="2026-03-19T13:22:03.985" v="1403" actId="1076"/>
          <ac:picMkLst>
            <pc:docMk/>
            <pc:sldMk cId="491856396" sldId="313"/>
            <ac:picMk id="8" creationId="{2ABA24D7-A17F-22DE-CC5A-EA85DF6043BB}"/>
          </ac:picMkLst>
        </pc:picChg>
        <pc:picChg chg="add mod modCrop">
          <ac:chgData name="Dmitry Romanov" userId="d8ae66ea23405669" providerId="LiveId" clId="{943B66AC-3EC7-4A27-B5E3-564815341271}" dt="2026-03-19T13:23:17.343" v="1444" actId="1076"/>
          <ac:picMkLst>
            <pc:docMk/>
            <pc:sldMk cId="491856396" sldId="313"/>
            <ac:picMk id="10" creationId="{DE9750E0-C9AA-1AA2-EBE4-6355016C4EF1}"/>
          </ac:picMkLst>
        </pc:picChg>
      </pc:sldChg>
      <pc:sldChg chg="addSp delSp modSp new mod">
        <pc:chgData name="Dmitry Romanov" userId="d8ae66ea23405669" providerId="LiveId" clId="{943B66AC-3EC7-4A27-B5E3-564815341271}" dt="2026-03-19T13:34:01.251" v="1496" actId="1076"/>
        <pc:sldMkLst>
          <pc:docMk/>
          <pc:sldMk cId="1179284639" sldId="314"/>
        </pc:sldMkLst>
        <pc:spChg chg="mod">
          <ac:chgData name="Dmitry Romanov" userId="d8ae66ea23405669" providerId="LiveId" clId="{943B66AC-3EC7-4A27-B5E3-564815341271}" dt="2026-03-19T13:19:35.308" v="1330" actId="20577"/>
          <ac:spMkLst>
            <pc:docMk/>
            <pc:sldMk cId="1179284639" sldId="314"/>
            <ac:spMk id="4" creationId="{E9EB8F86-866A-80CF-2BAA-6769D54C3F47}"/>
          </ac:spMkLst>
        </pc:spChg>
        <pc:spChg chg="add del mod">
          <ac:chgData name="Dmitry Romanov" userId="d8ae66ea23405669" providerId="LiveId" clId="{943B66AC-3EC7-4A27-B5E3-564815341271}" dt="2026-03-19T13:29:50.072" v="1452"/>
          <ac:spMkLst>
            <pc:docMk/>
            <pc:sldMk cId="1179284639" sldId="314"/>
            <ac:spMk id="5" creationId="{4FDBF70A-2C6A-2DBD-0F98-F238500CA6A4}"/>
          </ac:spMkLst>
        </pc:spChg>
        <pc:spChg chg="add mod">
          <ac:chgData name="Dmitry Romanov" userId="d8ae66ea23405669" providerId="LiveId" clId="{943B66AC-3EC7-4A27-B5E3-564815341271}" dt="2026-03-19T13:27:03.164" v="1449"/>
          <ac:spMkLst>
            <pc:docMk/>
            <pc:sldMk cId="1179284639" sldId="314"/>
            <ac:spMk id="7" creationId="{639C45C9-89E1-06F0-63C3-D17BB82A39DE}"/>
          </ac:spMkLst>
        </pc:spChg>
        <pc:spChg chg="add del">
          <ac:chgData name="Dmitry Romanov" userId="d8ae66ea23405669" providerId="LiveId" clId="{943B66AC-3EC7-4A27-B5E3-564815341271}" dt="2026-03-19T13:29:44.218" v="1451" actId="22"/>
          <ac:spMkLst>
            <pc:docMk/>
            <pc:sldMk cId="1179284639" sldId="314"/>
            <ac:spMk id="9" creationId="{3FE6D6E3-C1AB-5284-CE3A-B2DFC8854D06}"/>
          </ac:spMkLst>
        </pc:spChg>
        <pc:spChg chg="add del">
          <ac:chgData name="Dmitry Romanov" userId="d8ae66ea23405669" providerId="LiveId" clId="{943B66AC-3EC7-4A27-B5E3-564815341271}" dt="2026-03-19T13:32:47.294" v="1487" actId="22"/>
          <ac:spMkLst>
            <pc:docMk/>
            <pc:sldMk cId="1179284639" sldId="314"/>
            <ac:spMk id="11" creationId="{59E1D061-BABE-625D-8DE2-DF7B36FA4297}"/>
          </ac:spMkLst>
        </pc:spChg>
        <pc:spChg chg="add mod">
          <ac:chgData name="Dmitry Romanov" userId="d8ae66ea23405669" providerId="LiveId" clId="{943B66AC-3EC7-4A27-B5E3-564815341271}" dt="2026-03-19T13:34:01.251" v="1496" actId="1076"/>
          <ac:spMkLst>
            <pc:docMk/>
            <pc:sldMk cId="1179284639" sldId="314"/>
            <ac:spMk id="15" creationId="{5C18420E-87ED-9D60-D67E-BF507A1FE6BC}"/>
          </ac:spMkLst>
        </pc:spChg>
        <pc:picChg chg="add mod">
          <ac:chgData name="Dmitry Romanov" userId="d8ae66ea23405669" providerId="LiveId" clId="{943B66AC-3EC7-4A27-B5E3-564815341271}" dt="2026-03-19T13:33:22.746" v="1490" actId="1076"/>
          <ac:picMkLst>
            <pc:docMk/>
            <pc:sldMk cId="1179284639" sldId="314"/>
            <ac:picMk id="13" creationId="{3634A042-7A6F-7116-5E2F-1FF9C081096F}"/>
          </ac:picMkLst>
        </pc:picChg>
      </pc:sldChg>
      <pc:sldChg chg="addSp modSp new mod ord">
        <pc:chgData name="Dmitry Romanov" userId="d8ae66ea23405669" providerId="LiveId" clId="{943B66AC-3EC7-4A27-B5E3-564815341271}" dt="2026-03-19T13:23:27.432" v="1447"/>
        <pc:sldMkLst>
          <pc:docMk/>
          <pc:sldMk cId="1366384440" sldId="315"/>
        </pc:sldMkLst>
        <pc:spChg chg="mod">
          <ac:chgData name="Dmitry Romanov" userId="d8ae66ea23405669" providerId="LiveId" clId="{943B66AC-3EC7-4A27-B5E3-564815341271}" dt="2026-03-19T13:19:49.266" v="1363" actId="20577"/>
          <ac:spMkLst>
            <pc:docMk/>
            <pc:sldMk cId="1366384440" sldId="315"/>
            <ac:spMk id="4" creationId="{5E636D77-A5BC-935D-5118-7C9DECC0C8CA}"/>
          </ac:spMkLst>
        </pc:spChg>
        <pc:spChg chg="mod">
          <ac:chgData name="Dmitry Romanov" userId="d8ae66ea23405669" providerId="LiveId" clId="{943B66AC-3EC7-4A27-B5E3-564815341271}" dt="2026-03-19T13:21:04.251" v="1398" actId="404"/>
          <ac:spMkLst>
            <pc:docMk/>
            <pc:sldMk cId="1366384440" sldId="315"/>
            <ac:spMk id="5" creationId="{FB579D7B-AE39-169E-F5C6-BEE368A7A28B}"/>
          </ac:spMkLst>
        </pc:spChg>
        <pc:picChg chg="add mod modCrop">
          <ac:chgData name="Dmitry Romanov" userId="d8ae66ea23405669" providerId="LiveId" clId="{943B66AC-3EC7-4A27-B5E3-564815341271}" dt="2026-03-19T13:22:57.978" v="1440" actId="14100"/>
          <ac:picMkLst>
            <pc:docMk/>
            <pc:sldMk cId="1366384440" sldId="315"/>
            <ac:picMk id="7" creationId="{CDDD6254-EEB7-60A1-F08C-392DC87C2196}"/>
          </ac:picMkLst>
        </pc:picChg>
      </pc:sldChg>
      <pc:sldChg chg="addSp delSp modSp new mod ord">
        <pc:chgData name="Dmitry Romanov" userId="d8ae66ea23405669" providerId="LiveId" clId="{943B66AC-3EC7-4A27-B5E3-564815341271}" dt="2026-03-19T13:42:40.544" v="1945" actId="20577"/>
        <pc:sldMkLst>
          <pc:docMk/>
          <pc:sldMk cId="2624432939" sldId="316"/>
        </pc:sldMkLst>
        <pc:spChg chg="mod">
          <ac:chgData name="Dmitry Romanov" userId="d8ae66ea23405669" providerId="LiveId" clId="{943B66AC-3EC7-4A27-B5E3-564815341271}" dt="2026-03-19T13:42:40.544" v="1945" actId="20577"/>
          <ac:spMkLst>
            <pc:docMk/>
            <pc:sldMk cId="2624432939" sldId="316"/>
            <ac:spMk id="4" creationId="{27A546E7-2412-C9B3-AF67-3EBAD3CB7069}"/>
          </ac:spMkLst>
        </pc:spChg>
        <pc:spChg chg="add del">
          <ac:chgData name="Dmitry Romanov" userId="d8ae66ea23405669" providerId="LiveId" clId="{943B66AC-3EC7-4A27-B5E3-564815341271}" dt="2026-03-19T13:31:06.842" v="1475" actId="478"/>
          <ac:spMkLst>
            <pc:docMk/>
            <pc:sldMk cId="2624432939" sldId="316"/>
            <ac:spMk id="5" creationId="{1F6BAA9F-F8BB-B7C4-F8EA-9B577E2244E1}"/>
          </ac:spMkLst>
        </pc:spChg>
        <pc:spChg chg="add mod">
          <ac:chgData name="Dmitry Romanov" userId="d8ae66ea23405669" providerId="LiveId" clId="{943B66AC-3EC7-4A27-B5E3-564815341271}" dt="2026-03-19T13:30:38.812" v="1455"/>
          <ac:spMkLst>
            <pc:docMk/>
            <pc:sldMk cId="2624432939" sldId="316"/>
            <ac:spMk id="7" creationId="{3B87213B-91D2-8921-461F-96E09EDD36F4}"/>
          </ac:spMkLst>
        </pc:spChg>
        <pc:spChg chg="add mod">
          <ac:chgData name="Dmitry Romanov" userId="d8ae66ea23405669" providerId="LiveId" clId="{943B66AC-3EC7-4A27-B5E3-564815341271}" dt="2026-03-19T13:31:41.077" v="1485" actId="1076"/>
          <ac:spMkLst>
            <pc:docMk/>
            <pc:sldMk cId="2624432939" sldId="316"/>
            <ac:spMk id="10" creationId="{66988060-2CFD-4DFE-BC71-70E9232B2718}"/>
          </ac:spMkLst>
        </pc:spChg>
        <pc:picChg chg="add mod">
          <ac:chgData name="Dmitry Romanov" userId="d8ae66ea23405669" providerId="LiveId" clId="{943B66AC-3EC7-4A27-B5E3-564815341271}" dt="2026-03-19T13:31:14.061" v="1480" actId="1076"/>
          <ac:picMkLst>
            <pc:docMk/>
            <pc:sldMk cId="2624432939" sldId="316"/>
            <ac:picMk id="9" creationId="{F94127C5-AA38-9076-E8DC-6AE657226DDF}"/>
          </ac:picMkLst>
        </pc:picChg>
      </pc:sldChg>
      <pc:sldChg chg="addSp modSp new mod">
        <pc:chgData name="Dmitry Romanov" userId="d8ae66ea23405669" providerId="LiveId" clId="{943B66AC-3EC7-4A27-B5E3-564815341271}" dt="2026-03-19T13:37:42.908" v="1745" actId="20577"/>
        <pc:sldMkLst>
          <pc:docMk/>
          <pc:sldMk cId="2011267782" sldId="317"/>
        </pc:sldMkLst>
        <pc:spChg chg="mod">
          <ac:chgData name="Dmitry Romanov" userId="d8ae66ea23405669" providerId="LiveId" clId="{943B66AC-3EC7-4A27-B5E3-564815341271}" dt="2026-03-19T13:34:42.148" v="1571" actId="20577"/>
          <ac:spMkLst>
            <pc:docMk/>
            <pc:sldMk cId="2011267782" sldId="317"/>
            <ac:spMk id="4" creationId="{18123571-20C4-5387-650C-7D0F5D776710}"/>
          </ac:spMkLst>
        </pc:spChg>
        <pc:spChg chg="mod">
          <ac:chgData name="Dmitry Romanov" userId="d8ae66ea23405669" providerId="LiveId" clId="{943B66AC-3EC7-4A27-B5E3-564815341271}" dt="2026-03-19T13:35:38.460" v="1682" actId="20577"/>
          <ac:spMkLst>
            <pc:docMk/>
            <pc:sldMk cId="2011267782" sldId="317"/>
            <ac:spMk id="5" creationId="{271A332B-95BF-F7E7-48EB-8BA854AA3F89}"/>
          </ac:spMkLst>
        </pc:spChg>
        <pc:spChg chg="add mod">
          <ac:chgData name="Dmitry Romanov" userId="d8ae66ea23405669" providerId="LiveId" clId="{943B66AC-3EC7-4A27-B5E3-564815341271}" dt="2026-03-19T13:37:19.897" v="1712" actId="20577"/>
          <ac:spMkLst>
            <pc:docMk/>
            <pc:sldMk cId="2011267782" sldId="317"/>
            <ac:spMk id="18" creationId="{8DB424A1-4918-F2FC-9EB8-1A426439F232}"/>
          </ac:spMkLst>
        </pc:spChg>
        <pc:spChg chg="add mod">
          <ac:chgData name="Dmitry Romanov" userId="d8ae66ea23405669" providerId="LiveId" clId="{943B66AC-3EC7-4A27-B5E3-564815341271}" dt="2026-03-19T13:37:31.024" v="1726" actId="1076"/>
          <ac:spMkLst>
            <pc:docMk/>
            <pc:sldMk cId="2011267782" sldId="317"/>
            <ac:spMk id="19" creationId="{41E9EE9D-3FD0-A9AE-3A30-9765D7ACCC9E}"/>
          </ac:spMkLst>
        </pc:spChg>
        <pc:spChg chg="add mod">
          <ac:chgData name="Dmitry Romanov" userId="d8ae66ea23405669" providerId="LiveId" clId="{943B66AC-3EC7-4A27-B5E3-564815341271}" dt="2026-03-19T13:37:42.908" v="1745" actId="20577"/>
          <ac:spMkLst>
            <pc:docMk/>
            <pc:sldMk cId="2011267782" sldId="317"/>
            <ac:spMk id="20" creationId="{2DA369B3-9FBA-80AF-E1F6-F7CD1C53A1C8}"/>
          </ac:spMkLst>
        </pc:spChg>
        <pc:picChg chg="add mod">
          <ac:chgData name="Dmitry Romanov" userId="d8ae66ea23405669" providerId="LiveId" clId="{943B66AC-3EC7-4A27-B5E3-564815341271}" dt="2026-03-19T13:36:09.283" v="1685" actId="1076"/>
          <ac:picMkLst>
            <pc:docMk/>
            <pc:sldMk cId="2011267782" sldId="317"/>
            <ac:picMk id="5122" creationId="{1728C5B2-F58E-B54C-902E-FECDC6FF1AD4}"/>
          </ac:picMkLst>
        </pc:picChg>
        <pc:cxnChg chg="add mod">
          <ac:chgData name="Dmitry Romanov" userId="d8ae66ea23405669" providerId="LiveId" clId="{943B66AC-3EC7-4A27-B5E3-564815341271}" dt="2026-03-19T13:36:19.335" v="1687" actId="1582"/>
          <ac:cxnSpMkLst>
            <pc:docMk/>
            <pc:sldMk cId="2011267782" sldId="317"/>
            <ac:cxnSpMk id="8" creationId="{116E23AB-C569-5878-3ADB-B73F848C653A}"/>
          </ac:cxnSpMkLst>
        </pc:cxnChg>
        <pc:cxnChg chg="add mod">
          <ac:chgData name="Dmitry Romanov" userId="d8ae66ea23405669" providerId="LiveId" clId="{943B66AC-3EC7-4A27-B5E3-564815341271}" dt="2026-03-19T13:36:30.481" v="1690" actId="208"/>
          <ac:cxnSpMkLst>
            <pc:docMk/>
            <pc:sldMk cId="2011267782" sldId="317"/>
            <ac:cxnSpMk id="9" creationId="{9D5ECAEC-D409-BD12-7E7C-6F0FD8D54A7A}"/>
          </ac:cxnSpMkLst>
        </pc:cxnChg>
        <pc:cxnChg chg="add mod">
          <ac:chgData name="Dmitry Romanov" userId="d8ae66ea23405669" providerId="LiveId" clId="{943B66AC-3EC7-4A27-B5E3-564815341271}" dt="2026-03-19T13:36:34.888" v="1693" actId="1076"/>
          <ac:cxnSpMkLst>
            <pc:docMk/>
            <pc:sldMk cId="2011267782" sldId="317"/>
            <ac:cxnSpMk id="10" creationId="{E4CBCEB3-E2D5-A34F-D264-605BC1632D76}"/>
          </ac:cxnSpMkLst>
        </pc:cxnChg>
        <pc:cxnChg chg="add mod">
          <ac:chgData name="Dmitry Romanov" userId="d8ae66ea23405669" providerId="LiveId" clId="{943B66AC-3EC7-4A27-B5E3-564815341271}" dt="2026-03-19T13:36:54.096" v="1697" actId="208"/>
          <ac:cxnSpMkLst>
            <pc:docMk/>
            <pc:sldMk cId="2011267782" sldId="317"/>
            <ac:cxnSpMk id="12" creationId="{4CA92275-9B03-0875-5DE4-25645A2F7473}"/>
          </ac:cxnSpMkLst>
        </pc:cxnChg>
        <pc:cxnChg chg="add mod">
          <ac:chgData name="Dmitry Romanov" userId="d8ae66ea23405669" providerId="LiveId" clId="{943B66AC-3EC7-4A27-B5E3-564815341271}" dt="2026-03-19T13:36:58.700" v="1700" actId="14100"/>
          <ac:cxnSpMkLst>
            <pc:docMk/>
            <pc:sldMk cId="2011267782" sldId="317"/>
            <ac:cxnSpMk id="14" creationId="{15B71D12-09F3-92EA-4F90-C00C4A337D14}"/>
          </ac:cxnSpMkLst>
        </pc:cxnChg>
        <pc:cxnChg chg="add mod">
          <ac:chgData name="Dmitry Romanov" userId="d8ae66ea23405669" providerId="LiveId" clId="{943B66AC-3EC7-4A27-B5E3-564815341271}" dt="2026-03-19T13:37:06.139" v="1703" actId="14100"/>
          <ac:cxnSpMkLst>
            <pc:docMk/>
            <pc:sldMk cId="2011267782" sldId="317"/>
            <ac:cxnSpMk id="16" creationId="{88C573B0-E5EA-4F34-53B8-F05B563A702F}"/>
          </ac:cxnSpMkLst>
        </pc:cxnChg>
      </pc:sldChg>
      <pc:sldChg chg="addSp modSp new mod ord">
        <pc:chgData name="Dmitry Romanov" userId="d8ae66ea23405669" providerId="LiveId" clId="{943B66AC-3EC7-4A27-B5E3-564815341271}" dt="2026-03-19T13:55:26.738" v="2420"/>
        <pc:sldMkLst>
          <pc:docMk/>
          <pc:sldMk cId="2813193336" sldId="318"/>
        </pc:sldMkLst>
        <pc:spChg chg="mod">
          <ac:chgData name="Dmitry Romanov" userId="d8ae66ea23405669" providerId="LiveId" clId="{943B66AC-3EC7-4A27-B5E3-564815341271}" dt="2026-03-19T13:37:56.460" v="1773" actId="20577"/>
          <ac:spMkLst>
            <pc:docMk/>
            <pc:sldMk cId="2813193336" sldId="318"/>
            <ac:spMk id="4" creationId="{675CCC0B-235D-A2AE-0874-91100A3A1493}"/>
          </ac:spMkLst>
        </pc:spChg>
        <pc:spChg chg="mod">
          <ac:chgData name="Dmitry Romanov" userId="d8ae66ea23405669" providerId="LiveId" clId="{943B66AC-3EC7-4A27-B5E3-564815341271}" dt="2026-03-19T13:54:35.155" v="2326" actId="20577"/>
          <ac:spMkLst>
            <pc:docMk/>
            <pc:sldMk cId="2813193336" sldId="318"/>
            <ac:spMk id="5" creationId="{16184DE1-F5F0-0DEA-200C-71B737FD0B42}"/>
          </ac:spMkLst>
        </pc:spChg>
        <pc:spChg chg="add mod">
          <ac:chgData name="Dmitry Romanov" userId="d8ae66ea23405669" providerId="LiveId" clId="{943B66AC-3EC7-4A27-B5E3-564815341271}" dt="2026-03-19T13:54:19.118" v="2276" actId="14100"/>
          <ac:spMkLst>
            <pc:docMk/>
            <pc:sldMk cId="2813193336" sldId="318"/>
            <ac:spMk id="7" creationId="{D2F362D2-2A7A-BF78-93E8-AB3B4CC2CE35}"/>
          </ac:spMkLst>
        </pc:spChg>
        <pc:spChg chg="add mod">
          <ac:chgData name="Dmitry Romanov" userId="d8ae66ea23405669" providerId="LiveId" clId="{943B66AC-3EC7-4A27-B5E3-564815341271}" dt="2026-03-19T13:54:24.052" v="2278" actId="14100"/>
          <ac:spMkLst>
            <pc:docMk/>
            <pc:sldMk cId="2813193336" sldId="318"/>
            <ac:spMk id="8" creationId="{7D91CB58-9E9D-0D16-48D5-0936567A3382}"/>
          </ac:spMkLst>
        </pc:spChg>
        <pc:spChg chg="add mod">
          <ac:chgData name="Dmitry Romanov" userId="d8ae66ea23405669" providerId="LiveId" clId="{943B66AC-3EC7-4A27-B5E3-564815341271}" dt="2026-03-19T13:54:26.130" v="2279" actId="14100"/>
          <ac:spMkLst>
            <pc:docMk/>
            <pc:sldMk cId="2813193336" sldId="318"/>
            <ac:spMk id="9" creationId="{703A745C-6260-B5EB-B630-AE00F05CC9AC}"/>
          </ac:spMkLst>
        </pc:spChg>
        <pc:spChg chg="add mod">
          <ac:chgData name="Dmitry Romanov" userId="d8ae66ea23405669" providerId="LiveId" clId="{943B66AC-3EC7-4A27-B5E3-564815341271}" dt="2026-03-19T13:53:16.942" v="2259" actId="1076"/>
          <ac:spMkLst>
            <pc:docMk/>
            <pc:sldMk cId="2813193336" sldId="318"/>
            <ac:spMk id="12" creationId="{115091EE-2382-3FED-A52C-D6566AFAD10E}"/>
          </ac:spMkLst>
        </pc:spChg>
        <pc:spChg chg="add mod">
          <ac:chgData name="Dmitry Romanov" userId="d8ae66ea23405669" providerId="LiveId" clId="{943B66AC-3EC7-4A27-B5E3-564815341271}" dt="2026-03-19T13:55:23.754" v="2418" actId="20577"/>
          <ac:spMkLst>
            <pc:docMk/>
            <pc:sldMk cId="2813193336" sldId="318"/>
            <ac:spMk id="15" creationId="{DDDCC082-55B7-7DB2-F787-B15DE825AA89}"/>
          </ac:spMkLst>
        </pc:spChg>
        <pc:picChg chg="add mod">
          <ac:chgData name="Dmitry Romanov" userId="d8ae66ea23405669" providerId="LiveId" clId="{943B66AC-3EC7-4A27-B5E3-564815341271}" dt="2026-03-19T13:55:09.112" v="2382" actId="1076"/>
          <ac:picMkLst>
            <pc:docMk/>
            <pc:sldMk cId="2813193336" sldId="318"/>
            <ac:picMk id="11" creationId="{383C9508-A367-3613-148E-186315FF59F8}"/>
          </ac:picMkLst>
        </pc:picChg>
        <pc:picChg chg="add mod modCrop">
          <ac:chgData name="Dmitry Romanov" userId="d8ae66ea23405669" providerId="LiveId" clId="{943B66AC-3EC7-4A27-B5E3-564815341271}" dt="2026-03-19T13:55:04.282" v="2381" actId="732"/>
          <ac:picMkLst>
            <pc:docMk/>
            <pc:sldMk cId="2813193336" sldId="318"/>
            <ac:picMk id="14" creationId="{5266EF62-1126-B185-556C-7715E88B2D8C}"/>
          </ac:picMkLst>
        </pc:picChg>
      </pc:sldChg>
      <pc:sldChg chg="addSp delSp modSp new mod">
        <pc:chgData name="Dmitry Romanov" userId="d8ae66ea23405669" providerId="LiveId" clId="{943B66AC-3EC7-4A27-B5E3-564815341271}" dt="2026-03-19T13:42:05.463" v="1936" actId="1076"/>
        <pc:sldMkLst>
          <pc:docMk/>
          <pc:sldMk cId="3805413659" sldId="319"/>
        </pc:sldMkLst>
        <pc:spChg chg="mod">
          <ac:chgData name="Dmitry Romanov" userId="d8ae66ea23405669" providerId="LiveId" clId="{943B66AC-3EC7-4A27-B5E3-564815341271}" dt="2026-03-19T13:39:49.042" v="1904" actId="20577"/>
          <ac:spMkLst>
            <pc:docMk/>
            <pc:sldMk cId="3805413659" sldId="319"/>
            <ac:spMk id="4" creationId="{DB3D4379-2027-8C1E-F6F1-BC76D1F0516E}"/>
          </ac:spMkLst>
        </pc:spChg>
        <pc:spChg chg="mod">
          <ac:chgData name="Dmitry Romanov" userId="d8ae66ea23405669" providerId="LiveId" clId="{943B66AC-3EC7-4A27-B5E3-564815341271}" dt="2026-03-19T13:39:53.368" v="1907" actId="20577"/>
          <ac:spMkLst>
            <pc:docMk/>
            <pc:sldMk cId="3805413659" sldId="319"/>
            <ac:spMk id="5" creationId="{075A7B3B-2274-5C7C-1664-744F357C8367}"/>
          </ac:spMkLst>
        </pc:spChg>
        <pc:spChg chg="add del mod">
          <ac:chgData name="Dmitry Romanov" userId="d8ae66ea23405669" providerId="LiveId" clId="{943B66AC-3EC7-4A27-B5E3-564815341271}" dt="2026-03-19T13:41:59.811" v="1934" actId="478"/>
          <ac:spMkLst>
            <pc:docMk/>
            <pc:sldMk cId="3805413659" sldId="319"/>
            <ac:spMk id="11" creationId="{B520C6E8-4DC2-3A67-9C21-93C4267CF1A9}"/>
          </ac:spMkLst>
        </pc:spChg>
        <pc:picChg chg="add mod">
          <ac:chgData name="Dmitry Romanov" userId="d8ae66ea23405669" providerId="LiveId" clId="{943B66AC-3EC7-4A27-B5E3-564815341271}" dt="2026-03-19T13:42:05.463" v="1936" actId="1076"/>
          <ac:picMkLst>
            <pc:docMk/>
            <pc:sldMk cId="3805413659" sldId="319"/>
            <ac:picMk id="8" creationId="{D409260F-75ED-A842-E4B4-352117EDF410}"/>
          </ac:picMkLst>
        </pc:picChg>
        <pc:picChg chg="add del mod modCrop">
          <ac:chgData name="Dmitry Romanov" userId="d8ae66ea23405669" providerId="LiveId" clId="{943B66AC-3EC7-4A27-B5E3-564815341271}" dt="2026-03-19T13:41:57.838" v="1933" actId="478"/>
          <ac:picMkLst>
            <pc:docMk/>
            <pc:sldMk cId="3805413659" sldId="319"/>
            <ac:picMk id="10" creationId="{D17B43A2-3990-D0A4-E5E2-75DFB6A36D4B}"/>
          </ac:picMkLst>
        </pc:picChg>
        <pc:picChg chg="add mod">
          <ac:chgData name="Dmitry Romanov" userId="d8ae66ea23405669" providerId="LiveId" clId="{943B66AC-3EC7-4A27-B5E3-564815341271}" dt="2026-03-19T13:41:36.866" v="1929"/>
          <ac:picMkLst>
            <pc:docMk/>
            <pc:sldMk cId="3805413659" sldId="319"/>
            <ac:picMk id="12" creationId="{64B8DB97-9350-C0BC-31AA-67616728954E}"/>
          </ac:picMkLst>
        </pc:picChg>
      </pc:sldChg>
      <pc:sldChg chg="addSp modSp add mod">
        <pc:chgData name="Dmitry Romanov" userId="d8ae66ea23405669" providerId="LiveId" clId="{943B66AC-3EC7-4A27-B5E3-564815341271}" dt="2026-03-19T13:41:54.073" v="1932" actId="17032"/>
        <pc:sldMkLst>
          <pc:docMk/>
          <pc:sldMk cId="3400639416" sldId="320"/>
        </pc:sldMkLst>
        <pc:cxnChg chg="add mod">
          <ac:chgData name="Dmitry Romanov" userId="d8ae66ea23405669" providerId="LiveId" clId="{943B66AC-3EC7-4A27-B5E3-564815341271}" dt="2026-03-19T13:41:54.073" v="1932" actId="17032"/>
          <ac:cxnSpMkLst>
            <pc:docMk/>
            <pc:sldMk cId="3400639416" sldId="320"/>
            <ac:cxnSpMk id="9" creationId="{0841ED57-9889-80C0-5B7A-1BAB27BE6578}"/>
          </ac:cxnSpMkLst>
        </pc:cxnChg>
      </pc:sldChg>
      <pc:sldChg chg="modSp add mod">
        <pc:chgData name="Dmitry Romanov" userId="d8ae66ea23405669" providerId="LiveId" clId="{943B66AC-3EC7-4A27-B5E3-564815341271}" dt="2026-03-19T13:43:06.326" v="1962" actId="14100"/>
        <pc:sldMkLst>
          <pc:docMk/>
          <pc:sldMk cId="3312480469" sldId="321"/>
        </pc:sldMkLst>
        <pc:spChg chg="mod">
          <ac:chgData name="Dmitry Romanov" userId="d8ae66ea23405669" providerId="LiveId" clId="{943B66AC-3EC7-4A27-B5E3-564815341271}" dt="2026-03-19T13:42:53.225" v="1957" actId="20577"/>
          <ac:spMkLst>
            <pc:docMk/>
            <pc:sldMk cId="3312480469" sldId="321"/>
            <ac:spMk id="4" creationId="{25FF06C1-CF08-D6F5-160E-7DF53966C984}"/>
          </ac:spMkLst>
        </pc:spChg>
        <pc:spChg chg="mod">
          <ac:chgData name="Dmitry Romanov" userId="d8ae66ea23405669" providerId="LiveId" clId="{943B66AC-3EC7-4A27-B5E3-564815341271}" dt="2026-03-19T13:43:06.326" v="1962" actId="14100"/>
          <ac:spMkLst>
            <pc:docMk/>
            <pc:sldMk cId="3312480469" sldId="321"/>
            <ac:spMk id="10" creationId="{8C8102B9-7FBE-8159-5DCA-CC1187C31CF8}"/>
          </ac:spMkLst>
        </pc:spChg>
      </pc:sldChg>
      <pc:sldChg chg="addSp delSp modSp new mod">
        <pc:chgData name="Dmitry Romanov" userId="d8ae66ea23405669" providerId="LiveId" clId="{943B66AC-3EC7-4A27-B5E3-564815341271}" dt="2026-03-19T13:55:39.489" v="2421" actId="113"/>
        <pc:sldMkLst>
          <pc:docMk/>
          <pc:sldMk cId="676408818" sldId="322"/>
        </pc:sldMkLst>
        <pc:spChg chg="mod">
          <ac:chgData name="Dmitry Romanov" userId="d8ae66ea23405669" providerId="LiveId" clId="{943B66AC-3EC7-4A27-B5E3-564815341271}" dt="2026-03-19T13:47:08.142" v="2000" actId="20577"/>
          <ac:spMkLst>
            <pc:docMk/>
            <pc:sldMk cId="676408818" sldId="322"/>
            <ac:spMk id="4" creationId="{E7278890-C2A1-49C5-230E-26BD4E0769B2}"/>
          </ac:spMkLst>
        </pc:spChg>
        <pc:spChg chg="mod">
          <ac:chgData name="Dmitry Romanov" userId="d8ae66ea23405669" providerId="LiveId" clId="{943B66AC-3EC7-4A27-B5E3-564815341271}" dt="2026-03-19T13:47:16.017" v="2001" actId="6549"/>
          <ac:spMkLst>
            <pc:docMk/>
            <pc:sldMk cId="676408818" sldId="322"/>
            <ac:spMk id="5" creationId="{10B476A3-5967-85CA-EBE2-ACF6148F9EA7}"/>
          </ac:spMkLst>
        </pc:spChg>
        <pc:spChg chg="add mod">
          <ac:chgData name="Dmitry Romanov" userId="d8ae66ea23405669" providerId="LiveId" clId="{943B66AC-3EC7-4A27-B5E3-564815341271}" dt="2026-03-19T13:55:39.489" v="2421" actId="113"/>
          <ac:spMkLst>
            <pc:docMk/>
            <pc:sldMk cId="676408818" sldId="322"/>
            <ac:spMk id="9" creationId="{C1854BAD-1AD6-3347-B1E2-9C8DC04692DE}"/>
          </ac:spMkLst>
        </pc:spChg>
        <pc:spChg chg="add mod">
          <ac:chgData name="Dmitry Romanov" userId="d8ae66ea23405669" providerId="LiveId" clId="{943B66AC-3EC7-4A27-B5E3-564815341271}" dt="2026-03-19T13:49:12.010" v="2116" actId="164"/>
          <ac:spMkLst>
            <pc:docMk/>
            <pc:sldMk cId="676408818" sldId="322"/>
            <ac:spMk id="11" creationId="{58C93CF0-53FE-11B9-FC2B-70398508E8A9}"/>
          </ac:spMkLst>
        </pc:spChg>
        <pc:spChg chg="add mod">
          <ac:chgData name="Dmitry Romanov" userId="d8ae66ea23405669" providerId="LiveId" clId="{943B66AC-3EC7-4A27-B5E3-564815341271}" dt="2026-03-19T13:49:12.010" v="2116" actId="164"/>
          <ac:spMkLst>
            <pc:docMk/>
            <pc:sldMk cId="676408818" sldId="322"/>
            <ac:spMk id="13" creationId="{F6CA8988-2887-E630-6129-EB709B589338}"/>
          </ac:spMkLst>
        </pc:spChg>
        <pc:spChg chg="add mod">
          <ac:chgData name="Dmitry Romanov" userId="d8ae66ea23405669" providerId="LiveId" clId="{943B66AC-3EC7-4A27-B5E3-564815341271}" dt="2026-03-19T13:49:12.010" v="2116" actId="164"/>
          <ac:spMkLst>
            <pc:docMk/>
            <pc:sldMk cId="676408818" sldId="322"/>
            <ac:spMk id="14" creationId="{4B678842-04C8-9E35-1465-D2CC9DC4FBD7}"/>
          </ac:spMkLst>
        </pc:spChg>
        <pc:spChg chg="add mod">
          <ac:chgData name="Dmitry Romanov" userId="d8ae66ea23405669" providerId="LiveId" clId="{943B66AC-3EC7-4A27-B5E3-564815341271}" dt="2026-03-19T13:49:12.010" v="2116" actId="164"/>
          <ac:spMkLst>
            <pc:docMk/>
            <pc:sldMk cId="676408818" sldId="322"/>
            <ac:spMk id="15" creationId="{F750F6F4-CDCB-53EA-E5C8-698FF331DDCB}"/>
          </ac:spMkLst>
        </pc:spChg>
        <pc:grpChg chg="add mod">
          <ac:chgData name="Dmitry Romanov" userId="d8ae66ea23405669" providerId="LiveId" clId="{943B66AC-3EC7-4A27-B5E3-564815341271}" dt="2026-03-19T13:49:17.979" v="2118" actId="1076"/>
          <ac:grpSpMkLst>
            <pc:docMk/>
            <pc:sldMk cId="676408818" sldId="322"/>
            <ac:grpSpMk id="16" creationId="{61A345DF-F368-770D-E852-7EC35D4825A7}"/>
          </ac:grpSpMkLst>
        </pc:grpChg>
        <pc:picChg chg="add del mod">
          <ac:chgData name="Dmitry Romanov" userId="d8ae66ea23405669" providerId="LiveId" clId="{943B66AC-3EC7-4A27-B5E3-564815341271}" dt="2026-03-19T13:49:08.081" v="2114" actId="478"/>
          <ac:picMkLst>
            <pc:docMk/>
            <pc:sldMk cId="676408818" sldId="322"/>
            <ac:picMk id="7" creationId="{AEEE648C-A7AB-E139-3120-C1678168FA51}"/>
          </ac:picMkLst>
        </pc:picChg>
        <pc:picChg chg="add mod modCrop">
          <ac:chgData name="Dmitry Romanov" userId="d8ae66ea23405669" providerId="LiveId" clId="{943B66AC-3EC7-4A27-B5E3-564815341271}" dt="2026-03-19T13:49:19.854" v="2119" actId="1076"/>
          <ac:picMkLst>
            <pc:docMk/>
            <pc:sldMk cId="676408818" sldId="322"/>
            <ac:picMk id="8" creationId="{48F8D567-06F6-138C-02E5-2731B6B901D9}"/>
          </ac:picMkLst>
        </pc:picChg>
        <pc:picChg chg="add mod">
          <ac:chgData name="Dmitry Romanov" userId="d8ae66ea23405669" providerId="LiveId" clId="{943B66AC-3EC7-4A27-B5E3-564815341271}" dt="2026-03-19T13:49:12.010" v="2116" actId="164"/>
          <ac:picMkLst>
            <pc:docMk/>
            <pc:sldMk cId="676408818" sldId="322"/>
            <ac:picMk id="10" creationId="{48684007-C2F1-BC6E-4652-6C92B6A4BD97}"/>
          </ac:picMkLst>
        </pc:picChg>
        <pc:cxnChg chg="add mod">
          <ac:chgData name="Dmitry Romanov" userId="d8ae66ea23405669" providerId="LiveId" clId="{943B66AC-3EC7-4A27-B5E3-564815341271}" dt="2026-03-19T13:49:12.010" v="2116" actId="164"/>
          <ac:cxnSpMkLst>
            <pc:docMk/>
            <pc:sldMk cId="676408818" sldId="322"/>
            <ac:cxnSpMk id="12" creationId="{2DE6B852-5706-BF28-521B-6CA433340F2B}"/>
          </ac:cxnSpMkLst>
        </pc:cxnChg>
        <pc:cxnChg chg="add del mod">
          <ac:chgData name="Dmitry Romanov" userId="d8ae66ea23405669" providerId="LiveId" clId="{943B66AC-3EC7-4A27-B5E3-564815341271}" dt="2026-03-19T13:51:06.491" v="2253" actId="478"/>
          <ac:cxnSpMkLst>
            <pc:docMk/>
            <pc:sldMk cId="676408818" sldId="322"/>
            <ac:cxnSpMk id="17" creationId="{C616F192-28CD-2C74-D269-E466CD3C8AB5}"/>
          </ac:cxnSpMkLst>
        </pc:cxnChg>
      </pc:sldChg>
      <pc:sldChg chg="modSp new mod">
        <pc:chgData name="Dmitry Romanov" userId="d8ae66ea23405669" providerId="LiveId" clId="{943B66AC-3EC7-4A27-B5E3-564815341271}" dt="2026-03-19T13:48:24.484" v="2075" actId="20577"/>
        <pc:sldMkLst>
          <pc:docMk/>
          <pc:sldMk cId="1339600839" sldId="323"/>
        </pc:sldMkLst>
        <pc:spChg chg="mod">
          <ac:chgData name="Dmitry Romanov" userId="d8ae66ea23405669" providerId="LiveId" clId="{943B66AC-3EC7-4A27-B5E3-564815341271}" dt="2026-03-19T13:47:36.912" v="2050" actId="20577"/>
          <ac:spMkLst>
            <pc:docMk/>
            <pc:sldMk cId="1339600839" sldId="323"/>
            <ac:spMk id="4" creationId="{CCDDAB3E-0CBC-2FC1-8F9E-FB39AD021F4D}"/>
          </ac:spMkLst>
        </pc:spChg>
        <pc:spChg chg="mod">
          <ac:chgData name="Dmitry Romanov" userId="d8ae66ea23405669" providerId="LiveId" clId="{943B66AC-3EC7-4A27-B5E3-564815341271}" dt="2026-03-19T13:48:24.484" v="2075" actId="20577"/>
          <ac:spMkLst>
            <pc:docMk/>
            <pc:sldMk cId="1339600839" sldId="323"/>
            <ac:spMk id="5" creationId="{03F2F7FD-8399-8D68-1106-9F30AE522B22}"/>
          </ac:spMkLst>
        </pc:spChg>
      </pc:sldChg>
      <pc:sldChg chg="new del">
        <pc:chgData name="Dmitry Romanov" userId="d8ae66ea23405669" providerId="LiveId" clId="{943B66AC-3EC7-4A27-B5E3-564815341271}" dt="2026-03-19T13:48:39.642" v="2081" actId="47"/>
        <pc:sldMkLst>
          <pc:docMk/>
          <pc:sldMk cId="1439791804" sldId="324"/>
        </pc:sldMkLst>
      </pc:sldChg>
      <pc:sldChg chg="new del">
        <pc:chgData name="Dmitry Romanov" userId="d8ae66ea23405669" providerId="LiveId" clId="{943B66AC-3EC7-4A27-B5E3-564815341271}" dt="2026-03-19T13:48:33.937" v="2078" actId="47"/>
        <pc:sldMkLst>
          <pc:docMk/>
          <pc:sldMk cId="1942272986" sldId="324"/>
        </pc:sldMkLst>
      </pc:sldChg>
      <pc:sldChg chg="new del">
        <pc:chgData name="Dmitry Romanov" userId="d8ae66ea23405669" providerId="LiveId" clId="{943B66AC-3EC7-4A27-B5E3-564815341271}" dt="2026-03-19T13:48:34.817" v="2079" actId="47"/>
        <pc:sldMkLst>
          <pc:docMk/>
          <pc:sldMk cId="796207962" sldId="3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3/18/2026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9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2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1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3/18/2026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3/18/2026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eeeic.org/confi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github.com/eic/example-background-data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0532/timetable/#20260123.detaile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EPIC/index.php?title=Background" TargetMode="External"/><Relationship Id="rId2" Type="http://schemas.openxmlformats.org/officeDocument/2006/relationships/hyperlink" Target="https://github.com/eic/eic.github.io/blob/master/_resources/background_mixed_samples.md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eic/example-background-data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ic/eic.github.io/blob/master/_resources/background_mixed_samples.md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wiki.bnl.gov/EPIC/index.php?title=Backgroun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BEADF6-997C-8B8C-07DA-57A54A3D9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18" r="17940"/>
          <a:stretch>
            <a:fillRect/>
          </a:stretch>
        </p:blipFill>
        <p:spPr>
          <a:xfrm>
            <a:off x="3811272" y="-2009"/>
            <a:ext cx="8380728" cy="6927106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B0DFF9B-A629-3F78-C103-BD98854EA2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4684" r="2468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6" y="980903"/>
            <a:ext cx="6124802" cy="2529362"/>
          </a:xfrm>
        </p:spPr>
        <p:txBody>
          <a:bodyPr>
            <a:noAutofit/>
          </a:bodyPr>
          <a:lstStyle/>
          <a:p>
            <a:r>
              <a:rPr lang="en-US" dirty="0"/>
              <a:t>Background data structure and analysis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March Something 2026 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0095" y="5087388"/>
            <a:ext cx="6686030" cy="942109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Dmitry Romanov</a:t>
            </a:r>
            <a:endParaRPr lang="en-US" altLang="en-US" sz="2000" dirty="0"/>
          </a:p>
          <a:p>
            <a:endParaRPr lang="en-US" altLang="en-US" sz="3600" dirty="0"/>
          </a:p>
          <a:p>
            <a:br>
              <a:rPr lang="en-US" sz="2400" dirty="0"/>
            </a:br>
            <a:endParaRPr lang="en-US" sz="2400" dirty="0"/>
          </a:p>
          <a:p>
            <a:endParaRPr lang="en-US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81377382-C4D4-1CFB-1E2A-1CB98A3AA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044" y="3612531"/>
            <a:ext cx="6559241" cy="529861"/>
          </a:xfrm>
        </p:spPr>
        <p:txBody>
          <a:bodyPr/>
          <a:lstStyle/>
          <a:p>
            <a:r>
              <a:rPr lang="en-US" dirty="0"/>
              <a:t>Mini tutorial</a:t>
            </a:r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16C23A-21E7-AB55-DD61-0ED933A4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264C6D-25EE-9EC3-4B42-DDC17684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Non-AI looking into events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5DF447-1D2A-DFF1-AADA-E18567EA0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2D182-DDC3-6673-B229-147C830D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05" y="1210615"/>
            <a:ext cx="10255989" cy="499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30617D-BCC6-B209-9EF6-166A9C8EDEB4}"/>
              </a:ext>
            </a:extLst>
          </p:cNvPr>
          <p:cNvSpPr txBox="1"/>
          <p:nvPr/>
        </p:nvSpPr>
        <p:spPr>
          <a:xfrm>
            <a:off x="5626100" y="6328488"/>
            <a:ext cx="190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T.Kumaoka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388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184498-7805-63C1-87EA-DC674311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E6362-01CA-0B3F-E55E-376900D9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531882-E991-0CE4-B18D-7DF08BE1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6" y="56908"/>
            <a:ext cx="11044707" cy="678664"/>
          </a:xfrm>
        </p:spPr>
        <p:txBody>
          <a:bodyPr/>
          <a:lstStyle/>
          <a:p>
            <a:r>
              <a:rPr lang="en-US" dirty="0"/>
              <a:t>How data looks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A98FDB-73E8-D7DA-F37C-81E73C483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B23769-B2B8-D5EF-B83F-F9FCB9DD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72" y="735572"/>
            <a:ext cx="8869855" cy="59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30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385D3E-58BE-17C5-4C5F-AA57A11EC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D2DC91-D1CB-B3FB-4E0C-DF7B7693F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Firebird background examples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6CD34B-CC47-45F0-4F38-6B94FDEA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7" name="AutoShape 2" descr="Image preview">
            <a:extLst>
              <a:ext uri="{FF2B5EF4-FFF2-40B4-BE49-F238E27FC236}">
                <a16:creationId xmlns:a16="http://schemas.microsoft.com/office/drawing/2014/main" id="{EB9F83FD-6544-BD33-4BE9-71FE2180A9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6F85D-371E-DB4C-46DA-C83714C9F64A}"/>
              </a:ext>
            </a:extLst>
          </p:cNvPr>
          <p:cNvSpPr txBox="1"/>
          <p:nvPr/>
        </p:nvSpPr>
        <p:spPr>
          <a:xfrm>
            <a:off x="1117600" y="1422400"/>
            <a:ext cx="909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 </a:t>
            </a:r>
            <a:r>
              <a:rPr lang="en-US" dirty="0">
                <a:hlinkClick r:id="rId2"/>
              </a:rPr>
              <a:t>seeEIC.org</a:t>
            </a:r>
            <a:r>
              <a:rPr lang="en-US" dirty="0"/>
              <a:t> -&gt; Configure -&gt; Examples -&gt; “Event + Background </a:t>
            </a:r>
            <a:r>
              <a:rPr lang="en-US" dirty="0" err="1"/>
              <a:t>ePIC</a:t>
            </a:r>
            <a:r>
              <a:rPr lang="en-US" dirty="0"/>
              <a:t> Beam=10x100 (Large file)”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7271FA-65DC-65AF-346A-78AF32438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964" y="1791732"/>
            <a:ext cx="8654964" cy="38486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2C7796-1D97-44B9-6F6D-FD6D21B9E5BC}"/>
              </a:ext>
            </a:extLst>
          </p:cNvPr>
          <p:cNvSpPr txBox="1"/>
          <p:nvPr/>
        </p:nvSpPr>
        <p:spPr>
          <a:xfrm>
            <a:off x="777240" y="5825085"/>
            <a:ext cx="772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animate full frame :                                 Set End Time 2000, Animation speed 20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33AC4-5DB9-F425-43BE-55FD27D30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292" y="5825085"/>
            <a:ext cx="1238250" cy="360549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100EEDC4-6483-7CC5-2379-296EDB3C0C47}"/>
              </a:ext>
            </a:extLst>
          </p:cNvPr>
          <p:cNvSpPr/>
          <p:nvPr/>
        </p:nvSpPr>
        <p:spPr>
          <a:xfrm rot="19537857">
            <a:off x="2739965" y="6133928"/>
            <a:ext cx="629920" cy="279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63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25229-DFE9-2A58-2EDC-2B9BAD39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F4790B-AACB-5EB9-FB03-2015864C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background or not?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BDE68-A208-FB40-6A7D-9A2CBB9D3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Table of particle status codes: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9A5D5C-470C-B301-5CD4-8A718781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A24D7-A17F-22DE-CC5A-EA85DF604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" y="2072640"/>
            <a:ext cx="7500306" cy="2360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9750E0-C9AA-1AA2-EBE4-6355016C4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630"/>
          <a:stretch>
            <a:fillRect/>
          </a:stretch>
        </p:blipFill>
        <p:spPr>
          <a:xfrm>
            <a:off x="7973532" y="1629818"/>
            <a:ext cx="3782103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5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FEF0B0-BD22-E7F3-5415-CB798305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05FCB-3351-0C90-04C1-F6866388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636D77-A5BC-935D-5118-7C9DECC0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simplest ever draw something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79D7B-AE39-169E-F5C6-BEE368A7A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err="1"/>
              <a:t>TChain</a:t>
            </a:r>
            <a:r>
              <a:rPr lang="en-US" sz="2400" dirty="0"/>
              <a:t> *T=new </a:t>
            </a:r>
            <a:r>
              <a:rPr lang="en-US" sz="2400" dirty="0" err="1"/>
              <a:t>TChain</a:t>
            </a:r>
            <a:r>
              <a:rPr lang="en-US" sz="2400" dirty="0"/>
              <a:t>("events");</a:t>
            </a:r>
          </a:p>
          <a:p>
            <a:r>
              <a:rPr lang="en-US" sz="2400" dirty="0"/>
              <a:t>T-&gt;Add("root://dtn-eic.jlab.org//volatile/…/*010*");</a:t>
            </a:r>
          </a:p>
          <a:p>
            <a:r>
              <a:rPr lang="en-US" sz="2400" dirty="0"/>
              <a:t>T-&gt;Draw("</a:t>
            </a:r>
            <a:r>
              <a:rPr lang="en-US" sz="2400" dirty="0" err="1"/>
              <a:t>MCParticles.generatorStatus</a:t>
            </a:r>
            <a:r>
              <a:rPr lang="en-US" sz="2400" dirty="0"/>
              <a:t>", "</a:t>
            </a:r>
            <a:r>
              <a:rPr lang="en-US" sz="2400" dirty="0" err="1"/>
              <a:t>MCParticles.generatorStatus</a:t>
            </a:r>
            <a:r>
              <a:rPr lang="en-US" sz="2400" dirty="0"/>
              <a:t>&gt;0");</a:t>
            </a:r>
          </a:p>
          <a:p>
            <a:r>
              <a:rPr lang="en-US" sz="2400" dirty="0" err="1"/>
              <a:t>gPad</a:t>
            </a:r>
            <a:r>
              <a:rPr lang="en-US" sz="2400" dirty="0"/>
              <a:t>-&gt;</a:t>
            </a:r>
            <a:r>
              <a:rPr lang="en-US" sz="2400" dirty="0" err="1"/>
              <a:t>SetLogy</a:t>
            </a:r>
            <a:r>
              <a:rPr lang="en-US" sz="2400" dirty="0"/>
              <a:t>();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774E91-B78E-F870-149B-C7318FB2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D6254-EEB7-60A1-F08C-392DC87C21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074"/>
          <a:stretch>
            <a:fillRect/>
          </a:stretch>
        </p:blipFill>
        <p:spPr>
          <a:xfrm>
            <a:off x="3649205" y="2983852"/>
            <a:ext cx="5142074" cy="37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8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4D0861-1CED-14B3-1AA6-8ACE9434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7D5341-5E20-F8C1-162E-27630B33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123571-20C4-5387-650C-7D0F5D776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Tricks with identifying what is 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A332B-95BF-F7E7-48EB-8BA854AA3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Gean4 adds its own particles, and you have to check where it comes from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6EE915A-7A61-AEA8-CBDD-34BD16AF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728C5B2-F58E-B54C-902E-FECDC6FF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15" y="1887342"/>
            <a:ext cx="6900545" cy="456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6E23AB-C569-5878-3ADB-B73F848C653A}"/>
              </a:ext>
            </a:extLst>
          </p:cNvPr>
          <p:cNvCxnSpPr/>
          <p:nvPr/>
        </p:nvCxnSpPr>
        <p:spPr>
          <a:xfrm flipV="1">
            <a:off x="701040" y="3129280"/>
            <a:ext cx="1061720" cy="5638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5ECAEC-D409-BD12-7E7C-6F0FD8D54A7A}"/>
              </a:ext>
            </a:extLst>
          </p:cNvPr>
          <p:cNvCxnSpPr/>
          <p:nvPr/>
        </p:nvCxnSpPr>
        <p:spPr>
          <a:xfrm flipV="1">
            <a:off x="1762760" y="2565400"/>
            <a:ext cx="1061720" cy="56388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CBCEB3-E2D5-A34F-D264-605BC1632D76}"/>
              </a:ext>
            </a:extLst>
          </p:cNvPr>
          <p:cNvCxnSpPr>
            <a:cxnSpLocks/>
          </p:cNvCxnSpPr>
          <p:nvPr/>
        </p:nvCxnSpPr>
        <p:spPr>
          <a:xfrm flipV="1">
            <a:off x="1773437" y="3129280"/>
            <a:ext cx="1281489" cy="3244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A92275-9B03-0875-5DE4-25645A2F7473}"/>
              </a:ext>
            </a:extLst>
          </p:cNvPr>
          <p:cNvCxnSpPr>
            <a:cxnSpLocks/>
          </p:cNvCxnSpPr>
          <p:nvPr/>
        </p:nvCxnSpPr>
        <p:spPr>
          <a:xfrm>
            <a:off x="684455" y="3704422"/>
            <a:ext cx="1143000" cy="22352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B71D12-09F3-92EA-4F90-C00C4A337D14}"/>
              </a:ext>
            </a:extLst>
          </p:cNvPr>
          <p:cNvCxnSpPr>
            <a:cxnSpLocks/>
          </p:cNvCxnSpPr>
          <p:nvPr/>
        </p:nvCxnSpPr>
        <p:spPr>
          <a:xfrm flipV="1">
            <a:off x="1868095" y="3550920"/>
            <a:ext cx="1186831" cy="37956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C573B0-E5EA-4F34-53B8-F05B563A702F}"/>
              </a:ext>
            </a:extLst>
          </p:cNvPr>
          <p:cNvCxnSpPr>
            <a:cxnSpLocks/>
          </p:cNvCxnSpPr>
          <p:nvPr/>
        </p:nvCxnSpPr>
        <p:spPr>
          <a:xfrm>
            <a:off x="1773437" y="3944163"/>
            <a:ext cx="1281489" cy="10373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DB424A1-4918-F2FC-9EB8-1A426439F232}"/>
              </a:ext>
            </a:extLst>
          </p:cNvPr>
          <p:cNvSpPr txBox="1"/>
          <p:nvPr/>
        </p:nvSpPr>
        <p:spPr>
          <a:xfrm>
            <a:off x="553720" y="289560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E9EE9D-3FD0-A9AE-3A30-9765D7ACCC9E}"/>
              </a:ext>
            </a:extLst>
          </p:cNvPr>
          <p:cNvSpPr txBox="1"/>
          <p:nvPr/>
        </p:nvSpPr>
        <p:spPr>
          <a:xfrm>
            <a:off x="434206" y="3939204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A369B3-9FBA-80AF-E1F6-F7CD1C53A1C8}"/>
              </a:ext>
            </a:extLst>
          </p:cNvPr>
          <p:cNvSpPr txBox="1"/>
          <p:nvPr/>
        </p:nvSpPr>
        <p:spPr>
          <a:xfrm>
            <a:off x="1922008" y="2001469"/>
            <a:ext cx="15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Geant4 added</a:t>
            </a:r>
          </a:p>
        </p:txBody>
      </p:sp>
    </p:spTree>
    <p:extLst>
      <p:ext uri="{BB962C8B-B14F-4D97-AF65-F5344CB8AC3E}">
        <p14:creationId xmlns:p14="http://schemas.microsoft.com/office/powerpoint/2010/main" val="2011267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EACEDF-53F5-E5EA-374F-A86F72D8F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8625FC-3E0A-D30B-76C7-E92F6E64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3D4379-2027-8C1E-F6F1-BC76D1F0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(a bit crazy) example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A7B3B-2274-5C7C-1664-744F357C8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Pi+ -&gt; e+ + </a:t>
            </a:r>
            <a:r>
              <a:rPr lang="en-US" dirty="0" err="1"/>
              <a:t>ve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8D088D-80A4-0688-B5F6-CE8DC6A69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09260F-75ED-A842-E4B4-352117ED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636" y="1386944"/>
            <a:ext cx="8024764" cy="523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13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DDC34-F921-0211-2C05-E1A509068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EDB4D6-3876-F0BA-FBC2-20E14E61E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BF9D4-CCE6-7F50-D9C7-47F30183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BD1A8D-B127-D297-53B5-41E9E6C5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(a bit crazy) example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268A9-083D-4E99-8A9D-FF264414C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Pi+ -&gt; e+ + </a:t>
            </a:r>
            <a:r>
              <a:rPr lang="en-US" dirty="0" err="1"/>
              <a:t>ve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7C560B-6058-A3C7-2F31-10C3A4D7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3393B-EBC8-C4AE-DE03-BBFE67304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36" y="1831900"/>
            <a:ext cx="6626314" cy="4322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639F8-C5A5-FF36-36B6-330B7BA40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92" t="43664" r="34878" b="27252"/>
          <a:stretch>
            <a:fillRect/>
          </a:stretch>
        </p:blipFill>
        <p:spPr>
          <a:xfrm>
            <a:off x="7944752" y="1814450"/>
            <a:ext cx="3593982" cy="39123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EECBD2-3475-A991-A7E2-1E059088B476}"/>
              </a:ext>
            </a:extLst>
          </p:cNvPr>
          <p:cNvSpPr/>
          <p:nvPr/>
        </p:nvSpPr>
        <p:spPr>
          <a:xfrm>
            <a:off x="9306560" y="3429000"/>
            <a:ext cx="1539240" cy="1524000"/>
          </a:xfrm>
          <a:prstGeom prst="ellipse">
            <a:avLst/>
          </a:prstGeom>
          <a:noFill/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1ED57-9889-80C0-5B7A-1BAB27BE6578}"/>
              </a:ext>
            </a:extLst>
          </p:cNvPr>
          <p:cNvCxnSpPr>
            <a:endCxn id="11" idx="2"/>
          </p:cNvCxnSpPr>
          <p:nvPr/>
        </p:nvCxnSpPr>
        <p:spPr>
          <a:xfrm flipV="1">
            <a:off x="4704080" y="4191000"/>
            <a:ext cx="4602480" cy="40132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639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6DE712-534C-FBB1-01A6-881C74CE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91DD58-77B6-B4A4-C00E-2AB1F1C5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A546E7-2412-C9B3-AF67-3EBAD3CB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connections Tracking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22C88D-A9B5-955F-55D6-E9E2C3F8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127C5-AA38-9076-E8DC-6AE657226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645" y="1286710"/>
            <a:ext cx="9224965" cy="470769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988060-2CFD-4DFE-BC71-70E9232B2718}"/>
              </a:ext>
            </a:extLst>
          </p:cNvPr>
          <p:cNvSpPr/>
          <p:nvPr/>
        </p:nvSpPr>
        <p:spPr>
          <a:xfrm rot="19905701">
            <a:off x="2237045" y="2967312"/>
            <a:ext cx="1635760" cy="2749730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32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EF918-65F0-A76B-B038-FDA298143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EF76AE-EAA9-9215-762E-76980839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8E8A53-E8E1-A063-99F9-12868749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FF06C1-CF08-D6F5-160E-7DF53966C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connections Calorimetry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B04F40-AA24-8CC7-5753-35AD252CC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3E5B78-93DF-A609-9AFF-7A1A2F75B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645" y="1286710"/>
            <a:ext cx="9224965" cy="470769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C8102B9-7FBE-8159-5DCA-CC1187C31CF8}"/>
              </a:ext>
            </a:extLst>
          </p:cNvPr>
          <p:cNvSpPr/>
          <p:nvPr/>
        </p:nvSpPr>
        <p:spPr>
          <a:xfrm rot="2427480" flipV="1">
            <a:off x="2231541" y="1212031"/>
            <a:ext cx="1960831" cy="2941133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8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A382DC-B8AB-C6BF-D0D8-08F0AC0A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121857"/>
            <a:ext cx="11044707" cy="678664"/>
          </a:xfrm>
        </p:spPr>
        <p:txBody>
          <a:bodyPr/>
          <a:lstStyle/>
          <a:p>
            <a:r>
              <a:rPr lang="en-US" dirty="0"/>
              <a:t>Our experience with Background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3F48B-DA7E-0502-379E-2530612D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1643801"/>
            <a:ext cx="5038744" cy="2844121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1C8ADA8-33F1-8D21-BA1F-272C22007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8320" y="800521"/>
            <a:ext cx="6374340" cy="4924177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Primary Goal: </a:t>
            </a:r>
            <a:r>
              <a:rPr lang="en-US" dirty="0">
                <a:solidFill>
                  <a:schemeClr val="tx1"/>
                </a:solidFill>
              </a:rPr>
              <a:t>Demonstrate that an AI-driven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analysis of streaming-like frame-based data can:</a:t>
            </a:r>
            <a:br>
              <a:rPr lang="en-US" dirty="0"/>
            </a:br>
            <a:endParaRPr lang="en-US" dirty="0"/>
          </a:p>
          <a:p>
            <a:r>
              <a:rPr lang="en-US" dirty="0"/>
              <a:t>1. Improve the identification of key </a:t>
            </a:r>
            <a:br>
              <a:rPr lang="en-US" dirty="0"/>
            </a:br>
            <a:r>
              <a:rPr lang="en-US" dirty="0"/>
              <a:t>physics events in high-background environments</a:t>
            </a:r>
          </a:p>
          <a:p>
            <a:r>
              <a:rPr lang="en-US" dirty="0"/>
              <a:t>2. Increase the throughput of scientific results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Key steps:</a:t>
            </a:r>
            <a:r>
              <a:rPr lang="en-US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Train AI to clean the background data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Quantify the performance over traditional methods:</a:t>
            </a:r>
          </a:p>
          <a:p>
            <a:pPr marL="800100" lvl="1" indent="-342900">
              <a:buFontTx/>
              <a:buChar char="-"/>
            </a:pPr>
            <a:r>
              <a:rPr lang="en-US" dirty="0"/>
              <a:t>Discriminate events in physics background</a:t>
            </a:r>
          </a:p>
          <a:p>
            <a:pPr marL="800100" lvl="1" indent="-342900">
              <a:buFontTx/>
              <a:buChar char="-"/>
            </a:pPr>
            <a:r>
              <a:rPr lang="en-US" dirty="0"/>
              <a:t>Discriminate detector background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Integrate models within JANA2 / Epic reconstruction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9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10504A-8B9E-C607-F8A2-1CFAC71F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DE3C7-54CD-101D-2265-058EBCD8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278890-C2A1-49C5-230E-26BD4E07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Calorimetry hits problems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476A3-5967-85CA-EBE2-ACF6148F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657805-7508-0501-39C6-BFE3AB5A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8D567-06F6-138C-02E5-2731B6B901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5" t="12256" r="69305" b="41913"/>
          <a:stretch>
            <a:fillRect/>
          </a:stretch>
        </p:blipFill>
        <p:spPr>
          <a:xfrm>
            <a:off x="7420610" y="4079026"/>
            <a:ext cx="2600028" cy="2075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854BAD-1AD6-3347-B1E2-9C8DC04692DE}"/>
              </a:ext>
            </a:extLst>
          </p:cNvPr>
          <p:cNvSpPr txBox="1"/>
          <p:nvPr/>
        </p:nvSpPr>
        <p:spPr>
          <a:xfrm>
            <a:off x="309093" y="2247109"/>
            <a:ext cx="472199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 calorimeters the data is structured as: </a:t>
            </a:r>
            <a:br>
              <a:rPr lang="en-US" sz="2000" dirty="0"/>
            </a:br>
            <a:r>
              <a:rPr lang="en-US" sz="2000" dirty="0"/>
              <a:t>- Calorimeter hits consists of contributions, </a:t>
            </a:r>
            <a:br>
              <a:rPr lang="en-US" sz="2000" dirty="0"/>
            </a:br>
            <a:r>
              <a:rPr lang="en-US" sz="2000" dirty="0"/>
              <a:t>- Contributions are linked to </a:t>
            </a:r>
            <a:r>
              <a:rPr lang="en-US" sz="2000" dirty="0" err="1"/>
              <a:t>MCParticles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Consequences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- Contributions are not saved in campaigns</a:t>
            </a:r>
          </a:p>
          <a:p>
            <a:r>
              <a:rPr lang="en-US" sz="2000" dirty="0"/>
              <a:t>- Calorimeter hits can have 3 states: </a:t>
            </a:r>
            <a:br>
              <a:rPr lang="en-US" sz="2000" dirty="0"/>
            </a:br>
            <a:r>
              <a:rPr lang="en-US" sz="2000" dirty="0"/>
              <a:t>   </a:t>
            </a:r>
            <a:r>
              <a:rPr lang="en-US" sz="2000" dirty="0">
                <a:solidFill>
                  <a:schemeClr val="tx2"/>
                </a:solidFill>
              </a:rPr>
              <a:t>- Background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   - Physics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   - Mixed</a:t>
            </a:r>
          </a:p>
          <a:p>
            <a:br>
              <a:rPr lang="en-US" sz="2000" dirty="0"/>
            </a:br>
            <a:endParaRPr lang="en-US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A345DF-F368-770D-E852-7EC35D4825A7}"/>
              </a:ext>
            </a:extLst>
          </p:cNvPr>
          <p:cNvGrpSpPr/>
          <p:nvPr/>
        </p:nvGrpSpPr>
        <p:grpSpPr>
          <a:xfrm>
            <a:off x="6195311" y="871283"/>
            <a:ext cx="4597481" cy="3182256"/>
            <a:chOff x="5915911" y="1637229"/>
            <a:chExt cx="4597481" cy="31822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684007-C2F1-BC6E-4652-6C92B6A4B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39" t="12146" r="3564" b="2258"/>
            <a:stretch/>
          </p:blipFill>
          <p:spPr>
            <a:xfrm>
              <a:off x="5915911" y="1637229"/>
              <a:ext cx="4597481" cy="31822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C93CF0-53FE-11B9-FC2B-70398508E8A9}"/>
                </a:ext>
              </a:extLst>
            </p:cNvPr>
            <p:cNvSpPr txBox="1"/>
            <p:nvPr/>
          </p:nvSpPr>
          <p:spPr>
            <a:xfrm>
              <a:off x="6266733" y="3564834"/>
              <a:ext cx="1817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Contributions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DE6B852-5706-BF28-521B-6CA433340F2B}"/>
                </a:ext>
              </a:extLst>
            </p:cNvPr>
            <p:cNvCxnSpPr/>
            <p:nvPr/>
          </p:nvCxnSpPr>
          <p:spPr>
            <a:xfrm flipH="1" flipV="1">
              <a:off x="8128000" y="3237948"/>
              <a:ext cx="2027582" cy="870226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6CA8988-2887-E630-6129-EB709B589338}"/>
                </a:ext>
              </a:extLst>
            </p:cNvPr>
            <p:cNvSpPr/>
            <p:nvPr/>
          </p:nvSpPr>
          <p:spPr>
            <a:xfrm rot="20840739" flipH="1" flipV="1">
              <a:off x="8831186" y="3438809"/>
              <a:ext cx="423685" cy="389143"/>
            </a:xfrm>
            <a:prstGeom prst="parallelogram">
              <a:avLst/>
            </a:prstGeom>
            <a:solidFill>
              <a:srgbClr val="000000">
                <a:alpha val="34902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678842-04C8-9E35-1465-D2CC9DC4FBD7}"/>
                </a:ext>
              </a:extLst>
            </p:cNvPr>
            <p:cNvSpPr txBox="1"/>
            <p:nvPr/>
          </p:nvSpPr>
          <p:spPr>
            <a:xfrm>
              <a:off x="8793707" y="3212461"/>
              <a:ext cx="947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50F6F4-CDCB-53EA-E5C8-698FF331DDCB}"/>
                </a:ext>
              </a:extLst>
            </p:cNvPr>
            <p:cNvSpPr txBox="1"/>
            <p:nvPr/>
          </p:nvSpPr>
          <p:spPr>
            <a:xfrm rot="1426969">
              <a:off x="9450031" y="3660319"/>
              <a:ext cx="943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Particle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408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40D76B-0939-B333-B052-B0D262A4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9F901-6C6A-993B-FBF7-2B05E79A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5CCC0B-235D-A2AE-0874-91100A3A1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data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184DE1-F5F0-0DEA-200C-71B737FD0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Different approaches to analyze our trees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EF9E42F-453F-B4A4-1533-BD660F93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F362D2-2A7A-BF78-93E8-AB3B4CC2CE35}"/>
              </a:ext>
            </a:extLst>
          </p:cNvPr>
          <p:cNvSpPr/>
          <p:nvPr/>
        </p:nvSpPr>
        <p:spPr>
          <a:xfrm>
            <a:off x="1330960" y="1986917"/>
            <a:ext cx="2382520" cy="121856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UPROOT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91CB58-9E9D-0D16-48D5-0936567A3382}"/>
              </a:ext>
            </a:extLst>
          </p:cNvPr>
          <p:cNvSpPr/>
          <p:nvPr/>
        </p:nvSpPr>
        <p:spPr>
          <a:xfrm>
            <a:off x="4394200" y="1986917"/>
            <a:ext cx="2382520" cy="121856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ROOT/RDATA FRAME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3A745C-6260-B5EB-B630-AE00F05CC9AC}"/>
              </a:ext>
            </a:extLst>
          </p:cNvPr>
          <p:cNvSpPr/>
          <p:nvPr/>
        </p:nvSpPr>
        <p:spPr>
          <a:xfrm>
            <a:off x="7457440" y="1986917"/>
            <a:ext cx="2382520" cy="121856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EDM4EIC / EDM4HEP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3C9508-A367-3613-148E-186315FF5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4972649"/>
            <a:ext cx="6534150" cy="381000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115091EE-2382-3FED-A52C-D6566AFAD10E}"/>
              </a:ext>
            </a:extLst>
          </p:cNvPr>
          <p:cNvSpPr/>
          <p:nvPr/>
        </p:nvSpPr>
        <p:spPr>
          <a:xfrm rot="16200000">
            <a:off x="8254682" y="970284"/>
            <a:ext cx="751840" cy="95440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66EF62-1126-B185-556C-7715E88B2D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00"/>
          <a:stretch>
            <a:fillRect/>
          </a:stretch>
        </p:blipFill>
        <p:spPr>
          <a:xfrm>
            <a:off x="106680" y="4432633"/>
            <a:ext cx="12009120" cy="610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DCC082-55B7-7DB2-F787-B15DE825AA89}"/>
              </a:ext>
            </a:extLst>
          </p:cNvPr>
          <p:cNvSpPr txBox="1"/>
          <p:nvPr/>
        </p:nvSpPr>
        <p:spPr>
          <a:xfrm>
            <a:off x="223520" y="3954715"/>
            <a:ext cx="522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EDM4EIC allows to easily go over connections </a:t>
            </a:r>
          </a:p>
        </p:txBody>
      </p:sp>
    </p:spTree>
    <p:extLst>
      <p:ext uri="{BB962C8B-B14F-4D97-AF65-F5344CB8AC3E}">
        <p14:creationId xmlns:p14="http://schemas.microsoft.com/office/powerpoint/2010/main" val="2813193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FF4C91-F977-4813-759B-A56DE616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03568C-6AB8-08E7-6D2B-2BD0D4D6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EB8F86-866A-80CF-2BAA-6769D54C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code to navigate EDM4HEP / EDM4EIC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BF70A-2C6A-2DBD-0F98-F238500CA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This tutorial code:</a:t>
            </a:r>
          </a:p>
          <a:p>
            <a:r>
              <a:rPr lang="en-US" dirty="0">
                <a:hlinkClick r:id="rId2"/>
              </a:rPr>
              <a:t>https://github.com/eic/</a:t>
            </a:r>
            <a:r>
              <a:rPr lang="en-US" b="1" dirty="0">
                <a:hlinkClick r:id="rId2"/>
              </a:rPr>
              <a:t>example-background-data</a:t>
            </a:r>
            <a:r>
              <a:rPr lang="en-US" dirty="0">
                <a:hlinkClick r:id="rId2"/>
              </a:rPr>
              <a:t>/</a:t>
            </a:r>
            <a:endParaRPr lang="en-US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FDABF8-96E7-82DB-C65A-426A2CC7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34A042-7A6F-7116-5E2F-1FF9C0810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2341880"/>
            <a:ext cx="9430461" cy="19108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18420E-87ED-9D60-D67E-BF507A1FE6BC}"/>
              </a:ext>
            </a:extLst>
          </p:cNvPr>
          <p:cNvSpPr txBox="1"/>
          <p:nvPr/>
        </p:nvSpPr>
        <p:spPr>
          <a:xfrm>
            <a:off x="477520" y="4233168"/>
            <a:ext cx="115062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en-US" b="1" i="0" dirty="0">
                <a:solidFill>
                  <a:srgbClr val="1F2328"/>
                </a:solidFill>
                <a:effectLst/>
                <a:latin typeface="-apple-system"/>
              </a:rPr>
              <a:t>Key files:</a:t>
            </a:r>
            <a:endParaRPr lang="en-US" b="0" i="0" dirty="0">
              <a:solidFill>
                <a:srgbClr val="1F2328"/>
              </a:solidFill>
              <a:effectLst/>
              <a:latin typeface="-apple-system"/>
            </a:endParaRPr>
          </a:p>
          <a:p>
            <a:pPr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F2328"/>
                </a:solidFill>
                <a:effectLst/>
                <a:latin typeface="Monaspace Neon"/>
              </a:rPr>
              <a:t>trk_hits_to_csv.cxx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- C++ converter: reads </a:t>
            </a:r>
            <a:r>
              <a:rPr lang="en-US" b="0" i="0" dirty="0">
                <a:solidFill>
                  <a:srgbClr val="1F2328"/>
                </a:solidFill>
                <a:effectLst/>
                <a:latin typeface="Monaspace Neon"/>
              </a:rPr>
              <a:t>.edm4eic.root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→ writes </a:t>
            </a:r>
            <a:r>
              <a:rPr lang="en-US" b="0" i="0" dirty="0">
                <a:solidFill>
                  <a:srgbClr val="1F2328"/>
                </a:solidFill>
                <a:effectLst/>
                <a:latin typeface="Monaspace Neon"/>
              </a:rPr>
              <a:t>.csv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(run as ROOT macro or build with 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CMake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)</a:t>
            </a:r>
          </a:p>
          <a:p>
            <a:pPr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F2328"/>
                </a:solidFill>
                <a:effectLst/>
                <a:latin typeface="Monaspace Neon"/>
              </a:rPr>
              <a:t>background_analysis.py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- Python plotting script: reads CSV → produces hit scatter plots</a:t>
            </a:r>
          </a:p>
          <a:p>
            <a:pPr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i="0" dirty="0" err="1">
                <a:solidFill>
                  <a:srgbClr val="1F2328"/>
                </a:solidFill>
                <a:effectLst/>
                <a:latin typeface="Monaspace Neon"/>
              </a:rPr>
              <a:t>Snakefile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- 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Snakemake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 workflow: batch-processes many ROOT files on a cluster</a:t>
            </a:r>
          </a:p>
          <a:p>
            <a:pPr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F2328"/>
                </a:solidFill>
                <a:effectLst/>
                <a:latin typeface="Monaspace Neon"/>
              </a:rPr>
              <a:t>run_jlab_slurm.sh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- SLURM submission helper for 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JLab</a:t>
            </a:r>
            <a:endParaRPr lang="en-US" b="0" i="0" dirty="0">
              <a:solidFill>
                <a:srgbClr val="1F2328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179284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EF6700-F2E7-2AC1-78BF-9664E765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BF2CF-F70B-125F-1BF1-987E9C59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DDAB3E-0CBC-2FC1-8F9E-FB39AD02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to CSV and building plots in python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2F7FD-8399-8D68-1106-9F30AE522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We store the extracted data as </a:t>
            </a:r>
            <a:r>
              <a:rPr lang="en-US" b="1" dirty="0"/>
              <a:t>CSV</a:t>
            </a:r>
            <a:r>
              <a:rPr lang="en-US" dirty="0"/>
              <a:t> because:</a:t>
            </a:r>
          </a:p>
          <a:p>
            <a:endParaRPr lang="en-US" b="1" dirty="0"/>
          </a:p>
          <a:p>
            <a:r>
              <a:rPr lang="en-US" b="1" dirty="0"/>
              <a:t>- Easy to produce in C++</a:t>
            </a:r>
            <a:r>
              <a:rPr lang="en-US" dirty="0"/>
              <a:t> - just format and write lines, no extra dependencies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- Easy to plot with Python</a:t>
            </a:r>
            <a:r>
              <a:rPr lang="en-US" dirty="0"/>
              <a:t> - pandas + matplotlib (convenient with LLMs generating plot code)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- Easy to use in AI/ML</a:t>
            </a:r>
            <a:r>
              <a:rPr lang="en-US" dirty="0"/>
              <a:t> - CSV loads directly into </a:t>
            </a:r>
            <a:r>
              <a:rPr lang="en-US" dirty="0" err="1"/>
              <a:t>numpy</a:t>
            </a:r>
            <a:r>
              <a:rPr lang="en-US" dirty="0"/>
              <a:t>, pandas, </a:t>
            </a:r>
            <a:r>
              <a:rPr lang="en-US" dirty="0" err="1"/>
              <a:t>PyTorch</a:t>
            </a:r>
            <a:r>
              <a:rPr lang="en-US" dirty="0"/>
              <a:t> datasets, etc.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- Easy for students</a:t>
            </a:r>
            <a:r>
              <a:rPr lang="en-US" dirty="0"/>
              <a:t> - no special libraries needed to inspect or work with the data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413727-8C5D-0D78-88E3-FF84878A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00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DF6658-6F6B-C0AC-B784-7B368233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Questions, ideas, collaboration?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E4A2C2-B8C6-71D2-E8E0-74DDEEC6F1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30950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22428E-BE18-06F1-86B2-21C4B5087BA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30950"/>
            <a:ext cx="2743200" cy="365125"/>
          </a:xfrm>
          <a:prstGeom prst="rect">
            <a:avLst/>
          </a:prstGeom>
        </p:spPr>
        <p:txBody>
          <a:bodyPr/>
          <a:lstStyle/>
          <a:p>
            <a:fld id="{65A77A9B-52E9-4C6D-837D-58A3F8540DC7}" type="datetime1">
              <a:rPr lang="en-US" smtClean="0"/>
              <a:t>3/18/2026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59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C15F6-DCD9-5E40-91E5-DDEA6FEE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trying to identifying background hits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DEB4B-B158-BDC0-E6E2-C875C9D16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631F1C-2B68-1D23-450D-86204BF2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4FA7-1E5E-4092-8A64-2F16A7152577}" type="datetime1">
              <a:rPr lang="en-US" smtClean="0"/>
              <a:t>3/18/2026</a:t>
            </a:fld>
            <a:endParaRPr lang="en-US" dirty="0"/>
          </a:p>
        </p:txBody>
      </p:sp>
      <p:sp>
        <p:nvSpPr>
          <p:cNvPr id="11" name="TextBox 10">
            <a:hlinkClick r:id="rId3"/>
            <a:extLst>
              <a:ext uri="{FF2B5EF4-FFF2-40B4-BE49-F238E27FC236}">
                <a16:creationId xmlns:a16="http://schemas.microsoft.com/office/drawing/2014/main" id="{BEC675B8-4FEC-2E3B-23B3-D0825E82F4F2}"/>
              </a:ext>
            </a:extLst>
          </p:cNvPr>
          <p:cNvSpPr txBox="1"/>
          <p:nvPr/>
        </p:nvSpPr>
        <p:spPr>
          <a:xfrm>
            <a:off x="599901" y="110398"/>
            <a:ext cx="7553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Talk: SRO Guided AI for Meson Structure Extraction and Background Distinction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9D45E-CAC8-34A6-771D-2B80D2B1E3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127" t="7623" r="77501" b="90646"/>
          <a:stretch>
            <a:fillRect/>
          </a:stretch>
        </p:blipFill>
        <p:spPr>
          <a:xfrm>
            <a:off x="3100917" y="1559984"/>
            <a:ext cx="121920" cy="93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A8FEB6-B4EB-7E3B-4148-DB4F5A665E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127" t="5539" r="77501" b="92376"/>
          <a:stretch>
            <a:fillRect/>
          </a:stretch>
        </p:blipFill>
        <p:spPr>
          <a:xfrm>
            <a:off x="3100917" y="1653118"/>
            <a:ext cx="121920" cy="112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A63336-5C12-591C-D7DA-FE077D1CE0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127" t="7623" r="77501" b="90646"/>
          <a:stretch>
            <a:fillRect/>
          </a:stretch>
        </p:blipFill>
        <p:spPr>
          <a:xfrm>
            <a:off x="1881717" y="4061884"/>
            <a:ext cx="121920" cy="93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0682BD-AC8A-C7C4-1100-84AE9E57EC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127" t="5539" r="77501" b="92376"/>
          <a:stretch>
            <a:fillRect/>
          </a:stretch>
        </p:blipFill>
        <p:spPr>
          <a:xfrm>
            <a:off x="1881717" y="4155018"/>
            <a:ext cx="121920" cy="112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6C0BB2-A83A-9A0A-40F4-90F142666B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069" t="5483" r="42979" b="90898"/>
          <a:stretch>
            <a:fillRect/>
          </a:stretch>
        </p:blipFill>
        <p:spPr>
          <a:xfrm rot="10800000">
            <a:off x="6192308" y="1570568"/>
            <a:ext cx="84667" cy="1947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96AF3-EE93-2888-B4EC-97883E4940E4}"/>
              </a:ext>
            </a:extLst>
          </p:cNvPr>
          <p:cNvGrpSpPr/>
          <p:nvPr/>
        </p:nvGrpSpPr>
        <p:grpSpPr>
          <a:xfrm>
            <a:off x="1746234" y="1210615"/>
            <a:ext cx="8892148" cy="5380660"/>
            <a:chOff x="-345846" y="1366942"/>
            <a:chExt cx="8892148" cy="53806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B0FC83-3250-376A-F3AF-D529CA61D29A}"/>
                </a:ext>
              </a:extLst>
            </p:cNvPr>
            <p:cNvGrpSpPr/>
            <p:nvPr/>
          </p:nvGrpSpPr>
          <p:grpSpPr>
            <a:xfrm>
              <a:off x="-345846" y="1366942"/>
              <a:ext cx="8892148" cy="5380660"/>
              <a:chOff x="-1863496" y="1173591"/>
              <a:chExt cx="8892148" cy="53806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3AE0894-D7EB-92CE-250C-14233372B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863496" y="1173591"/>
                <a:ext cx="8892148" cy="538066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CA69651-622E-DE81-5E38-BAB4A0761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2833" t="30625" r="8245" b="42751"/>
              <a:stretch>
                <a:fillRect/>
              </a:stretch>
            </p:blipFill>
            <p:spPr>
              <a:xfrm>
                <a:off x="4713278" y="1418251"/>
                <a:ext cx="799580" cy="143933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E22708-8E79-E7AC-BAAB-B3BB3DFFB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3838" t="4421" r="17170" b="69552"/>
            <a:stretch>
              <a:fillRect/>
            </a:stretch>
          </p:blipFill>
          <p:spPr>
            <a:xfrm>
              <a:off x="7030508" y="3029388"/>
              <a:ext cx="799580" cy="1400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5CDD65-F989-3403-3163-D5D2AFEF3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9167AF-A687-47B3-FDBE-94E6D220F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27DA11-EE18-9D35-38A9-C1C6A5CC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information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4AA2784-CF10-1642-F8E2-3645BBFE6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3ECAC85-1E8D-30C7-996F-DED570C2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0" y="1838960"/>
            <a:ext cx="11267440" cy="3362960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Background mixed samples</a:t>
            </a:r>
            <a:endParaRPr lang="en-US" sz="3600" dirty="0"/>
          </a:p>
          <a:p>
            <a:r>
              <a:rPr lang="en-US" sz="3600" dirty="0">
                <a:hlinkClick r:id="rId3"/>
              </a:rPr>
              <a:t>Background wiki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This tutorial code:</a:t>
            </a:r>
          </a:p>
          <a:p>
            <a:r>
              <a:rPr lang="en-US" sz="3600" dirty="0">
                <a:hlinkClick r:id="rId4"/>
              </a:rPr>
              <a:t>https://github.com/eic/</a:t>
            </a:r>
            <a:r>
              <a:rPr lang="en-US" sz="3600" b="1" dirty="0">
                <a:hlinkClick r:id="rId4"/>
              </a:rPr>
              <a:t>example-background-data</a:t>
            </a:r>
            <a:r>
              <a:rPr lang="en-US" sz="3600" dirty="0">
                <a:hlinkClick r:id="rId4"/>
              </a:rPr>
              <a:t>/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7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A81B6C-6273-80D2-A15D-827EC17E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FF4456-BADB-871A-4060-E46BC2C9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Were to find the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9EA8A-A36C-85D5-B2D4-2984DE47A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Initial data (from page): </a:t>
            </a:r>
          </a:p>
          <a:p>
            <a:r>
              <a:rPr lang="en-US" sz="1800" b="1" dirty="0">
                <a:latin typeface="Consolas" panose="020B0609020204030204" pitchFamily="49" charset="0"/>
              </a:rPr>
              <a:t>DD4Hep  : </a:t>
            </a:r>
            <a:r>
              <a:rPr lang="en-US" sz="1800" dirty="0">
                <a:solidFill>
                  <a:schemeClr val="tx2"/>
                </a:solidFill>
                <a:latin typeface="Consolas" panose="020B0609020204030204" pitchFamily="49" charset="0"/>
              </a:rPr>
              <a:t>root://dtn-eic.jlab.org/</a:t>
            </a:r>
            <a:r>
              <a:rPr lang="en-US" sz="1800" dirty="0">
                <a:latin typeface="Consolas" panose="020B0609020204030204" pitchFamily="49" charset="0"/>
              </a:rPr>
              <a:t>/volatile/eic/EPIC/</a:t>
            </a:r>
            <a:r>
              <a:rPr lang="en-US" sz="1800" b="1" dirty="0">
                <a:solidFill>
                  <a:srgbClr val="00B050"/>
                </a:solidFill>
                <a:latin typeface="Consolas" panose="020B0609020204030204" pitchFamily="49" charset="0"/>
              </a:rPr>
              <a:t>FULL</a:t>
            </a:r>
            <a:r>
              <a:rPr lang="en-US" sz="1800" dirty="0">
                <a:latin typeface="Consolas" panose="020B0609020204030204" pitchFamily="49" charset="0"/>
              </a:rPr>
              <a:t>/</a:t>
            </a:r>
            <a:r>
              <a:rPr lang="en-US" sz="1800" b="1" dirty="0">
                <a:solidFill>
                  <a:srgbClr val="FF0000"/>
                </a:solidFill>
                <a:latin typeface="Consolas" panose="020B0609020204030204" pitchFamily="49" charset="0"/>
              </a:rPr>
              <a:t>25.06.1</a:t>
            </a:r>
            <a:r>
              <a:rPr lang="en-US" sz="1800" dirty="0">
                <a:latin typeface="Consolas" panose="020B0609020204030204" pitchFamily="49" charset="0"/>
              </a:rPr>
              <a:t>/epic_craterlake</a:t>
            </a:r>
          </a:p>
          <a:p>
            <a:r>
              <a:rPr lang="en-US" sz="1800" b="1" dirty="0" err="1">
                <a:latin typeface="Consolas" panose="020B0609020204030204" pitchFamily="49" charset="0"/>
              </a:rPr>
              <a:t>EICRecon</a:t>
            </a:r>
            <a:r>
              <a:rPr lang="en-US" sz="1800" b="1" dirty="0">
                <a:latin typeface="Consolas" panose="020B0609020204030204" pitchFamily="49" charset="0"/>
              </a:rPr>
              <a:t>: </a:t>
            </a:r>
            <a:r>
              <a:rPr lang="en-US" sz="1800" dirty="0">
                <a:solidFill>
                  <a:schemeClr val="tx2"/>
                </a:solidFill>
                <a:latin typeface="Consolas" panose="020B0609020204030204" pitchFamily="49" charset="0"/>
              </a:rPr>
              <a:t>root://dtn-eic.jlab.org/</a:t>
            </a:r>
            <a:r>
              <a:rPr lang="en-US" sz="1800" dirty="0">
                <a:latin typeface="Consolas" panose="020B0609020204030204" pitchFamily="49" charset="0"/>
              </a:rPr>
              <a:t>/volatile/eic/EPIC/</a:t>
            </a:r>
            <a:r>
              <a:rPr lang="en-US" sz="1800" b="1" dirty="0">
                <a:solidFill>
                  <a:srgbClr val="00B050"/>
                </a:solidFill>
                <a:latin typeface="Consolas" panose="020B0609020204030204" pitchFamily="49" charset="0"/>
              </a:rPr>
              <a:t>RECO</a:t>
            </a:r>
            <a:r>
              <a:rPr lang="en-US" sz="1800" dirty="0">
                <a:latin typeface="Consolas" panose="020B0609020204030204" pitchFamily="49" charset="0"/>
              </a:rPr>
              <a:t>/</a:t>
            </a:r>
            <a:r>
              <a:rPr lang="en-US" sz="1800" b="1" dirty="0">
                <a:solidFill>
                  <a:srgbClr val="FF0000"/>
                </a:solidFill>
                <a:latin typeface="Consolas" panose="020B0609020204030204" pitchFamily="49" charset="0"/>
              </a:rPr>
              <a:t>25.06.1</a:t>
            </a:r>
            <a:r>
              <a:rPr lang="en-US" sz="1800" dirty="0">
                <a:latin typeface="Consolas" panose="020B0609020204030204" pitchFamily="49" charset="0"/>
              </a:rPr>
              <a:t>/epic_craterlake</a:t>
            </a:r>
          </a:p>
          <a:p>
            <a:endParaRPr lang="en-US" sz="1800" dirty="0">
              <a:latin typeface="Consolas" panose="020B0609020204030204" pitchFamily="49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Consolas" panose="020B0609020204030204" pitchFamily="49" charset="0"/>
              </a:rPr>
              <a:t>Latest data: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Check yourself: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	</a:t>
            </a:r>
            <a:r>
              <a:rPr lang="en-US" sz="1800" dirty="0" err="1">
                <a:latin typeface="Consolas" panose="020B0609020204030204" pitchFamily="49" charset="0"/>
              </a:rPr>
              <a:t>xrdfs</a:t>
            </a:r>
            <a:r>
              <a:rPr lang="en-US" sz="1800" dirty="0">
                <a:latin typeface="Consolas" panose="020B0609020204030204" pitchFamily="49" charset="0"/>
              </a:rPr>
              <a:t> root://dtn-eic.jlab.org/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	ls /volatile/</a:t>
            </a:r>
            <a:r>
              <a:rPr lang="en-US" sz="1800" dirty="0" err="1">
                <a:latin typeface="Consolas" panose="020B0609020204030204" pitchFamily="49" charset="0"/>
              </a:rPr>
              <a:t>eic</a:t>
            </a:r>
            <a:r>
              <a:rPr lang="en-US" sz="1800" dirty="0">
                <a:latin typeface="Consolas" panose="020B0609020204030204" pitchFamily="49" charset="0"/>
              </a:rPr>
              <a:t>/EPIC/FULL/26.03.0/</a:t>
            </a:r>
          </a:p>
          <a:p>
            <a:r>
              <a:rPr lang="en-US" sz="1800" b="1" dirty="0" err="1">
                <a:latin typeface="Consolas" panose="020B0609020204030204" pitchFamily="49" charset="0"/>
              </a:rPr>
              <a:t>EICRecon</a:t>
            </a:r>
            <a:r>
              <a:rPr lang="en-US" sz="1800" b="1" dirty="0">
                <a:latin typeface="Consolas" panose="020B0609020204030204" pitchFamily="49" charset="0"/>
              </a:rPr>
              <a:t>: </a:t>
            </a:r>
            <a:r>
              <a:rPr lang="en-US" sz="1800" dirty="0">
                <a:solidFill>
                  <a:schemeClr val="tx2"/>
                </a:solidFill>
                <a:latin typeface="Consolas" panose="020B0609020204030204" pitchFamily="49" charset="0"/>
              </a:rPr>
              <a:t>root://dtn-eic.jlab.org/</a:t>
            </a:r>
            <a:r>
              <a:rPr lang="en-US" sz="1800" dirty="0">
                <a:latin typeface="Consolas" panose="020B0609020204030204" pitchFamily="49" charset="0"/>
              </a:rPr>
              <a:t>/volatile/eic/EPIC/</a:t>
            </a:r>
            <a:r>
              <a:rPr lang="en-US" sz="1800" b="1" dirty="0">
                <a:solidFill>
                  <a:srgbClr val="00B050"/>
                </a:solidFill>
                <a:latin typeface="Consolas" panose="020B0609020204030204" pitchFamily="49" charset="0"/>
              </a:rPr>
              <a:t>RECO</a:t>
            </a:r>
            <a:r>
              <a:rPr lang="en-US" sz="1800" dirty="0">
                <a:latin typeface="Consolas" panose="020B0609020204030204" pitchFamily="49" charset="0"/>
              </a:rPr>
              <a:t>/</a:t>
            </a:r>
            <a:r>
              <a:rPr lang="en-US" sz="1800" b="1" dirty="0">
                <a:solidFill>
                  <a:srgbClr val="FF0000"/>
                </a:solidFill>
                <a:latin typeface="Consolas" panose="020B0609020204030204" pitchFamily="49" charset="0"/>
              </a:rPr>
              <a:t>25.06.1</a:t>
            </a:r>
            <a:r>
              <a:rPr lang="en-US" sz="1800" dirty="0">
                <a:latin typeface="Consolas" panose="020B0609020204030204" pitchFamily="49" charset="0"/>
              </a:rPr>
              <a:t>/epic_craterlake</a:t>
            </a:r>
          </a:p>
          <a:p>
            <a:r>
              <a:rPr lang="en-US" sz="1800" b="1" dirty="0">
                <a:latin typeface="Consolas" panose="020B0609020204030204" pitchFamily="49" charset="0"/>
              </a:rPr>
              <a:t>DD4Hep  : </a:t>
            </a:r>
            <a:r>
              <a:rPr lang="en-US" sz="1800" dirty="0">
                <a:solidFill>
                  <a:schemeClr val="tx2"/>
                </a:solidFill>
                <a:latin typeface="Consolas" panose="020B0609020204030204" pitchFamily="49" charset="0"/>
              </a:rPr>
              <a:t>root://dtn-eic.jlab.org/</a:t>
            </a:r>
            <a:r>
              <a:rPr lang="en-US" sz="1800" dirty="0">
                <a:latin typeface="Consolas" panose="020B0609020204030204" pitchFamily="49" charset="0"/>
              </a:rPr>
              <a:t>/volatile/eic/EPIC/</a:t>
            </a:r>
            <a:r>
              <a:rPr lang="en-US" sz="1800" b="1" dirty="0">
                <a:solidFill>
                  <a:srgbClr val="00B050"/>
                </a:solidFill>
                <a:latin typeface="Consolas" panose="020B0609020204030204" pitchFamily="49" charset="0"/>
              </a:rPr>
              <a:t>FULL</a:t>
            </a:r>
            <a:r>
              <a:rPr lang="en-US" sz="1800" dirty="0">
                <a:latin typeface="Consolas" panose="020B0609020204030204" pitchFamily="49" charset="0"/>
              </a:rPr>
              <a:t>/</a:t>
            </a:r>
            <a:r>
              <a:rPr lang="en-US" sz="1800" b="1" dirty="0">
                <a:solidFill>
                  <a:srgbClr val="FF0000"/>
                </a:solidFill>
                <a:latin typeface="Consolas" panose="020B0609020204030204" pitchFamily="49" charset="0"/>
              </a:rPr>
              <a:t>25.12.0</a:t>
            </a:r>
            <a:r>
              <a:rPr lang="en-US" sz="1800" dirty="0">
                <a:latin typeface="Consolas" panose="020B0609020204030204" pitchFamily="49" charset="0"/>
              </a:rPr>
              <a:t>/epic_craterlake</a:t>
            </a:r>
          </a:p>
          <a:p>
            <a:endParaRPr lang="en-US" sz="1800" dirty="0">
              <a:latin typeface="Consolas" panose="020B0609020204030204" pitchFamily="49" charset="0"/>
            </a:endParaRPr>
          </a:p>
          <a:p>
            <a:r>
              <a:rPr lang="en-US" sz="1800" b="1" dirty="0">
                <a:latin typeface="Consolas" panose="020B0609020204030204" pitchFamily="49" charset="0"/>
              </a:rPr>
              <a:t>Event generator files (tricky!): 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/volatile/</a:t>
            </a:r>
            <a:r>
              <a:rPr lang="en-US" sz="1800" dirty="0" err="1">
                <a:latin typeface="Consolas" panose="020B0609020204030204" pitchFamily="49" charset="0"/>
              </a:rPr>
              <a:t>eic</a:t>
            </a:r>
            <a:r>
              <a:rPr lang="en-US" sz="1800" dirty="0">
                <a:latin typeface="Consolas" panose="020B0609020204030204" pitchFamily="49" charset="0"/>
              </a:rPr>
              <a:t>/EPIC/EVGEN/BACKGROUNDS/MERGED/HEPMC_merger-1.0.2/10x100/1SignalPerFrame/</a:t>
            </a:r>
          </a:p>
          <a:p>
            <a:br>
              <a:rPr lang="en-US" sz="1800" dirty="0">
                <a:latin typeface="Consolas" panose="020B0609020204030204" pitchFamily="49" charset="0"/>
              </a:rPr>
            </a:br>
            <a:endParaRPr lang="en-US" sz="1800" dirty="0">
              <a:latin typeface="Consolas" panose="020B0609020204030204" pitchFamily="49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CC8A52-50E8-03B0-CAE2-D4270B66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76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9BCA45-87C2-0C6D-DE34-C6483250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E3BD7F-FAF1-4480-47F0-C6D8F689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7E2936-135E-9A0C-3239-898C00E5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data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99C1CB-2A55-CD27-BF0F-0FCE2291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D19F0-45B6-971D-D779-6E3B5FB6D732}"/>
              </a:ext>
            </a:extLst>
          </p:cNvPr>
          <p:cNvSpPr txBox="1"/>
          <p:nvPr/>
        </p:nvSpPr>
        <p:spPr>
          <a:xfrm>
            <a:off x="1224280" y="1718995"/>
            <a:ext cx="10053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A run is a collection of events and each event represents a 2000 nano second long integration frame.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6CCEE3-2D90-8DE3-F4D8-D35A62B5B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06" y="2405262"/>
            <a:ext cx="8954940" cy="16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2171DE-950F-F9F0-CAB0-D0BECA9B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C49427-D5D4-46DD-D0E3-F412D92D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data is there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D8E2E4-3B24-5F42-0E12-6B8A6FA0F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3/19/2026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58511F-D776-014C-3BD3-552C9D04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78"/>
          <a:stretch>
            <a:fillRect/>
          </a:stretch>
        </p:blipFill>
        <p:spPr>
          <a:xfrm>
            <a:off x="5957408" y="2258199"/>
            <a:ext cx="5452316" cy="2062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29B12-6960-80B0-6C8D-AEC53E601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01" y="2258199"/>
            <a:ext cx="5276850" cy="20198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343026-8702-1EA4-AAB4-5A196528B4B3}"/>
              </a:ext>
            </a:extLst>
          </p:cNvPr>
          <p:cNvSpPr txBox="1"/>
          <p:nvPr/>
        </p:nvSpPr>
        <p:spPr>
          <a:xfrm>
            <a:off x="272888" y="4599801"/>
            <a:ext cx="53354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If a signal frequency is 500 kHz, each event contains at least 1 signal contribution. The background get allocated per event based on their sampling frequency. Processes with less than 500 kHz sampling frequency are not guaranteed a contribution in every event.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71594-9261-C5AD-16CF-C354509FC26C}"/>
              </a:ext>
            </a:extLst>
          </p:cNvPr>
          <p:cNvSpPr txBox="1"/>
          <p:nvPr/>
        </p:nvSpPr>
        <p:spPr>
          <a:xfrm>
            <a:off x="482600" y="16354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b="1" i="0" dirty="0">
                <a:solidFill>
                  <a:srgbClr val="1F2328"/>
                </a:solidFill>
                <a:effectLst/>
                <a:latin typeface="-apple-system"/>
              </a:rPr>
              <a:t>Case 1: At least 1 Signal in Every Event of a Run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1828E3-A253-C1D9-D1D6-8398183D937C}"/>
              </a:ext>
            </a:extLst>
          </p:cNvPr>
          <p:cNvSpPr txBox="1"/>
          <p:nvPr/>
        </p:nvSpPr>
        <p:spPr>
          <a:xfrm>
            <a:off x="5957408" y="16354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b="1" i="0" dirty="0">
                <a:solidFill>
                  <a:srgbClr val="1F2328"/>
                </a:solidFill>
                <a:effectLst/>
                <a:latin typeface="-apple-system"/>
              </a:rPr>
              <a:t>Case 2: Realistic Signal Contribution Per Event of a Run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448BDF-7B58-9979-0F0E-0DD4AB9FAFB9}"/>
              </a:ext>
            </a:extLst>
          </p:cNvPr>
          <p:cNvSpPr txBox="1"/>
          <p:nvPr/>
        </p:nvSpPr>
        <p:spPr>
          <a:xfrm>
            <a:off x="5957408" y="4574459"/>
            <a:ext cx="52679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For the SIDIS pythia6 18x275 Q²&lt;1, the signal frequency is 83 kHz which would result in 1 signal contribution every ~5 events.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9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84117E-0785-97F8-0E13-3E4B58D08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084AD5-BF22-35C8-CAAF-0B45895B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+ background data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4A6E5F-14E8-19B6-897A-899B38C2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7AF90-6C62-EEAC-7A91-7A49CB62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871" y="1318333"/>
            <a:ext cx="6488257" cy="38962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10B24-81A0-57EA-237A-62644F490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74497" y="1494675"/>
            <a:ext cx="3539006" cy="1220799"/>
          </a:xfrm>
        </p:spPr>
        <p:txBody>
          <a:bodyPr/>
          <a:lstStyle/>
          <a:p>
            <a:r>
              <a:rPr lang="en-US" dirty="0">
                <a:hlinkClick r:id="rId3"/>
              </a:rPr>
              <a:t>Background mixed samples</a:t>
            </a:r>
            <a:endParaRPr lang="en-US" dirty="0"/>
          </a:p>
          <a:p>
            <a:r>
              <a:rPr lang="en-US" dirty="0">
                <a:hlinkClick r:id="rId4"/>
              </a:rPr>
              <a:t>Background wiki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F4D64A-A4D8-85A0-C1F6-B68A5958D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759" y="5275463"/>
            <a:ext cx="5783407" cy="107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20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2BD59-054D-671B-7EC0-B545C852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FF562D-074C-B393-86E5-54847B00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3" y="75736"/>
            <a:ext cx="11044707" cy="678664"/>
          </a:xfrm>
        </p:spPr>
        <p:txBody>
          <a:bodyPr/>
          <a:lstStyle/>
          <a:p>
            <a:r>
              <a:rPr lang="en-US" dirty="0"/>
              <a:t>Non-AI processing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6A113-F876-450B-C4A6-5B367D16A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9893" y="754400"/>
            <a:ext cx="11044706" cy="4891433"/>
          </a:xfrm>
        </p:spPr>
        <p:txBody>
          <a:bodyPr/>
          <a:lstStyle/>
          <a:p>
            <a:r>
              <a:rPr lang="en-US" dirty="0"/>
              <a:t>One of the </a:t>
            </a:r>
            <a:r>
              <a:rPr lang="en-US" dirty="0" err="1"/>
              <a:t>preTDR</a:t>
            </a:r>
            <a:r>
              <a:rPr lang="en-US" dirty="0"/>
              <a:t> goals is software able to work with data frames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3C6A829-A4BA-3B99-FE23-8285364D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3/18/2026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8F4A2-B0C2-D4E6-79AB-C5297607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74840"/>
            <a:ext cx="8686800" cy="4153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1C274E-3495-36A7-D09A-EE05B214E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195" y="5607809"/>
            <a:ext cx="4540555" cy="11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63985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JeffersonLabTemplate_JG_2503</Template>
  <TotalTime>923</TotalTime>
  <Words>959</Words>
  <Application>Microsoft Office PowerPoint</Application>
  <PresentationFormat>Widescreen</PresentationFormat>
  <Paragraphs>151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Consolas</vt:lpstr>
      <vt:lpstr>Arial</vt:lpstr>
      <vt:lpstr>Monaspace Neon</vt:lpstr>
      <vt:lpstr>-apple-system</vt:lpstr>
      <vt:lpstr>Jefferson Lab Theme 1</vt:lpstr>
      <vt:lpstr>Background data structure and analysis</vt:lpstr>
      <vt:lpstr>Our experience with Background Data</vt:lpstr>
      <vt:lpstr>AI trying to identifying background hits</vt:lpstr>
      <vt:lpstr>Where to find information</vt:lpstr>
      <vt:lpstr>Were to find the data</vt:lpstr>
      <vt:lpstr>What is the data</vt:lpstr>
      <vt:lpstr>What data is there</vt:lpstr>
      <vt:lpstr>Physics + background data</vt:lpstr>
      <vt:lpstr>Non-AI processing</vt:lpstr>
      <vt:lpstr>Non-AI looking into events</vt:lpstr>
      <vt:lpstr>How data looks</vt:lpstr>
      <vt:lpstr>Firebird background examples</vt:lpstr>
      <vt:lpstr>Identification of background or not?</vt:lpstr>
      <vt:lpstr>C++ simplest ever draw something</vt:lpstr>
      <vt:lpstr>Tricks with identifying what is background</vt:lpstr>
      <vt:lpstr>Live (a bit crazy) example</vt:lpstr>
      <vt:lpstr>Live (a bit crazy) example</vt:lpstr>
      <vt:lpstr>Getting connections Tracking</vt:lpstr>
      <vt:lpstr>Getting connections Calorimetry</vt:lpstr>
      <vt:lpstr>Calorimetry hits problems</vt:lpstr>
      <vt:lpstr>Approaches to data analysis</vt:lpstr>
      <vt:lpstr>C++ code to navigate EDM4HEP / EDM4EIC </vt:lpstr>
      <vt:lpstr>Saving to CSV and building plots in python</vt:lpstr>
      <vt:lpstr>Questions, ideas, collaboration?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Dmitry Romanov</dc:creator>
  <cp:lastModifiedBy>Dmitry Romanov</cp:lastModifiedBy>
  <cp:revision>2</cp:revision>
  <cp:lastPrinted>2024-11-21T18:51:38Z</cp:lastPrinted>
  <dcterms:created xsi:type="dcterms:W3CDTF">2025-09-18T00:30:57Z</dcterms:created>
  <dcterms:modified xsi:type="dcterms:W3CDTF">2026-03-19T13:55:40Z</dcterms:modified>
</cp:coreProperties>
</file>