
<file path=[Content_Types].xml><?xml version="1.0" encoding="utf-8"?>
<Types xmlns="http://schemas.openxmlformats.org/package/2006/content-types">
  <Override PartName="/_rels/.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slide6.xml" ContentType="application/vnd.openxmlformats-officedocument.presentationml.slide+xml"/>
  <Override PartName="/ppt/slides/slide5.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_rels/presentation.xml.rels" ContentType="application/vnd.openxmlformats-package.relationships+xml"/>
  <Override PartName="/ppt/media/image5.png" ContentType="image/png"/>
  <Override PartName="/ppt/media/image1.png" ContentType="image/png"/>
  <Override PartName="/ppt/media/image2.png" ContentType="image/png"/>
  <Override PartName="/ppt/media/image3.png" ContentType="image/png"/>
  <Override PartName="/ppt/media/image4.png" ContentType="image/png"/>
  <Override PartName="/ppt/presentation.xml" ContentType="application/vnd.openxmlformats-officedocument.presentationml.presentation.main+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theme/theme2.xml" ContentType="application/vnd.openxmlformats-officedocument.theme+xml"/>
  <Override PartName="/ppt/theme/theme1.xml" ContentType="application/vnd.openxmlformats-officedocument.theme+xml"/>
  <Override PartName="/ppt/slideLayouts/slideLayout24.xml" ContentType="application/vnd.openxmlformats-officedocument.presentationml.slideLayout+xml"/>
  <Override PartName="/ppt/slideLayouts/slideLayout23.xml" ContentType="application/vnd.openxmlformats-officedocument.presentationml.slideLayout+xml"/>
  <Override PartName="/ppt/slideLayouts/slideLayout21.xml" ContentType="application/vnd.openxmlformats-officedocument.presentationml.slideLayout+xml"/>
  <Override PartName="/ppt/slideLayouts/slideLayout20.xml" ContentType="application/vnd.openxmlformats-officedocument.presentationml.slideLayout+xml"/>
  <Override PartName="/ppt/slideLayouts/slideLayout10.xml" ContentType="application/vnd.openxmlformats-officedocument.presentationml.slideLayout+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17.xml" ContentType="application/vnd.openxmlformats-officedocument.presentationml.slideLayout+xml"/>
  <Override PartName="/ppt/slideLayouts/slideLayout9.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11.xml" ContentType="application/vnd.openxmlformats-officedocument.presentationml.slideLayout+xml"/>
  <Override PartName="/ppt/slideLayouts/slideLayout3.xml" ContentType="application/vnd.openxmlformats-officedocument.presentationml.slideLayout+xml"/>
  <Override PartName="/ppt/slideLayouts/slideLayout12.xml" ContentType="application/vnd.openxmlformats-officedocument.presentationml.slideLayout+xml"/>
  <Override PartName="/ppt/slideLayouts/slideLayout4.xml" ContentType="application/vnd.openxmlformats-officedocument.presentationml.slideLayout+xml"/>
  <Override PartName="/ppt/slideLayouts/slideLayout13.xml" ContentType="application/vnd.openxmlformats-officedocument.presentationml.slideLayout+xml"/>
  <Override PartName="/ppt/slideLayouts/_rels/slideLayout24.xml.rels" ContentType="application/vnd.openxmlformats-package.relationships+xml"/>
  <Override PartName="/ppt/slideLayouts/_rels/slideLayout23.xml.rels" ContentType="application/vnd.openxmlformats-package.relationships+xml"/>
  <Override PartName="/ppt/slideLayouts/_rels/slideLayout10.xml.rels" ContentType="application/vnd.openxmlformats-package.relationships+xml"/>
  <Override PartName="/ppt/slideLayouts/_rels/slideLayout17.xml.rels" ContentType="application/vnd.openxmlformats-package.relationships+xml"/>
  <Override PartName="/ppt/slideLayouts/_rels/slideLayout9.xml.rels" ContentType="application/vnd.openxmlformats-package.relationships+xml"/>
  <Override PartName="/ppt/slideLayouts/_rels/slideLayout2.xml.rels" ContentType="application/vnd.openxmlformats-package.relationships+xml"/>
  <Override PartName="/ppt/slideLayouts/_rels/slideLayout8.xml.rels" ContentType="application/vnd.openxmlformats-package.relationships+xml"/>
  <Override PartName="/ppt/slideLayouts/_rels/slideLayout1.xml.rels" ContentType="application/vnd.openxmlformats-package.relationships+xml"/>
  <Override PartName="/ppt/slideLayouts/_rels/slideLayout7.xml.rels" ContentType="application/vnd.openxmlformats-package.relationships+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11.xml.rels" ContentType="application/vnd.openxmlformats-package.relationships+xml"/>
  <Override PartName="/ppt/slideLayouts/_rels/slideLayout18.xml.rels" ContentType="application/vnd.openxmlformats-package.relationships+xml"/>
  <Override PartName="/ppt/slideLayouts/_rels/slideLayout12.xml.rels" ContentType="application/vnd.openxmlformats-package.relationships+xml"/>
  <Override PartName="/ppt/slideLayouts/_rels/slideLayout19.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22.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slideLayout5.xml" ContentType="application/vnd.openxmlformats-officedocument.presentationml.slideLayout+xml"/>
  <Override PartName="/ppt/slideLayouts/slideLayout14.xml" ContentType="application/vnd.openxmlformats-officedocument.presentationml.slideLayout+xml"/>
  <Override PartName="/ppt/slideLayouts/slideLayout6.xml" ContentType="application/vnd.openxmlformats-officedocument.presentationml.slideLayout+xml"/>
  <Override PartName="/ppt/slideLayouts/slideLayout15.xml" ContentType="application/vnd.openxmlformats-officedocument.presentationml.slideLayout+xml"/>
  <Override PartName="/ppt/slideLayouts/slideLayout7.xml" ContentType="application/vnd.openxmlformats-officedocument.presentationml.slideLayout+xml"/>
  <Override PartName="/ppt/slideLayouts/slideLayout16.xml" ContentType="application/vnd.openxmlformats-officedocument.presentationml.slideLayout+xml"/>
  <Override PartName="/ppt/slideLayouts/slideLayout22.xml" ContentType="application/vnd.openxmlformats-officedocument.presentationml.slideLayout+xml"/>
  <Override PartName="/docProps/custom.xml" ContentType="application/vnd.openxmlformats-officedocument.custom-properties+xml"/>
  <Override PartName="/docProps/app.xml" ContentType="application/vnd.openxmlformats-officedocument.extended-properties+xml"/>
  <Override PartName="/docProps/core.xml" ContentType="application/vnd.openxmlformats-package.core-propertie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 id="260" r:id="rId8"/>
    <p:sldId id="261" r:id="rId9"/>
  </p:sldIdLst>
  <p:sldSz cx="9144000" cy="6858000"/>
  <p:notesSz cx="7772400" cy="10058400"/>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 Id="rId3" Type="http://schemas.openxmlformats.org/officeDocument/2006/relationships/image" Target="../media/image4.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4680"/>
            <a:ext cx="8229240" cy="1142640"/>
          </a:xfrm>
          <a:prstGeom prst="rect">
            <a:avLst/>
          </a:prstGeom>
        </p:spPr>
        <p:txBody>
          <a:bodyPr lIns="0" rIns="0" tIns="0" bIns="0" anchor="ctr"/>
          <a:p>
            <a:endParaRPr b="0" lang="en-US" sz="1800" spc="-1" strike="noStrike">
              <a:solidFill>
                <a:srgbClr val="000000"/>
              </a:solidFill>
              <a:uFill>
                <a:solidFill>
                  <a:srgbClr val="ffffff"/>
                </a:solidFill>
              </a:uFill>
              <a:latin typeface="Calibri"/>
            </a:endParaRPr>
          </a:p>
        </p:txBody>
      </p:sp>
      <p:sp>
        <p:nvSpPr>
          <p:cNvPr id="27" name="PlaceHolder 2"/>
          <p:cNvSpPr>
            <a:spLocks noGrp="1"/>
          </p:cNvSpPr>
          <p:nvPr>
            <p:ph type="body"/>
          </p:nvPr>
        </p:nvSpPr>
        <p:spPr>
          <a:xfrm>
            <a:off x="457200" y="1600200"/>
            <a:ext cx="822924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28" name="PlaceHolder 3"/>
          <p:cNvSpPr>
            <a:spLocks noGrp="1"/>
          </p:cNvSpPr>
          <p:nvPr>
            <p:ph type="body"/>
          </p:nvPr>
        </p:nvSpPr>
        <p:spPr>
          <a:xfrm>
            <a:off x="457200" y="3964320"/>
            <a:ext cx="822924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457200" y="274680"/>
            <a:ext cx="8229240" cy="1142640"/>
          </a:xfrm>
          <a:prstGeom prst="rect">
            <a:avLst/>
          </a:prstGeom>
        </p:spPr>
        <p:txBody>
          <a:bodyPr lIns="0" rIns="0" tIns="0" bIns="0" anchor="ctr"/>
          <a:p>
            <a:endParaRPr b="0" lang="en-US" sz="1800" spc="-1" strike="noStrike">
              <a:solidFill>
                <a:srgbClr val="000000"/>
              </a:solidFill>
              <a:uFill>
                <a:solidFill>
                  <a:srgbClr val="ffffff"/>
                </a:solidFill>
              </a:uFill>
              <a:latin typeface="Calibri"/>
            </a:endParaRPr>
          </a:p>
        </p:txBody>
      </p:sp>
      <p:sp>
        <p:nvSpPr>
          <p:cNvPr id="30" name="PlaceHolder 2"/>
          <p:cNvSpPr>
            <a:spLocks noGrp="1"/>
          </p:cNvSpPr>
          <p:nvPr>
            <p:ph type="body"/>
          </p:nvPr>
        </p:nvSpPr>
        <p:spPr>
          <a:xfrm>
            <a:off x="457200" y="1600200"/>
            <a:ext cx="401580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31" name="PlaceHolder 3"/>
          <p:cNvSpPr>
            <a:spLocks noGrp="1"/>
          </p:cNvSpPr>
          <p:nvPr>
            <p:ph type="body"/>
          </p:nvPr>
        </p:nvSpPr>
        <p:spPr>
          <a:xfrm>
            <a:off x="4674240" y="1600200"/>
            <a:ext cx="401580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32" name="PlaceHolder 4"/>
          <p:cNvSpPr>
            <a:spLocks noGrp="1"/>
          </p:cNvSpPr>
          <p:nvPr>
            <p:ph type="body"/>
          </p:nvPr>
        </p:nvSpPr>
        <p:spPr>
          <a:xfrm>
            <a:off x="4674240" y="3964320"/>
            <a:ext cx="401580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33" name="PlaceHolder 5"/>
          <p:cNvSpPr>
            <a:spLocks noGrp="1"/>
          </p:cNvSpPr>
          <p:nvPr>
            <p:ph type="body"/>
          </p:nvPr>
        </p:nvSpPr>
        <p:spPr>
          <a:xfrm>
            <a:off x="457200" y="3964320"/>
            <a:ext cx="401580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457200" y="274680"/>
            <a:ext cx="8229240" cy="1142640"/>
          </a:xfrm>
          <a:prstGeom prst="rect">
            <a:avLst/>
          </a:prstGeom>
        </p:spPr>
        <p:txBody>
          <a:bodyPr lIns="0" rIns="0" tIns="0" bIns="0" anchor="ctr"/>
          <a:p>
            <a:endParaRPr b="0" lang="en-US" sz="1800" spc="-1" strike="noStrike">
              <a:solidFill>
                <a:srgbClr val="000000"/>
              </a:solidFill>
              <a:uFill>
                <a:solidFill>
                  <a:srgbClr val="ffffff"/>
                </a:solidFill>
              </a:uFill>
              <a:latin typeface="Calibri"/>
            </a:endParaRPr>
          </a:p>
        </p:txBody>
      </p:sp>
      <p:sp>
        <p:nvSpPr>
          <p:cNvPr id="35" name="PlaceHolder 2"/>
          <p:cNvSpPr>
            <a:spLocks noGrp="1"/>
          </p:cNvSpPr>
          <p:nvPr>
            <p:ph type="body"/>
          </p:nvPr>
        </p:nvSpPr>
        <p:spPr>
          <a:xfrm>
            <a:off x="457200" y="1600200"/>
            <a:ext cx="8229240" cy="4525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36" name="PlaceHolder 3"/>
          <p:cNvSpPr>
            <a:spLocks noGrp="1"/>
          </p:cNvSpPr>
          <p:nvPr>
            <p:ph type="body"/>
          </p:nvPr>
        </p:nvSpPr>
        <p:spPr>
          <a:xfrm>
            <a:off x="457200" y="1600200"/>
            <a:ext cx="8229240" cy="4525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pic>
        <p:nvPicPr>
          <p:cNvPr id="37" name="" descr=""/>
          <p:cNvPicPr/>
          <p:nvPr/>
        </p:nvPicPr>
        <p:blipFill>
          <a:blip r:embed="rId2"/>
          <a:stretch/>
        </p:blipFill>
        <p:spPr>
          <a:xfrm>
            <a:off x="1735560" y="1599840"/>
            <a:ext cx="5671800" cy="4525560"/>
          </a:xfrm>
          <a:prstGeom prst="rect">
            <a:avLst/>
          </a:prstGeom>
          <a:ln>
            <a:noFill/>
          </a:ln>
        </p:spPr>
      </p:pic>
      <p:pic>
        <p:nvPicPr>
          <p:cNvPr id="38" name="" descr=""/>
          <p:cNvPicPr/>
          <p:nvPr/>
        </p:nvPicPr>
        <p:blipFill>
          <a:blip r:embed="rId3"/>
          <a:stretch/>
        </p:blipFill>
        <p:spPr>
          <a:xfrm>
            <a:off x="1735560" y="1599840"/>
            <a:ext cx="5671800" cy="4525560"/>
          </a:xfrm>
          <a:prstGeom prst="rect">
            <a:avLst/>
          </a:prstGeom>
          <a:ln>
            <a:noFill/>
          </a:ln>
        </p:spPr>
      </p:pic>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4" name="PlaceHolder 1"/>
          <p:cNvSpPr>
            <a:spLocks noGrp="1"/>
          </p:cNvSpPr>
          <p:nvPr>
            <p:ph type="title"/>
          </p:nvPr>
        </p:nvSpPr>
        <p:spPr>
          <a:xfrm>
            <a:off x="457200" y="274680"/>
            <a:ext cx="8229240" cy="1142640"/>
          </a:xfrm>
          <a:prstGeom prst="rect">
            <a:avLst/>
          </a:prstGeom>
        </p:spPr>
        <p:txBody>
          <a:bodyPr lIns="0" rIns="0" tIns="0" bIns="0" anchor="ctr"/>
          <a:p>
            <a:endParaRPr b="0" lang="en-US" sz="1800" spc="-1" strike="noStrike">
              <a:solidFill>
                <a:srgbClr val="000000"/>
              </a:solidFill>
              <a:uFill>
                <a:solidFill>
                  <a:srgbClr val="ffffff"/>
                </a:solidFill>
              </a:uFill>
              <a:latin typeface="Calibri"/>
            </a:endParaRPr>
          </a:p>
        </p:txBody>
      </p:sp>
      <p:sp>
        <p:nvSpPr>
          <p:cNvPr id="45" name="PlaceHolder 2"/>
          <p:cNvSpPr>
            <a:spLocks noGrp="1"/>
          </p:cNvSpPr>
          <p:nvPr>
            <p:ph type="subTitle"/>
          </p:nvPr>
        </p:nvSpPr>
        <p:spPr>
          <a:xfrm>
            <a:off x="457200" y="1600200"/>
            <a:ext cx="8229240" cy="4525560"/>
          </a:xfrm>
          <a:prstGeom prst="rect">
            <a:avLst/>
          </a:prstGeom>
        </p:spPr>
        <p:txBody>
          <a:bodyPr lIns="0" rIns="0" tIns="0" bIns="0" anchor="ctr"/>
          <a:p>
            <a:pPr algn="ctr"/>
            <a:endParaRPr b="0" lang="en-US" sz="3200" spc="-1" strike="noStrike">
              <a:solidFill>
                <a:srgbClr val="000000"/>
              </a:solidFill>
              <a:uFill>
                <a:solidFill>
                  <a:srgbClr val="ffffff"/>
                </a:solidFill>
              </a:uFill>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6" name="PlaceHolder 1"/>
          <p:cNvSpPr>
            <a:spLocks noGrp="1"/>
          </p:cNvSpPr>
          <p:nvPr>
            <p:ph type="title"/>
          </p:nvPr>
        </p:nvSpPr>
        <p:spPr>
          <a:xfrm>
            <a:off x="457200" y="274680"/>
            <a:ext cx="8229240" cy="1142640"/>
          </a:xfrm>
          <a:prstGeom prst="rect">
            <a:avLst/>
          </a:prstGeom>
        </p:spPr>
        <p:txBody>
          <a:bodyPr lIns="0" rIns="0" tIns="0" bIns="0" anchor="ctr"/>
          <a:p>
            <a:endParaRPr b="0" lang="en-US" sz="1800" spc="-1" strike="noStrike">
              <a:solidFill>
                <a:srgbClr val="000000"/>
              </a:solidFill>
              <a:uFill>
                <a:solidFill>
                  <a:srgbClr val="ffffff"/>
                </a:solidFill>
              </a:uFill>
              <a:latin typeface="Calibri"/>
            </a:endParaRPr>
          </a:p>
        </p:txBody>
      </p:sp>
      <p:sp>
        <p:nvSpPr>
          <p:cNvPr id="47" name="PlaceHolder 2"/>
          <p:cNvSpPr>
            <a:spLocks noGrp="1"/>
          </p:cNvSpPr>
          <p:nvPr>
            <p:ph type="body"/>
          </p:nvPr>
        </p:nvSpPr>
        <p:spPr>
          <a:xfrm>
            <a:off x="457200" y="1600200"/>
            <a:ext cx="8229240" cy="4525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457200" y="274680"/>
            <a:ext cx="8229240" cy="1142640"/>
          </a:xfrm>
          <a:prstGeom prst="rect">
            <a:avLst/>
          </a:prstGeom>
        </p:spPr>
        <p:txBody>
          <a:bodyPr lIns="0" rIns="0" tIns="0" bIns="0" anchor="ctr"/>
          <a:p>
            <a:endParaRPr b="0" lang="en-US" sz="1800" spc="-1" strike="noStrike">
              <a:solidFill>
                <a:srgbClr val="000000"/>
              </a:solidFill>
              <a:uFill>
                <a:solidFill>
                  <a:srgbClr val="ffffff"/>
                </a:solidFill>
              </a:uFill>
              <a:latin typeface="Calibri"/>
            </a:endParaRPr>
          </a:p>
        </p:txBody>
      </p:sp>
      <p:sp>
        <p:nvSpPr>
          <p:cNvPr id="49" name="PlaceHolder 2"/>
          <p:cNvSpPr>
            <a:spLocks noGrp="1"/>
          </p:cNvSpPr>
          <p:nvPr>
            <p:ph type="body"/>
          </p:nvPr>
        </p:nvSpPr>
        <p:spPr>
          <a:xfrm>
            <a:off x="457200" y="1600200"/>
            <a:ext cx="4015800" cy="4525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50" name="PlaceHolder 3"/>
          <p:cNvSpPr>
            <a:spLocks noGrp="1"/>
          </p:cNvSpPr>
          <p:nvPr>
            <p:ph type="body"/>
          </p:nvPr>
        </p:nvSpPr>
        <p:spPr>
          <a:xfrm>
            <a:off x="4674240" y="1600200"/>
            <a:ext cx="4015800" cy="4525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1" name="PlaceHolder 1"/>
          <p:cNvSpPr>
            <a:spLocks noGrp="1"/>
          </p:cNvSpPr>
          <p:nvPr>
            <p:ph type="title"/>
          </p:nvPr>
        </p:nvSpPr>
        <p:spPr>
          <a:xfrm>
            <a:off x="457200" y="274680"/>
            <a:ext cx="8229240" cy="1142640"/>
          </a:xfrm>
          <a:prstGeom prst="rect">
            <a:avLst/>
          </a:prstGeom>
        </p:spPr>
        <p:txBody>
          <a:bodyPr lIns="0" rIns="0" tIns="0" bIns="0" anchor="ctr"/>
          <a:p>
            <a:endParaRPr b="0" lang="en-US" sz="1800" spc="-1" strike="noStrike">
              <a:solidFill>
                <a:srgbClr val="000000"/>
              </a:solidFill>
              <a:uFill>
                <a:solidFill>
                  <a:srgbClr val="ffffff"/>
                </a:solidFill>
              </a:uFill>
              <a:latin typeface="Calibri"/>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2" name="PlaceHolder 1"/>
          <p:cNvSpPr>
            <a:spLocks noGrp="1"/>
          </p:cNvSpPr>
          <p:nvPr>
            <p:ph type="subTitle"/>
          </p:nvPr>
        </p:nvSpPr>
        <p:spPr>
          <a:xfrm>
            <a:off x="457200" y="274680"/>
            <a:ext cx="8229240" cy="5297760"/>
          </a:xfrm>
          <a:prstGeom prst="rect">
            <a:avLst/>
          </a:prstGeom>
        </p:spPr>
        <p:txBody>
          <a:bodyPr lIns="0" rIns="0" tIns="0" bIns="0" anchor="ctr"/>
          <a:p>
            <a:pPr algn="ctr"/>
            <a:endParaRPr b="0" lang="en-US" sz="3200" spc="-1" strike="noStrike">
              <a:solidFill>
                <a:srgbClr val="000000"/>
              </a:solidFill>
              <a:uFill>
                <a:solidFill>
                  <a:srgbClr val="ffffff"/>
                </a:solidFill>
              </a:uFill>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274680"/>
            <a:ext cx="8229240" cy="1142640"/>
          </a:xfrm>
          <a:prstGeom prst="rect">
            <a:avLst/>
          </a:prstGeom>
        </p:spPr>
        <p:txBody>
          <a:bodyPr lIns="0" rIns="0" tIns="0" bIns="0" anchor="ctr"/>
          <a:p>
            <a:endParaRPr b="0" lang="en-US" sz="1800" spc="-1" strike="noStrike">
              <a:solidFill>
                <a:srgbClr val="000000"/>
              </a:solidFill>
              <a:uFill>
                <a:solidFill>
                  <a:srgbClr val="ffffff"/>
                </a:solidFill>
              </a:uFill>
              <a:latin typeface="Calibri"/>
            </a:endParaRPr>
          </a:p>
        </p:txBody>
      </p:sp>
      <p:sp>
        <p:nvSpPr>
          <p:cNvPr id="54" name="PlaceHolder 2"/>
          <p:cNvSpPr>
            <a:spLocks noGrp="1"/>
          </p:cNvSpPr>
          <p:nvPr>
            <p:ph type="body"/>
          </p:nvPr>
        </p:nvSpPr>
        <p:spPr>
          <a:xfrm>
            <a:off x="457200" y="1600200"/>
            <a:ext cx="401580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55" name="PlaceHolder 3"/>
          <p:cNvSpPr>
            <a:spLocks noGrp="1"/>
          </p:cNvSpPr>
          <p:nvPr>
            <p:ph type="body"/>
          </p:nvPr>
        </p:nvSpPr>
        <p:spPr>
          <a:xfrm>
            <a:off x="457200" y="3964320"/>
            <a:ext cx="401580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56" name="PlaceHolder 4"/>
          <p:cNvSpPr>
            <a:spLocks noGrp="1"/>
          </p:cNvSpPr>
          <p:nvPr>
            <p:ph type="body"/>
          </p:nvPr>
        </p:nvSpPr>
        <p:spPr>
          <a:xfrm>
            <a:off x="4674240" y="1600200"/>
            <a:ext cx="4015800" cy="4525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457200" y="274680"/>
            <a:ext cx="8229240" cy="1142640"/>
          </a:xfrm>
          <a:prstGeom prst="rect">
            <a:avLst/>
          </a:prstGeom>
        </p:spPr>
        <p:txBody>
          <a:bodyPr lIns="0" rIns="0" tIns="0" bIns="0" anchor="ctr"/>
          <a:p>
            <a:endParaRPr b="0" lang="en-US" sz="1800" spc="-1" strike="noStrike">
              <a:solidFill>
                <a:srgbClr val="000000"/>
              </a:solidFill>
              <a:uFill>
                <a:solidFill>
                  <a:srgbClr val="ffffff"/>
                </a:solidFill>
              </a:uFill>
              <a:latin typeface="Calibri"/>
            </a:endParaRPr>
          </a:p>
        </p:txBody>
      </p:sp>
      <p:sp>
        <p:nvSpPr>
          <p:cNvPr id="6" name="PlaceHolder 2"/>
          <p:cNvSpPr>
            <a:spLocks noGrp="1"/>
          </p:cNvSpPr>
          <p:nvPr>
            <p:ph type="subTitle"/>
          </p:nvPr>
        </p:nvSpPr>
        <p:spPr>
          <a:xfrm>
            <a:off x="457200" y="1600200"/>
            <a:ext cx="8229240" cy="4525560"/>
          </a:xfrm>
          <a:prstGeom prst="rect">
            <a:avLst/>
          </a:prstGeom>
        </p:spPr>
        <p:txBody>
          <a:bodyPr lIns="0" rIns="0" tIns="0" bIns="0" anchor="ctr"/>
          <a:p>
            <a:pPr algn="ctr"/>
            <a:endParaRPr b="0" lang="en-US" sz="3200" spc="-1" strike="noStrike">
              <a:solidFill>
                <a:srgbClr val="000000"/>
              </a:solidFill>
              <a:uFill>
                <a:solidFill>
                  <a:srgbClr val="ffffff"/>
                </a:solidFill>
              </a:uFill>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457200" y="274680"/>
            <a:ext cx="8229240" cy="1142640"/>
          </a:xfrm>
          <a:prstGeom prst="rect">
            <a:avLst/>
          </a:prstGeom>
        </p:spPr>
        <p:txBody>
          <a:bodyPr lIns="0" rIns="0" tIns="0" bIns="0" anchor="ctr"/>
          <a:p>
            <a:endParaRPr b="0" lang="en-US" sz="1800" spc="-1" strike="noStrike">
              <a:solidFill>
                <a:srgbClr val="000000"/>
              </a:solidFill>
              <a:uFill>
                <a:solidFill>
                  <a:srgbClr val="ffffff"/>
                </a:solidFill>
              </a:uFill>
              <a:latin typeface="Calibri"/>
            </a:endParaRPr>
          </a:p>
        </p:txBody>
      </p:sp>
      <p:sp>
        <p:nvSpPr>
          <p:cNvPr id="58" name="PlaceHolder 2"/>
          <p:cNvSpPr>
            <a:spLocks noGrp="1"/>
          </p:cNvSpPr>
          <p:nvPr>
            <p:ph type="body"/>
          </p:nvPr>
        </p:nvSpPr>
        <p:spPr>
          <a:xfrm>
            <a:off x="457200" y="1600200"/>
            <a:ext cx="4015800" cy="4525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59" name="PlaceHolder 3"/>
          <p:cNvSpPr>
            <a:spLocks noGrp="1"/>
          </p:cNvSpPr>
          <p:nvPr>
            <p:ph type="body"/>
          </p:nvPr>
        </p:nvSpPr>
        <p:spPr>
          <a:xfrm>
            <a:off x="4674240" y="1600200"/>
            <a:ext cx="401580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60" name="PlaceHolder 4"/>
          <p:cNvSpPr>
            <a:spLocks noGrp="1"/>
          </p:cNvSpPr>
          <p:nvPr>
            <p:ph type="body"/>
          </p:nvPr>
        </p:nvSpPr>
        <p:spPr>
          <a:xfrm>
            <a:off x="4674240" y="3964320"/>
            <a:ext cx="401580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457200" y="274680"/>
            <a:ext cx="8229240" cy="1142640"/>
          </a:xfrm>
          <a:prstGeom prst="rect">
            <a:avLst/>
          </a:prstGeom>
        </p:spPr>
        <p:txBody>
          <a:bodyPr lIns="0" rIns="0" tIns="0" bIns="0" anchor="ctr"/>
          <a:p>
            <a:endParaRPr b="0" lang="en-US" sz="1800" spc="-1" strike="noStrike">
              <a:solidFill>
                <a:srgbClr val="000000"/>
              </a:solidFill>
              <a:uFill>
                <a:solidFill>
                  <a:srgbClr val="ffffff"/>
                </a:solidFill>
              </a:uFill>
              <a:latin typeface="Calibri"/>
            </a:endParaRPr>
          </a:p>
        </p:txBody>
      </p:sp>
      <p:sp>
        <p:nvSpPr>
          <p:cNvPr id="62" name="PlaceHolder 2"/>
          <p:cNvSpPr>
            <a:spLocks noGrp="1"/>
          </p:cNvSpPr>
          <p:nvPr>
            <p:ph type="body"/>
          </p:nvPr>
        </p:nvSpPr>
        <p:spPr>
          <a:xfrm>
            <a:off x="457200" y="1600200"/>
            <a:ext cx="401580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63" name="PlaceHolder 3"/>
          <p:cNvSpPr>
            <a:spLocks noGrp="1"/>
          </p:cNvSpPr>
          <p:nvPr>
            <p:ph type="body"/>
          </p:nvPr>
        </p:nvSpPr>
        <p:spPr>
          <a:xfrm>
            <a:off x="4674240" y="1600200"/>
            <a:ext cx="401580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64" name="PlaceHolder 4"/>
          <p:cNvSpPr>
            <a:spLocks noGrp="1"/>
          </p:cNvSpPr>
          <p:nvPr>
            <p:ph type="body"/>
          </p:nvPr>
        </p:nvSpPr>
        <p:spPr>
          <a:xfrm>
            <a:off x="457200" y="3964320"/>
            <a:ext cx="822924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457200" y="274680"/>
            <a:ext cx="8229240" cy="1142640"/>
          </a:xfrm>
          <a:prstGeom prst="rect">
            <a:avLst/>
          </a:prstGeom>
        </p:spPr>
        <p:txBody>
          <a:bodyPr lIns="0" rIns="0" tIns="0" bIns="0" anchor="ctr"/>
          <a:p>
            <a:endParaRPr b="0" lang="en-US" sz="1800" spc="-1" strike="noStrike">
              <a:solidFill>
                <a:srgbClr val="000000"/>
              </a:solidFill>
              <a:uFill>
                <a:solidFill>
                  <a:srgbClr val="ffffff"/>
                </a:solidFill>
              </a:uFill>
              <a:latin typeface="Calibri"/>
            </a:endParaRPr>
          </a:p>
        </p:txBody>
      </p:sp>
      <p:sp>
        <p:nvSpPr>
          <p:cNvPr id="66" name="PlaceHolder 2"/>
          <p:cNvSpPr>
            <a:spLocks noGrp="1"/>
          </p:cNvSpPr>
          <p:nvPr>
            <p:ph type="body"/>
          </p:nvPr>
        </p:nvSpPr>
        <p:spPr>
          <a:xfrm>
            <a:off x="457200" y="1600200"/>
            <a:ext cx="822924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67" name="PlaceHolder 3"/>
          <p:cNvSpPr>
            <a:spLocks noGrp="1"/>
          </p:cNvSpPr>
          <p:nvPr>
            <p:ph type="body"/>
          </p:nvPr>
        </p:nvSpPr>
        <p:spPr>
          <a:xfrm>
            <a:off x="457200" y="3964320"/>
            <a:ext cx="822924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68" name="PlaceHolder 1"/>
          <p:cNvSpPr>
            <a:spLocks noGrp="1"/>
          </p:cNvSpPr>
          <p:nvPr>
            <p:ph type="title"/>
          </p:nvPr>
        </p:nvSpPr>
        <p:spPr>
          <a:xfrm>
            <a:off x="457200" y="274680"/>
            <a:ext cx="8229240" cy="1142640"/>
          </a:xfrm>
          <a:prstGeom prst="rect">
            <a:avLst/>
          </a:prstGeom>
        </p:spPr>
        <p:txBody>
          <a:bodyPr lIns="0" rIns="0" tIns="0" bIns="0" anchor="ctr"/>
          <a:p>
            <a:endParaRPr b="0" lang="en-US" sz="1800" spc="-1" strike="noStrike">
              <a:solidFill>
                <a:srgbClr val="000000"/>
              </a:solidFill>
              <a:uFill>
                <a:solidFill>
                  <a:srgbClr val="ffffff"/>
                </a:solidFill>
              </a:uFill>
              <a:latin typeface="Calibri"/>
            </a:endParaRPr>
          </a:p>
        </p:txBody>
      </p:sp>
      <p:sp>
        <p:nvSpPr>
          <p:cNvPr id="69" name="PlaceHolder 2"/>
          <p:cNvSpPr>
            <a:spLocks noGrp="1"/>
          </p:cNvSpPr>
          <p:nvPr>
            <p:ph type="body"/>
          </p:nvPr>
        </p:nvSpPr>
        <p:spPr>
          <a:xfrm>
            <a:off x="457200" y="1600200"/>
            <a:ext cx="401580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70" name="PlaceHolder 3"/>
          <p:cNvSpPr>
            <a:spLocks noGrp="1"/>
          </p:cNvSpPr>
          <p:nvPr>
            <p:ph type="body"/>
          </p:nvPr>
        </p:nvSpPr>
        <p:spPr>
          <a:xfrm>
            <a:off x="4674240" y="1600200"/>
            <a:ext cx="401580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71" name="PlaceHolder 4"/>
          <p:cNvSpPr>
            <a:spLocks noGrp="1"/>
          </p:cNvSpPr>
          <p:nvPr>
            <p:ph type="body"/>
          </p:nvPr>
        </p:nvSpPr>
        <p:spPr>
          <a:xfrm>
            <a:off x="4674240" y="3964320"/>
            <a:ext cx="401580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72" name="PlaceHolder 5"/>
          <p:cNvSpPr>
            <a:spLocks noGrp="1"/>
          </p:cNvSpPr>
          <p:nvPr>
            <p:ph type="body"/>
          </p:nvPr>
        </p:nvSpPr>
        <p:spPr>
          <a:xfrm>
            <a:off x="457200" y="3964320"/>
            <a:ext cx="401580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3" name="PlaceHolder 1"/>
          <p:cNvSpPr>
            <a:spLocks noGrp="1"/>
          </p:cNvSpPr>
          <p:nvPr>
            <p:ph type="title"/>
          </p:nvPr>
        </p:nvSpPr>
        <p:spPr>
          <a:xfrm>
            <a:off x="457200" y="274680"/>
            <a:ext cx="8229240" cy="1142640"/>
          </a:xfrm>
          <a:prstGeom prst="rect">
            <a:avLst/>
          </a:prstGeom>
        </p:spPr>
        <p:txBody>
          <a:bodyPr lIns="0" rIns="0" tIns="0" bIns="0" anchor="ctr"/>
          <a:p>
            <a:endParaRPr b="0" lang="en-US" sz="1800" spc="-1" strike="noStrike">
              <a:solidFill>
                <a:srgbClr val="000000"/>
              </a:solidFill>
              <a:uFill>
                <a:solidFill>
                  <a:srgbClr val="ffffff"/>
                </a:solidFill>
              </a:uFill>
              <a:latin typeface="Calibri"/>
            </a:endParaRPr>
          </a:p>
        </p:txBody>
      </p:sp>
      <p:sp>
        <p:nvSpPr>
          <p:cNvPr id="74" name="PlaceHolder 2"/>
          <p:cNvSpPr>
            <a:spLocks noGrp="1"/>
          </p:cNvSpPr>
          <p:nvPr>
            <p:ph type="body"/>
          </p:nvPr>
        </p:nvSpPr>
        <p:spPr>
          <a:xfrm>
            <a:off x="457200" y="1600200"/>
            <a:ext cx="8229240" cy="4525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75" name="PlaceHolder 3"/>
          <p:cNvSpPr>
            <a:spLocks noGrp="1"/>
          </p:cNvSpPr>
          <p:nvPr>
            <p:ph type="body"/>
          </p:nvPr>
        </p:nvSpPr>
        <p:spPr>
          <a:xfrm>
            <a:off x="457200" y="1600200"/>
            <a:ext cx="8229240" cy="4525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pic>
        <p:nvPicPr>
          <p:cNvPr id="76" name="" descr=""/>
          <p:cNvPicPr/>
          <p:nvPr/>
        </p:nvPicPr>
        <p:blipFill>
          <a:blip r:embed="rId2"/>
          <a:stretch/>
        </p:blipFill>
        <p:spPr>
          <a:xfrm>
            <a:off x="1735560" y="1599840"/>
            <a:ext cx="5671800" cy="4525560"/>
          </a:xfrm>
          <a:prstGeom prst="rect">
            <a:avLst/>
          </a:prstGeom>
          <a:ln>
            <a:noFill/>
          </a:ln>
        </p:spPr>
      </p:pic>
      <p:pic>
        <p:nvPicPr>
          <p:cNvPr id="77" name="" descr=""/>
          <p:cNvPicPr/>
          <p:nvPr/>
        </p:nvPicPr>
        <p:blipFill>
          <a:blip r:embed="rId3"/>
          <a:stretch/>
        </p:blipFill>
        <p:spPr>
          <a:xfrm>
            <a:off x="1735560" y="1599840"/>
            <a:ext cx="5671800" cy="4525560"/>
          </a:xfrm>
          <a:prstGeom prst="rect">
            <a:avLst/>
          </a:prstGeom>
          <a:ln>
            <a:noFill/>
          </a:ln>
        </p:spPr>
      </p:pic>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457200" y="274680"/>
            <a:ext cx="8229240" cy="1142640"/>
          </a:xfrm>
          <a:prstGeom prst="rect">
            <a:avLst/>
          </a:prstGeom>
        </p:spPr>
        <p:txBody>
          <a:bodyPr lIns="0" rIns="0" tIns="0" bIns="0" anchor="ctr"/>
          <a:p>
            <a:endParaRPr b="0" lang="en-US" sz="1800" spc="-1" strike="noStrike">
              <a:solidFill>
                <a:srgbClr val="000000"/>
              </a:solidFill>
              <a:uFill>
                <a:solidFill>
                  <a:srgbClr val="ffffff"/>
                </a:solidFill>
              </a:uFill>
              <a:latin typeface="Calibri"/>
            </a:endParaRPr>
          </a:p>
        </p:txBody>
      </p:sp>
      <p:sp>
        <p:nvSpPr>
          <p:cNvPr id="8" name="PlaceHolder 2"/>
          <p:cNvSpPr>
            <a:spLocks noGrp="1"/>
          </p:cNvSpPr>
          <p:nvPr>
            <p:ph type="body"/>
          </p:nvPr>
        </p:nvSpPr>
        <p:spPr>
          <a:xfrm>
            <a:off x="457200" y="1600200"/>
            <a:ext cx="8229240" cy="4525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4680"/>
            <a:ext cx="8229240" cy="1142640"/>
          </a:xfrm>
          <a:prstGeom prst="rect">
            <a:avLst/>
          </a:prstGeom>
        </p:spPr>
        <p:txBody>
          <a:bodyPr lIns="0" rIns="0" tIns="0" bIns="0" anchor="ctr"/>
          <a:p>
            <a:endParaRPr b="0" lang="en-US" sz="1800" spc="-1" strike="noStrike">
              <a:solidFill>
                <a:srgbClr val="000000"/>
              </a:solidFill>
              <a:uFill>
                <a:solidFill>
                  <a:srgbClr val="ffffff"/>
                </a:solidFill>
              </a:uFill>
              <a:latin typeface="Calibri"/>
            </a:endParaRPr>
          </a:p>
        </p:txBody>
      </p:sp>
      <p:sp>
        <p:nvSpPr>
          <p:cNvPr id="10" name="PlaceHolder 2"/>
          <p:cNvSpPr>
            <a:spLocks noGrp="1"/>
          </p:cNvSpPr>
          <p:nvPr>
            <p:ph type="body"/>
          </p:nvPr>
        </p:nvSpPr>
        <p:spPr>
          <a:xfrm>
            <a:off x="457200" y="1600200"/>
            <a:ext cx="4015800" cy="4525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11" name="PlaceHolder 3"/>
          <p:cNvSpPr>
            <a:spLocks noGrp="1"/>
          </p:cNvSpPr>
          <p:nvPr>
            <p:ph type="body"/>
          </p:nvPr>
        </p:nvSpPr>
        <p:spPr>
          <a:xfrm>
            <a:off x="4674240" y="1600200"/>
            <a:ext cx="4015800" cy="4525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274680"/>
            <a:ext cx="8229240" cy="1142640"/>
          </a:xfrm>
          <a:prstGeom prst="rect">
            <a:avLst/>
          </a:prstGeom>
        </p:spPr>
        <p:txBody>
          <a:bodyPr lIns="0" rIns="0" tIns="0" bIns="0" anchor="ctr"/>
          <a:p>
            <a:endParaRPr b="0" lang="en-US" sz="1800" spc="-1" strike="noStrike">
              <a:solidFill>
                <a:srgbClr val="000000"/>
              </a:solidFill>
              <a:uFill>
                <a:solidFill>
                  <a:srgbClr val="ffffff"/>
                </a:solidFill>
              </a:uFill>
              <a:latin typeface="Calibri"/>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457200" y="274680"/>
            <a:ext cx="8229240" cy="5297760"/>
          </a:xfrm>
          <a:prstGeom prst="rect">
            <a:avLst/>
          </a:prstGeom>
        </p:spPr>
        <p:txBody>
          <a:bodyPr lIns="0" rIns="0" tIns="0" bIns="0" anchor="ctr"/>
          <a:p>
            <a:pPr algn="ctr"/>
            <a:endParaRPr b="0" lang="en-US" sz="3200" spc="-1" strike="noStrike">
              <a:solidFill>
                <a:srgbClr val="000000"/>
              </a:solidFill>
              <a:uFill>
                <a:solidFill>
                  <a:srgbClr val="ffffff"/>
                </a:solidFill>
              </a:uFill>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274680"/>
            <a:ext cx="8229240" cy="1142640"/>
          </a:xfrm>
          <a:prstGeom prst="rect">
            <a:avLst/>
          </a:prstGeom>
        </p:spPr>
        <p:txBody>
          <a:bodyPr lIns="0" rIns="0" tIns="0" bIns="0" anchor="ctr"/>
          <a:p>
            <a:endParaRPr b="0" lang="en-US" sz="1800" spc="-1" strike="noStrike">
              <a:solidFill>
                <a:srgbClr val="000000"/>
              </a:solidFill>
              <a:uFill>
                <a:solidFill>
                  <a:srgbClr val="ffffff"/>
                </a:solidFill>
              </a:uFill>
              <a:latin typeface="Calibri"/>
            </a:endParaRPr>
          </a:p>
        </p:txBody>
      </p:sp>
      <p:sp>
        <p:nvSpPr>
          <p:cNvPr id="15" name="PlaceHolder 2"/>
          <p:cNvSpPr>
            <a:spLocks noGrp="1"/>
          </p:cNvSpPr>
          <p:nvPr>
            <p:ph type="body"/>
          </p:nvPr>
        </p:nvSpPr>
        <p:spPr>
          <a:xfrm>
            <a:off x="457200" y="1600200"/>
            <a:ext cx="401580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16" name="PlaceHolder 3"/>
          <p:cNvSpPr>
            <a:spLocks noGrp="1"/>
          </p:cNvSpPr>
          <p:nvPr>
            <p:ph type="body"/>
          </p:nvPr>
        </p:nvSpPr>
        <p:spPr>
          <a:xfrm>
            <a:off x="457200" y="3964320"/>
            <a:ext cx="401580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17" name="PlaceHolder 4"/>
          <p:cNvSpPr>
            <a:spLocks noGrp="1"/>
          </p:cNvSpPr>
          <p:nvPr>
            <p:ph type="body"/>
          </p:nvPr>
        </p:nvSpPr>
        <p:spPr>
          <a:xfrm>
            <a:off x="4674240" y="1600200"/>
            <a:ext cx="4015800" cy="4525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457200" y="274680"/>
            <a:ext cx="8229240" cy="1142640"/>
          </a:xfrm>
          <a:prstGeom prst="rect">
            <a:avLst/>
          </a:prstGeom>
        </p:spPr>
        <p:txBody>
          <a:bodyPr lIns="0" rIns="0" tIns="0" bIns="0" anchor="ctr"/>
          <a:p>
            <a:endParaRPr b="0" lang="en-US" sz="1800" spc="-1" strike="noStrike">
              <a:solidFill>
                <a:srgbClr val="000000"/>
              </a:solidFill>
              <a:uFill>
                <a:solidFill>
                  <a:srgbClr val="ffffff"/>
                </a:solidFill>
              </a:uFill>
              <a:latin typeface="Calibri"/>
            </a:endParaRPr>
          </a:p>
        </p:txBody>
      </p:sp>
      <p:sp>
        <p:nvSpPr>
          <p:cNvPr id="19" name="PlaceHolder 2"/>
          <p:cNvSpPr>
            <a:spLocks noGrp="1"/>
          </p:cNvSpPr>
          <p:nvPr>
            <p:ph type="body"/>
          </p:nvPr>
        </p:nvSpPr>
        <p:spPr>
          <a:xfrm>
            <a:off x="457200" y="1600200"/>
            <a:ext cx="4015800" cy="4525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20" name="PlaceHolder 3"/>
          <p:cNvSpPr>
            <a:spLocks noGrp="1"/>
          </p:cNvSpPr>
          <p:nvPr>
            <p:ph type="body"/>
          </p:nvPr>
        </p:nvSpPr>
        <p:spPr>
          <a:xfrm>
            <a:off x="4674240" y="1600200"/>
            <a:ext cx="401580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21" name="PlaceHolder 4"/>
          <p:cNvSpPr>
            <a:spLocks noGrp="1"/>
          </p:cNvSpPr>
          <p:nvPr>
            <p:ph type="body"/>
          </p:nvPr>
        </p:nvSpPr>
        <p:spPr>
          <a:xfrm>
            <a:off x="4674240" y="3964320"/>
            <a:ext cx="401580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457200" y="274680"/>
            <a:ext cx="8229240" cy="1142640"/>
          </a:xfrm>
          <a:prstGeom prst="rect">
            <a:avLst/>
          </a:prstGeom>
        </p:spPr>
        <p:txBody>
          <a:bodyPr lIns="0" rIns="0" tIns="0" bIns="0" anchor="ctr"/>
          <a:p>
            <a:endParaRPr b="0" lang="en-US" sz="1800" spc="-1" strike="noStrike">
              <a:solidFill>
                <a:srgbClr val="000000"/>
              </a:solidFill>
              <a:uFill>
                <a:solidFill>
                  <a:srgbClr val="ffffff"/>
                </a:solidFill>
              </a:uFill>
              <a:latin typeface="Calibri"/>
            </a:endParaRPr>
          </a:p>
        </p:txBody>
      </p:sp>
      <p:sp>
        <p:nvSpPr>
          <p:cNvPr id="23" name="PlaceHolder 2"/>
          <p:cNvSpPr>
            <a:spLocks noGrp="1"/>
          </p:cNvSpPr>
          <p:nvPr>
            <p:ph type="body"/>
          </p:nvPr>
        </p:nvSpPr>
        <p:spPr>
          <a:xfrm>
            <a:off x="457200" y="1600200"/>
            <a:ext cx="401580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24" name="PlaceHolder 3"/>
          <p:cNvSpPr>
            <a:spLocks noGrp="1"/>
          </p:cNvSpPr>
          <p:nvPr>
            <p:ph type="body"/>
          </p:nvPr>
        </p:nvSpPr>
        <p:spPr>
          <a:xfrm>
            <a:off x="4674240" y="1600200"/>
            <a:ext cx="401580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25" name="PlaceHolder 4"/>
          <p:cNvSpPr>
            <a:spLocks noGrp="1"/>
          </p:cNvSpPr>
          <p:nvPr>
            <p:ph type="body"/>
          </p:nvPr>
        </p:nvSpPr>
        <p:spPr>
          <a:xfrm>
            <a:off x="457200" y="3964320"/>
            <a:ext cx="822924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457200" y="274680"/>
            <a:ext cx="8229240" cy="1142640"/>
          </a:xfrm>
          <a:prstGeom prst="rect">
            <a:avLst/>
          </a:prstGeom>
        </p:spPr>
        <p:txBody>
          <a:bodyPr anchor="ctr"/>
          <a:p>
            <a:pPr algn="ctr">
              <a:lnSpc>
                <a:spcPct val="100000"/>
              </a:lnSpc>
            </a:pPr>
            <a:r>
              <a:rPr b="0" lang="en-US" sz="4400" spc="-1" strike="noStrike">
                <a:solidFill>
                  <a:srgbClr val="000000"/>
                </a:solidFill>
                <a:uFill>
                  <a:solidFill>
                    <a:srgbClr val="ffffff"/>
                  </a:solidFill>
                </a:uFill>
                <a:latin typeface="Calibri"/>
              </a:rPr>
              <a:t>Click to edit Master title style</a:t>
            </a:r>
            <a:endParaRPr b="0" lang="en-US" sz="1800" spc="-1" strike="noStrike">
              <a:solidFill>
                <a:srgbClr val="000000"/>
              </a:solidFill>
              <a:uFill>
                <a:solidFill>
                  <a:srgbClr val="ffffff"/>
                </a:solidFill>
              </a:uFill>
              <a:latin typeface="Calibri"/>
            </a:endParaRPr>
          </a:p>
        </p:txBody>
      </p:sp>
      <p:sp>
        <p:nvSpPr>
          <p:cNvPr id="1" name="PlaceHolder 2"/>
          <p:cNvSpPr>
            <a:spLocks noGrp="1"/>
          </p:cNvSpPr>
          <p:nvPr>
            <p:ph type="body"/>
          </p:nvPr>
        </p:nvSpPr>
        <p:spPr>
          <a:xfrm>
            <a:off x="457200" y="1600200"/>
            <a:ext cx="8229240" cy="4525560"/>
          </a:xfrm>
          <a:prstGeom prst="rect">
            <a:avLst/>
          </a:prstGeom>
        </p:spPr>
        <p:txBody>
          <a:bodyPr/>
          <a:p>
            <a:pPr marL="432000" indent="-324000">
              <a:buClr>
                <a:srgbClr val="000000"/>
              </a:buClr>
              <a:buSzPct val="45000"/>
              <a:buFont typeface="Wingdings" charset="2"/>
              <a:buChar char=""/>
            </a:pPr>
            <a:r>
              <a:rPr b="0" lang="en-US" sz="3200" spc="-1" strike="noStrike">
                <a:solidFill>
                  <a:srgbClr val="000000"/>
                </a:solidFill>
                <a:uFill>
                  <a:solidFill>
                    <a:srgbClr val="ffffff"/>
                  </a:solidFill>
                </a:uFill>
                <a:latin typeface="Calibri"/>
              </a:rPr>
              <a:t>Click to edit the outline text format</a:t>
            </a:r>
            <a:endParaRPr b="0" lang="en-US" sz="3200" spc="-1" strike="noStrike">
              <a:solidFill>
                <a:srgbClr val="000000"/>
              </a:solidFill>
              <a:uFill>
                <a:solidFill>
                  <a:srgbClr val="ffffff"/>
                </a:solidFill>
              </a:uFill>
              <a:latin typeface="Calibri"/>
            </a:endParaRPr>
          </a:p>
          <a:p>
            <a:pPr lvl="1" marL="864000" indent="-324000">
              <a:buClr>
                <a:srgbClr val="000000"/>
              </a:buClr>
              <a:buSzPct val="75000"/>
              <a:buFont typeface="Symbol" charset="2"/>
              <a:buChar char=""/>
            </a:pPr>
            <a:r>
              <a:rPr b="0" lang="en-US" sz="3200" spc="-1" strike="noStrike">
                <a:solidFill>
                  <a:srgbClr val="000000"/>
                </a:solidFill>
                <a:uFill>
                  <a:solidFill>
                    <a:srgbClr val="ffffff"/>
                  </a:solidFill>
                </a:uFill>
                <a:latin typeface="Calibri"/>
              </a:rPr>
              <a:t>Second Outline Level</a:t>
            </a:r>
            <a:endParaRPr b="0" lang="en-US" sz="3200" spc="-1" strike="noStrike">
              <a:solidFill>
                <a:srgbClr val="000000"/>
              </a:solidFill>
              <a:uFill>
                <a:solidFill>
                  <a:srgbClr val="ffffff"/>
                </a:solidFill>
              </a:uFill>
              <a:latin typeface="Calibri"/>
            </a:endParaRPr>
          </a:p>
          <a:p>
            <a:pPr lvl="2" marL="1296000" indent="-288000">
              <a:buClr>
                <a:srgbClr val="000000"/>
              </a:buClr>
              <a:buSzPct val="45000"/>
              <a:buFont typeface="Wingdings" charset="2"/>
              <a:buChar char=""/>
            </a:pPr>
            <a:r>
              <a:rPr b="0" lang="en-US" sz="3200" spc="-1" strike="noStrike">
                <a:solidFill>
                  <a:srgbClr val="000000"/>
                </a:solidFill>
                <a:uFill>
                  <a:solidFill>
                    <a:srgbClr val="ffffff"/>
                  </a:solidFill>
                </a:uFill>
                <a:latin typeface="Calibri"/>
              </a:rPr>
              <a:t>Third Outline Level</a:t>
            </a:r>
            <a:endParaRPr b="0" lang="en-US" sz="3200" spc="-1" strike="noStrike">
              <a:solidFill>
                <a:srgbClr val="000000"/>
              </a:solidFill>
              <a:uFill>
                <a:solidFill>
                  <a:srgbClr val="ffffff"/>
                </a:solidFill>
              </a:uFill>
              <a:latin typeface="Calibri"/>
            </a:endParaRPr>
          </a:p>
          <a:p>
            <a:pPr lvl="3" marL="1728000" indent="-216000">
              <a:buClr>
                <a:srgbClr val="000000"/>
              </a:buClr>
              <a:buSzPct val="75000"/>
              <a:buFont typeface="Symbol" charset="2"/>
              <a:buChar char=""/>
            </a:pPr>
            <a:r>
              <a:rPr b="0" lang="en-US" sz="3200" spc="-1" strike="noStrike">
                <a:solidFill>
                  <a:srgbClr val="000000"/>
                </a:solidFill>
                <a:uFill>
                  <a:solidFill>
                    <a:srgbClr val="ffffff"/>
                  </a:solidFill>
                </a:uFill>
                <a:latin typeface="Calibri"/>
              </a:rPr>
              <a:t>Fourth Outline Level</a:t>
            </a:r>
            <a:endParaRPr b="0" lang="en-US" sz="3200" spc="-1" strike="noStrike">
              <a:solidFill>
                <a:srgbClr val="000000"/>
              </a:solidFill>
              <a:uFill>
                <a:solidFill>
                  <a:srgbClr val="ffffff"/>
                </a:solidFill>
              </a:uFill>
              <a:latin typeface="Calibri"/>
            </a:endParaRPr>
          </a:p>
          <a:p>
            <a:pPr lvl="4" marL="2160000" indent="-216000">
              <a:buClr>
                <a:srgbClr val="000000"/>
              </a:buClr>
              <a:buSzPct val="45000"/>
              <a:buFont typeface="Wingdings" charset="2"/>
              <a:buChar char=""/>
            </a:pPr>
            <a:r>
              <a:rPr b="0" lang="en-US" sz="3200" spc="-1" strike="noStrike">
                <a:solidFill>
                  <a:srgbClr val="000000"/>
                </a:solidFill>
                <a:uFill>
                  <a:solidFill>
                    <a:srgbClr val="ffffff"/>
                  </a:solidFill>
                </a:uFill>
                <a:latin typeface="Calibri"/>
              </a:rPr>
              <a:t>Fifth Outline Level</a:t>
            </a:r>
            <a:endParaRPr b="0" lang="en-US" sz="3200" spc="-1" strike="noStrike">
              <a:solidFill>
                <a:srgbClr val="000000"/>
              </a:solidFill>
              <a:uFill>
                <a:solidFill>
                  <a:srgbClr val="ffffff"/>
                </a:solidFill>
              </a:uFill>
              <a:latin typeface="Calibri"/>
            </a:endParaRPr>
          </a:p>
          <a:p>
            <a:pPr lvl="5" marL="2592000" indent="-216000">
              <a:buClr>
                <a:srgbClr val="000000"/>
              </a:buClr>
              <a:buSzPct val="45000"/>
              <a:buFont typeface="Wingdings" charset="2"/>
              <a:buChar char=""/>
            </a:pPr>
            <a:r>
              <a:rPr b="0" lang="en-US" sz="3200" spc="-1" strike="noStrike">
                <a:solidFill>
                  <a:srgbClr val="000000"/>
                </a:solidFill>
                <a:uFill>
                  <a:solidFill>
                    <a:srgbClr val="ffffff"/>
                  </a:solidFill>
                </a:uFill>
                <a:latin typeface="Calibri"/>
              </a:rPr>
              <a:t>Sixth Outline Level</a:t>
            </a:r>
            <a:endParaRPr b="0" lang="en-US" sz="3200" spc="-1" strike="noStrike">
              <a:solidFill>
                <a:srgbClr val="000000"/>
              </a:solidFill>
              <a:uFill>
                <a:solidFill>
                  <a:srgbClr val="ffffff"/>
                </a:solidFill>
              </a:uFill>
              <a:latin typeface="Calibri"/>
            </a:endParaRPr>
          </a:p>
          <a:p>
            <a:pPr marL="343080" indent="-342720">
              <a:lnSpc>
                <a:spcPct val="100000"/>
              </a:lnSpc>
              <a:buClr>
                <a:srgbClr val="000000"/>
              </a:buClr>
              <a:buFont typeface="Arial"/>
              <a:buChar char="•"/>
            </a:pPr>
            <a:r>
              <a:rPr b="0" lang="en-US" sz="3200" spc="-1" strike="noStrike">
                <a:solidFill>
                  <a:srgbClr val="000000"/>
                </a:solidFill>
                <a:uFill>
                  <a:solidFill>
                    <a:srgbClr val="ffffff"/>
                  </a:solidFill>
                </a:uFill>
                <a:latin typeface="Calibri"/>
              </a:rPr>
              <a:t>Seventh Outline LevelClick to edit Master text styles</a:t>
            </a:r>
            <a:endParaRPr b="0" lang="en-US" sz="3200" spc="-1" strike="noStrike">
              <a:solidFill>
                <a:srgbClr val="000000"/>
              </a:solidFill>
              <a:uFill>
                <a:solidFill>
                  <a:srgbClr val="ffffff"/>
                </a:solidFill>
              </a:uFill>
              <a:latin typeface="Calibri"/>
            </a:endParaRPr>
          </a:p>
          <a:p>
            <a:pPr lvl="1" marL="743040" indent="-285480">
              <a:lnSpc>
                <a:spcPct val="100000"/>
              </a:lnSpc>
              <a:buClr>
                <a:srgbClr val="000000"/>
              </a:buClr>
              <a:buFont typeface="Arial"/>
              <a:buChar char="–"/>
            </a:pPr>
            <a:r>
              <a:rPr b="0" lang="en-US" sz="2800" spc="-1" strike="noStrike">
                <a:solidFill>
                  <a:srgbClr val="000000"/>
                </a:solidFill>
                <a:uFill>
                  <a:solidFill>
                    <a:srgbClr val="ffffff"/>
                  </a:solidFill>
                </a:uFill>
                <a:latin typeface="Calibri"/>
              </a:rPr>
              <a:t>Second level</a:t>
            </a:r>
            <a:endParaRPr b="0" lang="en-US" sz="3200" spc="-1" strike="noStrike">
              <a:solidFill>
                <a:srgbClr val="000000"/>
              </a:solidFill>
              <a:uFill>
                <a:solidFill>
                  <a:srgbClr val="ffffff"/>
                </a:solidFill>
              </a:uFill>
              <a:latin typeface="Calibri"/>
            </a:endParaRPr>
          </a:p>
          <a:p>
            <a:pPr lvl="2" marL="1143000" indent="-22824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Third level</a:t>
            </a:r>
            <a:endParaRPr b="0" lang="en-US" sz="3200" spc="-1" strike="noStrike">
              <a:solidFill>
                <a:srgbClr val="000000"/>
              </a:solidFill>
              <a:uFill>
                <a:solidFill>
                  <a:srgbClr val="ffffff"/>
                </a:solidFill>
              </a:uFill>
              <a:latin typeface="Calibri"/>
            </a:endParaRPr>
          </a:p>
          <a:p>
            <a:pPr lvl="3" marL="1600200" indent="-228240">
              <a:lnSpc>
                <a:spcPct val="100000"/>
              </a:lnSpc>
              <a:buClr>
                <a:srgbClr val="000000"/>
              </a:buClr>
              <a:buFont typeface="Arial"/>
              <a:buChar char="–"/>
            </a:pPr>
            <a:r>
              <a:rPr b="0" lang="en-US" sz="2000" spc="-1" strike="noStrike">
                <a:solidFill>
                  <a:srgbClr val="000000"/>
                </a:solidFill>
                <a:uFill>
                  <a:solidFill>
                    <a:srgbClr val="ffffff"/>
                  </a:solidFill>
                </a:uFill>
                <a:latin typeface="Calibri"/>
              </a:rPr>
              <a:t>Fourth level</a:t>
            </a:r>
            <a:endParaRPr b="0" lang="en-US" sz="3200" spc="-1" strike="noStrike">
              <a:solidFill>
                <a:srgbClr val="000000"/>
              </a:solidFill>
              <a:uFill>
                <a:solidFill>
                  <a:srgbClr val="ffffff"/>
                </a:solidFill>
              </a:uFill>
              <a:latin typeface="Calibri"/>
            </a:endParaRPr>
          </a:p>
          <a:p>
            <a:pPr lvl="4" marL="2057400" indent="-228240">
              <a:lnSpc>
                <a:spcPct val="100000"/>
              </a:lnSpc>
              <a:buClr>
                <a:srgbClr val="000000"/>
              </a:buClr>
              <a:buFont typeface="Arial"/>
              <a:buChar char="»"/>
            </a:pPr>
            <a:r>
              <a:rPr b="0" lang="en-US" sz="2000" spc="-1" strike="noStrike">
                <a:solidFill>
                  <a:srgbClr val="000000"/>
                </a:solidFill>
                <a:uFill>
                  <a:solidFill>
                    <a:srgbClr val="ffffff"/>
                  </a:solidFill>
                </a:uFill>
                <a:latin typeface="Calibri"/>
              </a:rPr>
              <a:t>Fifth level</a:t>
            </a:r>
            <a:endParaRPr b="0" lang="en-US" sz="3200" spc="-1" strike="noStrike">
              <a:solidFill>
                <a:srgbClr val="000000"/>
              </a:solidFill>
              <a:uFill>
                <a:solidFill>
                  <a:srgbClr val="ffffff"/>
                </a:solidFill>
              </a:uFill>
              <a:latin typeface="Calibri"/>
            </a:endParaRPr>
          </a:p>
        </p:txBody>
      </p:sp>
      <p:sp>
        <p:nvSpPr>
          <p:cNvPr id="2" name="PlaceHolder 3"/>
          <p:cNvSpPr>
            <a:spLocks noGrp="1"/>
          </p:cNvSpPr>
          <p:nvPr>
            <p:ph type="dt"/>
          </p:nvPr>
        </p:nvSpPr>
        <p:spPr>
          <a:xfrm>
            <a:off x="457200" y="6356520"/>
            <a:ext cx="2133360" cy="364680"/>
          </a:xfrm>
          <a:prstGeom prst="rect">
            <a:avLst/>
          </a:prstGeom>
        </p:spPr>
        <p:txBody>
          <a:bodyPr anchor="ctr"/>
          <a:p>
            <a:pPr>
              <a:lnSpc>
                <a:spcPct val="100000"/>
              </a:lnSpc>
            </a:pPr>
            <a:r>
              <a:rPr b="0" lang="en-US" sz="1200" spc="-1" strike="noStrike">
                <a:solidFill>
                  <a:srgbClr val="8b8b8b"/>
                </a:solidFill>
                <a:uFill>
                  <a:solidFill>
                    <a:srgbClr val="ffffff"/>
                  </a:solidFill>
                </a:uFill>
                <a:latin typeface="Calibri"/>
              </a:rPr>
              <a:t>4/13/17</a:t>
            </a:r>
            <a:endParaRPr b="0" lang="en-US" sz="1400" spc="-1" strike="noStrike">
              <a:solidFill>
                <a:srgbClr val="000000"/>
              </a:solidFill>
              <a:uFill>
                <a:solidFill>
                  <a:srgbClr val="ffffff"/>
                </a:solidFill>
              </a:uFill>
              <a:latin typeface="Times New Roman"/>
            </a:endParaRPr>
          </a:p>
        </p:txBody>
      </p:sp>
      <p:sp>
        <p:nvSpPr>
          <p:cNvPr id="3" name="PlaceHolder 4"/>
          <p:cNvSpPr>
            <a:spLocks noGrp="1"/>
          </p:cNvSpPr>
          <p:nvPr>
            <p:ph type="ftr"/>
          </p:nvPr>
        </p:nvSpPr>
        <p:spPr>
          <a:xfrm>
            <a:off x="3124080" y="6356520"/>
            <a:ext cx="2895120" cy="364680"/>
          </a:xfrm>
          <a:prstGeom prst="rect">
            <a:avLst/>
          </a:prstGeom>
        </p:spPr>
        <p:txBody>
          <a:bodyPr anchor="ctr"/>
          <a:p>
            <a:pPr algn="ctr">
              <a:lnSpc>
                <a:spcPct val="100000"/>
              </a:lnSpc>
            </a:pPr>
            <a:r>
              <a:rPr b="0" lang="en-US" sz="1200" spc="-1" strike="noStrike">
                <a:solidFill>
                  <a:srgbClr val="8b8b8b"/>
                </a:solidFill>
                <a:uFill>
                  <a:solidFill>
                    <a:srgbClr val="ffffff"/>
                  </a:solidFill>
                </a:uFill>
                <a:latin typeface="Calibri"/>
              </a:rPr>
              <a:t>sPHENIX L2 Meeting</a:t>
            </a:r>
            <a:endParaRPr b="0" lang="en-US" sz="1400" spc="-1" strike="noStrike">
              <a:solidFill>
                <a:srgbClr val="000000"/>
              </a:solidFill>
              <a:uFill>
                <a:solidFill>
                  <a:srgbClr val="ffffff"/>
                </a:solidFill>
              </a:uFill>
              <a:latin typeface="Times New Roman"/>
            </a:endParaRPr>
          </a:p>
        </p:txBody>
      </p:sp>
      <p:sp>
        <p:nvSpPr>
          <p:cNvPr id="4" name="PlaceHolder 5"/>
          <p:cNvSpPr>
            <a:spLocks noGrp="1"/>
          </p:cNvSpPr>
          <p:nvPr>
            <p:ph type="sldNum"/>
          </p:nvPr>
        </p:nvSpPr>
        <p:spPr>
          <a:xfrm>
            <a:off x="6553080" y="6356520"/>
            <a:ext cx="2133360" cy="364680"/>
          </a:xfrm>
          <a:prstGeom prst="rect">
            <a:avLst/>
          </a:prstGeom>
        </p:spPr>
        <p:txBody>
          <a:bodyPr anchor="ctr"/>
          <a:p>
            <a:pPr algn="r">
              <a:lnSpc>
                <a:spcPct val="100000"/>
              </a:lnSpc>
            </a:pPr>
            <a:fld id="{4C95AC96-6619-4D82-A8ED-6B1A511B6E63}" type="slidenum">
              <a:rPr b="0" lang="en-US" sz="1200" spc="-1" strike="noStrike">
                <a:solidFill>
                  <a:srgbClr val="8b8b8b"/>
                </a:solidFill>
                <a:uFill>
                  <a:solidFill>
                    <a:srgbClr val="ffffff"/>
                  </a:solidFill>
                </a:uFill>
                <a:latin typeface="Calibri"/>
              </a:rPr>
              <a:t>&lt;number&gt;</a:t>
            </a:fld>
            <a:endParaRPr b="0" lang="en-US" sz="1400" spc="-1" strike="noStrike">
              <a:solidFill>
                <a:srgbClr val="000000"/>
              </a:solidFill>
              <a:uFill>
                <a:solidFill>
                  <a:srgbClr val="ffffff"/>
                </a:solidFill>
              </a:uFill>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457200" y="274680"/>
            <a:ext cx="8229240" cy="1142640"/>
          </a:xfrm>
          <a:prstGeom prst="rect">
            <a:avLst/>
          </a:prstGeom>
        </p:spPr>
        <p:txBody>
          <a:bodyPr anchor="ctr"/>
          <a:p>
            <a:pPr algn="ctr">
              <a:lnSpc>
                <a:spcPct val="100000"/>
              </a:lnSpc>
            </a:pPr>
            <a:r>
              <a:rPr b="0" lang="en-US" sz="4400" spc="-1" strike="noStrike">
                <a:solidFill>
                  <a:srgbClr val="000000"/>
                </a:solidFill>
                <a:uFill>
                  <a:solidFill>
                    <a:srgbClr val="ffffff"/>
                  </a:solidFill>
                </a:uFill>
                <a:latin typeface="Calibri"/>
              </a:rPr>
              <a:t>Click to edit Master title style</a:t>
            </a:r>
            <a:endParaRPr b="0" lang="en-US" sz="1800" spc="-1" strike="noStrike">
              <a:solidFill>
                <a:srgbClr val="000000"/>
              </a:solidFill>
              <a:uFill>
                <a:solidFill>
                  <a:srgbClr val="ffffff"/>
                </a:solidFill>
              </a:uFill>
              <a:latin typeface="Calibri"/>
            </a:endParaRPr>
          </a:p>
        </p:txBody>
      </p:sp>
      <p:sp>
        <p:nvSpPr>
          <p:cNvPr id="40" name="PlaceHolder 2"/>
          <p:cNvSpPr>
            <a:spLocks noGrp="1"/>
          </p:cNvSpPr>
          <p:nvPr>
            <p:ph type="dt"/>
          </p:nvPr>
        </p:nvSpPr>
        <p:spPr>
          <a:xfrm>
            <a:off x="457200" y="6356520"/>
            <a:ext cx="2133360" cy="364680"/>
          </a:xfrm>
          <a:prstGeom prst="rect">
            <a:avLst/>
          </a:prstGeom>
        </p:spPr>
        <p:txBody>
          <a:bodyPr anchor="ctr"/>
          <a:p>
            <a:pPr>
              <a:lnSpc>
                <a:spcPct val="100000"/>
              </a:lnSpc>
            </a:pPr>
            <a:r>
              <a:rPr b="0" lang="en-US" sz="1200" spc="-1" strike="noStrike">
                <a:solidFill>
                  <a:srgbClr val="8b8b8b"/>
                </a:solidFill>
                <a:uFill>
                  <a:solidFill>
                    <a:srgbClr val="ffffff"/>
                  </a:solidFill>
                </a:uFill>
                <a:latin typeface="Calibri"/>
              </a:rPr>
              <a:t>4/13/17</a:t>
            </a:r>
            <a:endParaRPr b="0" lang="en-US" sz="1400" spc="-1" strike="noStrike">
              <a:solidFill>
                <a:srgbClr val="000000"/>
              </a:solidFill>
              <a:uFill>
                <a:solidFill>
                  <a:srgbClr val="ffffff"/>
                </a:solidFill>
              </a:uFill>
              <a:latin typeface="Times New Roman"/>
            </a:endParaRPr>
          </a:p>
        </p:txBody>
      </p:sp>
      <p:sp>
        <p:nvSpPr>
          <p:cNvPr id="41" name="PlaceHolder 3"/>
          <p:cNvSpPr>
            <a:spLocks noGrp="1"/>
          </p:cNvSpPr>
          <p:nvPr>
            <p:ph type="ftr"/>
          </p:nvPr>
        </p:nvSpPr>
        <p:spPr>
          <a:xfrm>
            <a:off x="3124080" y="6356520"/>
            <a:ext cx="2895120" cy="364680"/>
          </a:xfrm>
          <a:prstGeom prst="rect">
            <a:avLst/>
          </a:prstGeom>
        </p:spPr>
        <p:txBody>
          <a:bodyPr anchor="ctr"/>
          <a:p>
            <a:pPr algn="ctr">
              <a:lnSpc>
                <a:spcPct val="100000"/>
              </a:lnSpc>
            </a:pPr>
            <a:r>
              <a:rPr b="0" lang="en-US" sz="1200" spc="-1" strike="noStrike">
                <a:solidFill>
                  <a:srgbClr val="8b8b8b"/>
                </a:solidFill>
                <a:uFill>
                  <a:solidFill>
                    <a:srgbClr val="ffffff"/>
                  </a:solidFill>
                </a:uFill>
                <a:latin typeface="Calibri"/>
              </a:rPr>
              <a:t>sPHENIX L2 Meeting</a:t>
            </a:r>
            <a:endParaRPr b="0" lang="en-US" sz="1400" spc="-1" strike="noStrike">
              <a:solidFill>
                <a:srgbClr val="000000"/>
              </a:solidFill>
              <a:uFill>
                <a:solidFill>
                  <a:srgbClr val="ffffff"/>
                </a:solidFill>
              </a:uFill>
              <a:latin typeface="Times New Roman"/>
            </a:endParaRPr>
          </a:p>
        </p:txBody>
      </p:sp>
      <p:sp>
        <p:nvSpPr>
          <p:cNvPr id="42" name="PlaceHolder 4"/>
          <p:cNvSpPr>
            <a:spLocks noGrp="1"/>
          </p:cNvSpPr>
          <p:nvPr>
            <p:ph type="sldNum"/>
          </p:nvPr>
        </p:nvSpPr>
        <p:spPr>
          <a:xfrm>
            <a:off x="6553080" y="6356520"/>
            <a:ext cx="2133360" cy="364680"/>
          </a:xfrm>
          <a:prstGeom prst="rect">
            <a:avLst/>
          </a:prstGeom>
        </p:spPr>
        <p:txBody>
          <a:bodyPr anchor="ctr"/>
          <a:p>
            <a:pPr algn="r">
              <a:lnSpc>
                <a:spcPct val="100000"/>
              </a:lnSpc>
            </a:pPr>
            <a:fld id="{E98F2B04-FD59-42FC-B5EA-531E1CC2DDDE}" type="slidenum">
              <a:rPr b="0" lang="en-US" sz="1200" spc="-1" strike="noStrike">
                <a:solidFill>
                  <a:srgbClr val="8b8b8b"/>
                </a:solidFill>
                <a:uFill>
                  <a:solidFill>
                    <a:srgbClr val="ffffff"/>
                  </a:solidFill>
                </a:uFill>
                <a:latin typeface="Calibri"/>
              </a:rPr>
              <a:t>&lt;number&gt;</a:t>
            </a:fld>
            <a:endParaRPr b="0" lang="en-US" sz="1400" spc="-1" strike="noStrike">
              <a:solidFill>
                <a:srgbClr val="000000"/>
              </a:solidFill>
              <a:uFill>
                <a:solidFill>
                  <a:srgbClr val="ffffff"/>
                </a:solidFill>
              </a:uFill>
              <a:latin typeface="Times New Roman"/>
            </a:endParaRPr>
          </a:p>
        </p:txBody>
      </p:sp>
      <p:sp>
        <p:nvSpPr>
          <p:cNvPr id="43" name="PlaceHolder 5"/>
          <p:cNvSpPr>
            <a:spLocks noGrp="1"/>
          </p:cNvSpPr>
          <p:nvPr>
            <p:ph type="body"/>
          </p:nvPr>
        </p:nvSpPr>
        <p:spPr>
          <a:xfrm>
            <a:off x="457200" y="1604520"/>
            <a:ext cx="8229240" cy="3977280"/>
          </a:xfrm>
          <a:prstGeom prst="rect">
            <a:avLst/>
          </a:prstGeom>
        </p:spPr>
        <p:txBody>
          <a:bodyPr lIns="0" rIns="0" tIns="0" bIns="0"/>
          <a:p>
            <a:pPr marL="432000" indent="-324000">
              <a:buClr>
                <a:srgbClr val="000000"/>
              </a:buClr>
              <a:buSzPct val="45000"/>
              <a:buFont typeface="Wingdings" charset="2"/>
              <a:buChar char=""/>
            </a:pPr>
            <a:r>
              <a:rPr b="0" lang="en-US" sz="3200" spc="-1" strike="noStrike">
                <a:solidFill>
                  <a:srgbClr val="000000"/>
                </a:solidFill>
                <a:uFill>
                  <a:solidFill>
                    <a:srgbClr val="ffffff"/>
                  </a:solidFill>
                </a:uFill>
                <a:latin typeface="Calibri"/>
              </a:rPr>
              <a:t>Click to edit the outline text format</a:t>
            </a:r>
            <a:endParaRPr b="0" lang="en-US" sz="3200" spc="-1" strike="noStrike">
              <a:solidFill>
                <a:srgbClr val="000000"/>
              </a:solidFill>
              <a:uFill>
                <a:solidFill>
                  <a:srgbClr val="ffffff"/>
                </a:solidFill>
              </a:uFill>
              <a:latin typeface="Calibri"/>
            </a:endParaRPr>
          </a:p>
          <a:p>
            <a:pPr lvl="1" marL="864000" indent="-324000">
              <a:buClr>
                <a:srgbClr val="000000"/>
              </a:buClr>
              <a:buSzPct val="75000"/>
              <a:buFont typeface="Symbol" charset="2"/>
              <a:buChar char=""/>
            </a:pPr>
            <a:r>
              <a:rPr b="0" lang="en-US" sz="2400" spc="-1" strike="noStrike">
                <a:solidFill>
                  <a:srgbClr val="000000"/>
                </a:solidFill>
                <a:uFill>
                  <a:solidFill>
                    <a:srgbClr val="ffffff"/>
                  </a:solidFill>
                </a:uFill>
                <a:latin typeface="Calibri"/>
              </a:rPr>
              <a:t>Second Outline Level</a:t>
            </a:r>
            <a:endParaRPr b="0" lang="en-US" sz="2400" spc="-1" strike="noStrike">
              <a:solidFill>
                <a:srgbClr val="000000"/>
              </a:solidFill>
              <a:uFill>
                <a:solidFill>
                  <a:srgbClr val="ffffff"/>
                </a:solidFill>
              </a:uFill>
              <a:latin typeface="Calibri"/>
            </a:endParaRPr>
          </a:p>
          <a:p>
            <a:pPr lvl="2" marL="1296000" indent="-288000">
              <a:buClr>
                <a:srgbClr val="000000"/>
              </a:buClr>
              <a:buSzPct val="45000"/>
              <a:buFont typeface="Wingdings" charset="2"/>
              <a:buChar char=""/>
            </a:pPr>
            <a:r>
              <a:rPr b="0" lang="en-US" sz="2000" spc="-1" strike="noStrike">
                <a:solidFill>
                  <a:srgbClr val="000000"/>
                </a:solidFill>
                <a:uFill>
                  <a:solidFill>
                    <a:srgbClr val="ffffff"/>
                  </a:solidFill>
                </a:uFill>
                <a:latin typeface="Calibri"/>
              </a:rPr>
              <a:t>Third Outline Level</a:t>
            </a:r>
            <a:endParaRPr b="0" lang="en-US" sz="2000" spc="-1" strike="noStrike">
              <a:solidFill>
                <a:srgbClr val="000000"/>
              </a:solidFill>
              <a:uFill>
                <a:solidFill>
                  <a:srgbClr val="ffffff"/>
                </a:solidFill>
              </a:uFill>
              <a:latin typeface="Calibri"/>
            </a:endParaRPr>
          </a:p>
          <a:p>
            <a:pPr lvl="3" marL="1728000" indent="-216000">
              <a:buClr>
                <a:srgbClr val="000000"/>
              </a:buClr>
              <a:buSzPct val="75000"/>
              <a:buFont typeface="Symbol" charset="2"/>
              <a:buChar char=""/>
            </a:pPr>
            <a:r>
              <a:rPr b="0" lang="en-US" sz="2000" spc="-1" strike="noStrike">
                <a:solidFill>
                  <a:srgbClr val="000000"/>
                </a:solidFill>
                <a:uFill>
                  <a:solidFill>
                    <a:srgbClr val="ffffff"/>
                  </a:solidFill>
                </a:uFill>
                <a:latin typeface="Calibri"/>
              </a:rPr>
              <a:t>Fourth Outline Level</a:t>
            </a:r>
            <a:endParaRPr b="0" lang="en-US" sz="2000" spc="-1" strike="noStrike">
              <a:solidFill>
                <a:srgbClr val="000000"/>
              </a:solidFill>
              <a:uFill>
                <a:solidFill>
                  <a:srgbClr val="ffffff"/>
                </a:solidFill>
              </a:uFill>
              <a:latin typeface="Calibri"/>
            </a:endParaRPr>
          </a:p>
          <a:p>
            <a:pPr lvl="4" marL="2160000" indent="-216000">
              <a:buClr>
                <a:srgbClr val="000000"/>
              </a:buClr>
              <a:buSzPct val="45000"/>
              <a:buFont typeface="Wingdings" charset="2"/>
              <a:buChar char=""/>
            </a:pPr>
            <a:r>
              <a:rPr b="0" lang="en-US" sz="2000" spc="-1" strike="noStrike">
                <a:solidFill>
                  <a:srgbClr val="000000"/>
                </a:solidFill>
                <a:uFill>
                  <a:solidFill>
                    <a:srgbClr val="ffffff"/>
                  </a:solidFill>
                </a:uFill>
                <a:latin typeface="Calibri"/>
              </a:rPr>
              <a:t>Fifth Outline Level</a:t>
            </a:r>
            <a:endParaRPr b="0" lang="en-US" sz="2000" spc="-1" strike="noStrike">
              <a:solidFill>
                <a:srgbClr val="000000"/>
              </a:solidFill>
              <a:uFill>
                <a:solidFill>
                  <a:srgbClr val="ffffff"/>
                </a:solidFill>
              </a:uFill>
              <a:latin typeface="Calibri"/>
            </a:endParaRPr>
          </a:p>
          <a:p>
            <a:pPr lvl="5" marL="2592000" indent="-216000">
              <a:buClr>
                <a:srgbClr val="000000"/>
              </a:buClr>
              <a:buSzPct val="45000"/>
              <a:buFont typeface="Wingdings" charset="2"/>
              <a:buChar char=""/>
            </a:pPr>
            <a:r>
              <a:rPr b="0" lang="en-US" sz="2000" spc="-1" strike="noStrike">
                <a:solidFill>
                  <a:srgbClr val="000000"/>
                </a:solidFill>
                <a:uFill>
                  <a:solidFill>
                    <a:srgbClr val="ffffff"/>
                  </a:solidFill>
                </a:uFill>
                <a:latin typeface="Calibri"/>
              </a:rPr>
              <a:t>Sixth Outline Level</a:t>
            </a:r>
            <a:endParaRPr b="0" lang="en-US" sz="2000" spc="-1" strike="noStrike">
              <a:solidFill>
                <a:srgbClr val="000000"/>
              </a:solidFill>
              <a:uFill>
                <a:solidFill>
                  <a:srgbClr val="ffffff"/>
                </a:solidFill>
              </a:uFill>
              <a:latin typeface="Calibri"/>
            </a:endParaRPr>
          </a:p>
          <a:p>
            <a:pPr lvl="6" marL="3024000" indent="-216000">
              <a:buClr>
                <a:srgbClr val="000000"/>
              </a:buClr>
              <a:buSzPct val="45000"/>
              <a:buFont typeface="Wingdings" charset="2"/>
              <a:buChar char=""/>
            </a:pPr>
            <a:r>
              <a:rPr b="0" lang="en-US" sz="2000" spc="-1" strike="noStrike">
                <a:solidFill>
                  <a:srgbClr val="000000"/>
                </a:solidFill>
                <a:uFill>
                  <a:solidFill>
                    <a:srgbClr val="ffffff"/>
                  </a:solidFill>
                </a:uFill>
                <a:latin typeface="Calibri"/>
              </a:rPr>
              <a:t>Seventh Outline Level</a:t>
            </a:r>
            <a:endParaRPr b="0" lang="en-US" sz="2000" spc="-1" strike="noStrike">
              <a:solidFill>
                <a:srgbClr val="000000"/>
              </a:solidFill>
              <a:uFill>
                <a:solidFill>
                  <a:srgbClr val="ffffff"/>
                </a:solidFill>
              </a:uFill>
              <a:latin typeface="Calibri"/>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17.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8" name="TextShape 1"/>
          <p:cNvSpPr txBox="1"/>
          <p:nvPr/>
        </p:nvSpPr>
        <p:spPr>
          <a:xfrm>
            <a:off x="0" y="-3240"/>
            <a:ext cx="9143640" cy="757080"/>
          </a:xfrm>
          <a:prstGeom prst="rect">
            <a:avLst/>
          </a:prstGeom>
          <a:solidFill>
            <a:srgbClr val="0080ff"/>
          </a:solidFill>
          <a:ln>
            <a:noFill/>
          </a:ln>
        </p:spPr>
        <p:txBody>
          <a:bodyPr anchor="ctr"/>
          <a:p>
            <a:pPr algn="ctr">
              <a:lnSpc>
                <a:spcPct val="100000"/>
              </a:lnSpc>
            </a:pPr>
            <a:r>
              <a:rPr b="1" lang="en-US" sz="3200" spc="-1" strike="noStrike">
                <a:solidFill>
                  <a:srgbClr val="ffffff"/>
                </a:solidFill>
                <a:uFill>
                  <a:solidFill>
                    <a:srgbClr val="ffffff"/>
                  </a:solidFill>
                </a:uFill>
                <a:latin typeface="Calibri"/>
              </a:rPr>
              <a:t>sPHENIX Project Issues</a:t>
            </a:r>
            <a:endParaRPr b="0" lang="en-US" sz="1800" spc="-1" strike="noStrike">
              <a:solidFill>
                <a:srgbClr val="000000"/>
              </a:solidFill>
              <a:uFill>
                <a:solidFill>
                  <a:srgbClr val="ffffff"/>
                </a:solidFill>
              </a:uFill>
              <a:latin typeface="Calibri"/>
            </a:endParaRPr>
          </a:p>
        </p:txBody>
      </p:sp>
      <p:sp>
        <p:nvSpPr>
          <p:cNvPr id="79" name="TextShape 2"/>
          <p:cNvSpPr txBox="1"/>
          <p:nvPr/>
        </p:nvSpPr>
        <p:spPr>
          <a:xfrm>
            <a:off x="357120" y="886320"/>
            <a:ext cx="8329320" cy="5239440"/>
          </a:xfrm>
          <a:prstGeom prst="rect">
            <a:avLst/>
          </a:prstGeom>
          <a:noFill/>
          <a:ln>
            <a:noFill/>
          </a:ln>
        </p:spPr>
        <p:txBody>
          <a:bodyPr/>
          <a:p>
            <a:pPr marL="343080" indent="-342720">
              <a:lnSpc>
                <a:spcPct val="100000"/>
              </a:lnSpc>
              <a:buClr>
                <a:srgbClr val="000000"/>
              </a:buClr>
              <a:buFont typeface="Arial"/>
              <a:buChar char="•"/>
            </a:pPr>
            <a:r>
              <a:rPr b="1" lang="en-US" sz="2000" spc="-1" strike="noStrike">
                <a:solidFill>
                  <a:srgbClr val="000000"/>
                </a:solidFill>
                <a:uFill>
                  <a:solidFill>
                    <a:srgbClr val="ffffff"/>
                  </a:solidFill>
                </a:uFill>
                <a:latin typeface="Calibri"/>
              </a:rPr>
              <a:t>The integration of the sPHENIX Resource-loaded Project files are going well. You may expect to get questions from Irina, Jim and Bob.</a:t>
            </a:r>
            <a:endParaRPr b="0" lang="en-US" sz="32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a:p>
            <a:pPr marL="343080" indent="-342720">
              <a:lnSpc>
                <a:spcPct val="100000"/>
              </a:lnSpc>
              <a:buClr>
                <a:srgbClr val="000000"/>
              </a:buClr>
              <a:buFont typeface="Arial"/>
              <a:buChar char="•"/>
            </a:pPr>
            <a:r>
              <a:rPr b="1" lang="en-US" sz="2000" spc="-1" strike="noStrike">
                <a:solidFill>
                  <a:srgbClr val="000000"/>
                </a:solidFill>
                <a:uFill>
                  <a:solidFill>
                    <a:srgbClr val="ffffff"/>
                  </a:solidFill>
                </a:uFill>
                <a:latin typeface="Calibri"/>
              </a:rPr>
              <a:t>BNL has agreed to pick up the cost of a P6 consultant. This person will start working with Irina immediately. Because of this development we will likely show some results in P6 at the OPA CD-1 review.  </a:t>
            </a:r>
            <a:endParaRPr b="0" lang="en-US" sz="32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a:p>
            <a:pPr marL="343080" indent="-342720">
              <a:lnSpc>
                <a:spcPct val="100000"/>
              </a:lnSpc>
              <a:buClr>
                <a:srgbClr val="000000"/>
              </a:buClr>
              <a:buFont typeface="Arial"/>
              <a:buChar char="•"/>
            </a:pPr>
            <a:r>
              <a:rPr b="1" lang="en-US" sz="2000" spc="-1" strike="noStrike">
                <a:solidFill>
                  <a:srgbClr val="000000"/>
                </a:solidFill>
                <a:uFill>
                  <a:solidFill>
                    <a:srgbClr val="ffffff"/>
                  </a:solidFill>
                </a:uFill>
                <a:latin typeface="Calibri"/>
              </a:rPr>
              <a:t>Maria  Chamizo Llatas formerly of ATLAS and CMS, will both  coordinate the sPHENIX MVTX work and the take over for Jon Kotcher in supervising the detector projects in Berndt’s Directorate which includes helping to organize the sPHENIX reviews.</a:t>
            </a:r>
            <a:endParaRPr b="0" lang="en-US" sz="3200" spc="-1" strike="noStrike">
              <a:solidFill>
                <a:srgbClr val="000000"/>
              </a:solidFill>
              <a:uFill>
                <a:solidFill>
                  <a:srgbClr val="ffffff"/>
                </a:solidFill>
              </a:uFill>
              <a:latin typeface="Calibri"/>
            </a:endParaRPr>
          </a:p>
          <a:p>
            <a:pPr lvl="1" marL="743040" indent="-285480">
              <a:lnSpc>
                <a:spcPct val="100000"/>
              </a:lnSpc>
              <a:buClr>
                <a:srgbClr val="000000"/>
              </a:buClr>
              <a:buFont typeface="Arial"/>
              <a:buChar char="–"/>
            </a:pPr>
            <a:r>
              <a:rPr b="1" lang="en-US" sz="2000" spc="-1" strike="noStrike">
                <a:solidFill>
                  <a:srgbClr val="000000"/>
                </a:solidFill>
                <a:uFill>
                  <a:solidFill>
                    <a:srgbClr val="ffffff"/>
                  </a:solidFill>
                </a:uFill>
                <a:latin typeface="Calibri"/>
              </a:rPr>
              <a:t>She is setting up bi-weekly MVTX meetings.</a:t>
            </a:r>
            <a:endParaRPr b="0" lang="en-US" sz="2400" spc="-1" strike="noStrike">
              <a:solidFill>
                <a:srgbClr val="000000"/>
              </a:solidFill>
              <a:uFill>
                <a:solidFill>
                  <a:srgbClr val="ffffff"/>
                </a:solidFill>
              </a:uFill>
              <a:latin typeface="Calibri"/>
            </a:endParaRPr>
          </a:p>
          <a:p>
            <a:endParaRPr b="0" lang="en-US" sz="3200" spc="-1" strike="noStrike">
              <a:solidFill>
                <a:srgbClr val="000000"/>
              </a:solidFill>
              <a:uFill>
                <a:solidFill>
                  <a:srgbClr val="ffffff"/>
                </a:solidFill>
              </a:uFill>
              <a:latin typeface="Calibri"/>
            </a:endParaRPr>
          </a:p>
          <a:p>
            <a:pPr marL="343080" indent="-342720">
              <a:lnSpc>
                <a:spcPct val="100000"/>
              </a:lnSpc>
              <a:buClr>
                <a:srgbClr val="000000"/>
              </a:buClr>
              <a:buFont typeface="Arial"/>
              <a:buChar char="•"/>
            </a:pPr>
            <a:r>
              <a:rPr b="1" lang="en-US" sz="2000" spc="-1" strike="noStrike">
                <a:solidFill>
                  <a:srgbClr val="000000"/>
                </a:solidFill>
                <a:uFill>
                  <a:solidFill>
                    <a:srgbClr val="ffffff"/>
                  </a:solidFill>
                </a:uFill>
                <a:latin typeface="Calibri"/>
              </a:rPr>
              <a:t>There is no update on the Extraordinary Project Rate approval from the CFO’s office.</a:t>
            </a:r>
            <a:endParaRPr b="0" lang="en-US" sz="32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a:p>
            <a:pPr marL="343080" indent="-342720">
              <a:lnSpc>
                <a:spcPct val="100000"/>
              </a:lnSpc>
              <a:buClr>
                <a:srgbClr val="000000"/>
              </a:buClr>
              <a:buFont typeface="Arial"/>
              <a:buChar char="•"/>
            </a:pPr>
            <a:r>
              <a:rPr b="1" lang="en-US" sz="2000" spc="-1" strike="noStrike">
                <a:solidFill>
                  <a:srgbClr val="000000"/>
                </a:solidFill>
                <a:uFill>
                  <a:solidFill>
                    <a:srgbClr val="ffffff"/>
                  </a:solidFill>
                </a:uFill>
                <a:latin typeface="Calibri"/>
              </a:rPr>
              <a:t>The OPC accounts opening delayed until the end of April, but I got BNL to agree that we can start spending “urgent” OPC funds. </a:t>
            </a:r>
            <a:endParaRPr b="0" lang="en-US" sz="32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p:txBody>
      </p:sp>
      <p:sp>
        <p:nvSpPr>
          <p:cNvPr id="80" name="TextShape 3"/>
          <p:cNvSpPr txBox="1"/>
          <p:nvPr/>
        </p:nvSpPr>
        <p:spPr>
          <a:xfrm>
            <a:off x="457200" y="6356520"/>
            <a:ext cx="2133360" cy="364680"/>
          </a:xfrm>
          <a:prstGeom prst="rect">
            <a:avLst/>
          </a:prstGeom>
          <a:noFill/>
          <a:ln>
            <a:noFill/>
          </a:ln>
        </p:spPr>
        <p:txBody>
          <a:bodyPr anchor="ctr"/>
          <a:p>
            <a:pPr>
              <a:lnSpc>
                <a:spcPct val="100000"/>
              </a:lnSpc>
            </a:pPr>
            <a:r>
              <a:rPr b="0" lang="en-US" sz="1200" spc="-1" strike="noStrike">
                <a:solidFill>
                  <a:srgbClr val="8b8b8b"/>
                </a:solidFill>
                <a:uFill>
                  <a:solidFill>
                    <a:srgbClr val="ffffff"/>
                  </a:solidFill>
                </a:uFill>
                <a:latin typeface="Calibri"/>
              </a:rPr>
              <a:t>4/13/17</a:t>
            </a:r>
            <a:endParaRPr b="0" lang="en-US" sz="1400" spc="-1" strike="noStrike">
              <a:solidFill>
                <a:srgbClr val="000000"/>
              </a:solidFill>
              <a:uFill>
                <a:solidFill>
                  <a:srgbClr val="ffffff"/>
                </a:solidFill>
              </a:uFill>
              <a:latin typeface="Times New Roman"/>
            </a:endParaRPr>
          </a:p>
        </p:txBody>
      </p:sp>
      <p:sp>
        <p:nvSpPr>
          <p:cNvPr id="81" name="TextShape 4"/>
          <p:cNvSpPr txBox="1"/>
          <p:nvPr/>
        </p:nvSpPr>
        <p:spPr>
          <a:xfrm>
            <a:off x="3124080" y="6356520"/>
            <a:ext cx="2895120" cy="364680"/>
          </a:xfrm>
          <a:prstGeom prst="rect">
            <a:avLst/>
          </a:prstGeom>
          <a:noFill/>
          <a:ln>
            <a:noFill/>
          </a:ln>
        </p:spPr>
        <p:txBody>
          <a:bodyPr anchor="ctr"/>
          <a:p>
            <a:pPr algn="ctr">
              <a:lnSpc>
                <a:spcPct val="100000"/>
              </a:lnSpc>
            </a:pPr>
            <a:r>
              <a:rPr b="0" lang="en-US" sz="1200" spc="-1" strike="noStrike">
                <a:solidFill>
                  <a:srgbClr val="8b8b8b"/>
                </a:solidFill>
                <a:uFill>
                  <a:solidFill>
                    <a:srgbClr val="ffffff"/>
                  </a:solidFill>
                </a:uFill>
                <a:latin typeface="Calibri"/>
              </a:rPr>
              <a:t>sPHENIX L2 Meeting</a:t>
            </a:r>
            <a:endParaRPr b="0" lang="en-US" sz="1400" spc="-1" strike="noStrike">
              <a:solidFill>
                <a:srgbClr val="000000"/>
              </a:solidFill>
              <a:uFill>
                <a:solidFill>
                  <a:srgbClr val="ffffff"/>
                </a:solidFill>
              </a:uFill>
              <a:latin typeface="Times New Roman"/>
            </a:endParaRPr>
          </a:p>
        </p:txBody>
      </p:sp>
      <p:sp>
        <p:nvSpPr>
          <p:cNvPr id="82" name="TextShape 5"/>
          <p:cNvSpPr txBox="1"/>
          <p:nvPr/>
        </p:nvSpPr>
        <p:spPr>
          <a:xfrm>
            <a:off x="6553080" y="6356520"/>
            <a:ext cx="2133360" cy="364680"/>
          </a:xfrm>
          <a:prstGeom prst="rect">
            <a:avLst/>
          </a:prstGeom>
          <a:noFill/>
          <a:ln>
            <a:noFill/>
          </a:ln>
        </p:spPr>
        <p:txBody>
          <a:bodyPr anchor="ctr"/>
          <a:p>
            <a:pPr algn="r">
              <a:lnSpc>
                <a:spcPct val="100000"/>
              </a:lnSpc>
            </a:pPr>
            <a:fld id="{1E39BCD0-72FA-47A0-BB1F-05D8DD5EC3A6}" type="slidenum">
              <a:rPr b="0" lang="en-US" sz="1200" spc="-1" strike="noStrike">
                <a:solidFill>
                  <a:srgbClr val="8b8b8b"/>
                </a:solidFill>
                <a:uFill>
                  <a:solidFill>
                    <a:srgbClr val="ffffff"/>
                  </a:solidFill>
                </a:uFill>
                <a:latin typeface="Calibri"/>
              </a:rPr>
              <a:t>&lt;number&gt;</a:t>
            </a:fld>
            <a:endParaRPr b="0" lang="en-US" sz="1400" spc="-1" strike="noStrike">
              <a:solidFill>
                <a:srgbClr val="000000"/>
              </a:solidFill>
              <a:uFill>
                <a:solidFill>
                  <a:srgbClr val="ffffff"/>
                </a:solidFill>
              </a:uFill>
              <a:latin typeface="Times New Roman"/>
            </a:endParaRPr>
          </a:p>
        </p:txBody>
      </p:sp>
    </p:spTree>
  </p:cSld>
  <p:timing>
    <p:tnLst>
      <p:par>
        <p:cTn id="1" dur="indefinite" restart="never" nodeType="tmRoot">
          <p:childTnLst>
            <p:seq>
              <p:cTn id="2" nodeType="mainSeq"/>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 name="TextShape 1"/>
          <p:cNvSpPr txBox="1"/>
          <p:nvPr/>
        </p:nvSpPr>
        <p:spPr>
          <a:xfrm>
            <a:off x="0" y="0"/>
            <a:ext cx="9143640" cy="771840"/>
          </a:xfrm>
          <a:prstGeom prst="rect">
            <a:avLst/>
          </a:prstGeom>
          <a:solidFill>
            <a:srgbClr val="0080ff"/>
          </a:solidFill>
          <a:ln>
            <a:noFill/>
          </a:ln>
        </p:spPr>
        <p:txBody>
          <a:bodyPr anchor="ctr"/>
          <a:p>
            <a:pPr algn="ctr">
              <a:lnSpc>
                <a:spcPct val="100000"/>
              </a:lnSpc>
            </a:pPr>
            <a:r>
              <a:rPr b="1" lang="en-US" sz="3200" spc="-1" strike="noStrike">
                <a:solidFill>
                  <a:srgbClr val="ffffff"/>
                </a:solidFill>
                <a:uFill>
                  <a:solidFill>
                    <a:srgbClr val="ffffff"/>
                  </a:solidFill>
                </a:uFill>
                <a:latin typeface="Calibri"/>
              </a:rPr>
              <a:t>sPHENIX Project Issues - continued</a:t>
            </a:r>
            <a:endParaRPr b="0" lang="en-US" sz="1800" spc="-1" strike="noStrike">
              <a:solidFill>
                <a:srgbClr val="000000"/>
              </a:solidFill>
              <a:uFill>
                <a:solidFill>
                  <a:srgbClr val="ffffff"/>
                </a:solidFill>
              </a:uFill>
              <a:latin typeface="Calibri"/>
            </a:endParaRPr>
          </a:p>
        </p:txBody>
      </p:sp>
      <p:sp>
        <p:nvSpPr>
          <p:cNvPr id="84" name="TextShape 2"/>
          <p:cNvSpPr txBox="1"/>
          <p:nvPr/>
        </p:nvSpPr>
        <p:spPr>
          <a:xfrm>
            <a:off x="254160" y="873000"/>
            <a:ext cx="8432280" cy="5842080"/>
          </a:xfrm>
          <a:prstGeom prst="rect">
            <a:avLst/>
          </a:prstGeom>
          <a:noFill/>
          <a:ln>
            <a:noFill/>
          </a:ln>
        </p:spPr>
        <p:txBody>
          <a:bodyPr/>
          <a:p>
            <a:pPr marL="343080" indent="-342720">
              <a:lnSpc>
                <a:spcPct val="100000"/>
              </a:lnSpc>
              <a:buClr>
                <a:srgbClr val="000000"/>
              </a:buClr>
              <a:buFont typeface="Arial"/>
              <a:buChar char="•"/>
            </a:pPr>
            <a:r>
              <a:rPr b="1" lang="en-US" sz="2000" spc="-1" strike="noStrike">
                <a:solidFill>
                  <a:srgbClr val="000000"/>
                </a:solidFill>
                <a:uFill>
                  <a:solidFill>
                    <a:srgbClr val="ffffff"/>
                  </a:solidFill>
                </a:uFill>
                <a:latin typeface="Calibri"/>
              </a:rPr>
              <a:t>There will be a sPHENIX simulations meeting this afternoon with Dave, Gunther and the Topical Conveners to discuss simulation plots we will want for the CD-1 review and the Director’s review.</a:t>
            </a:r>
            <a:endParaRPr b="0" lang="en-US" sz="3200" spc="-1" strike="noStrike">
              <a:solidFill>
                <a:srgbClr val="000000"/>
              </a:solidFill>
              <a:uFill>
                <a:solidFill>
                  <a:srgbClr val="ffffff"/>
                </a:solidFill>
              </a:uFill>
              <a:latin typeface="Calibri"/>
            </a:endParaRPr>
          </a:p>
          <a:p>
            <a:pPr lvl="1" marL="743040" indent="-285480">
              <a:lnSpc>
                <a:spcPct val="100000"/>
              </a:lnSpc>
              <a:buClr>
                <a:srgbClr val="0099ff"/>
              </a:buClr>
              <a:buFont typeface="Arial"/>
              <a:buChar char="–"/>
            </a:pPr>
            <a:r>
              <a:rPr b="1" lang="en-US" sz="1900" spc="-1" strike="noStrike">
                <a:solidFill>
                  <a:srgbClr val="0099ff"/>
                </a:solidFill>
                <a:uFill>
                  <a:solidFill>
                    <a:srgbClr val="ffffff"/>
                  </a:solidFill>
                </a:uFill>
                <a:latin typeface="Calibri"/>
              </a:rPr>
              <a:t>The issue that we need to address is how to we demonstrate to a review committee that the sPHENIX detector design meets our physics performance requirements? </a:t>
            </a:r>
            <a:endParaRPr b="0" lang="en-US" sz="24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a:p>
            <a:pPr marL="343080" indent="-342720">
              <a:lnSpc>
                <a:spcPct val="100000"/>
              </a:lnSpc>
              <a:buClr>
                <a:srgbClr val="000000"/>
              </a:buClr>
              <a:buFont typeface="Arial"/>
              <a:buChar char="•"/>
            </a:pPr>
            <a:r>
              <a:rPr b="1" lang="en-US" sz="2000" spc="-1" strike="noStrike">
                <a:solidFill>
                  <a:srgbClr val="000000"/>
                </a:solidFill>
                <a:uFill>
                  <a:solidFill>
                    <a:srgbClr val="ffffff"/>
                  </a:solidFill>
                </a:uFill>
                <a:latin typeface="Calibri"/>
              </a:rPr>
              <a:t>The OHCal prototype contract has not yet been awarded. PPM says that it should take another week. </a:t>
            </a:r>
            <a:endParaRPr b="0" lang="en-US" sz="32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a:p>
            <a:pPr marL="343080" indent="-342720">
              <a:lnSpc>
                <a:spcPct val="100000"/>
              </a:lnSpc>
              <a:buClr>
                <a:srgbClr val="000000"/>
              </a:buClr>
              <a:buFont typeface="Arial"/>
              <a:buChar char="•"/>
            </a:pPr>
            <a:r>
              <a:rPr b="1" lang="en-US" sz="2000" spc="-1" strike="noStrike">
                <a:solidFill>
                  <a:srgbClr val="000000"/>
                </a:solidFill>
                <a:uFill>
                  <a:solidFill>
                    <a:srgbClr val="ffffff"/>
                  </a:solidFill>
                </a:uFill>
                <a:latin typeface="Calibri"/>
              </a:rPr>
              <a:t>Alexei Denisov is at BNL for 3 months with a goal of deciding the contribution IHEP would like to make to sPHENIX. We will work with him to encourage that the IHEP contribution is directly related to the baseline detector. We can use the help. May have interest in the IHCal.</a:t>
            </a:r>
            <a:endParaRPr b="0" lang="en-US" sz="3200" spc="-1" strike="noStrike">
              <a:solidFill>
                <a:srgbClr val="000000"/>
              </a:solidFill>
              <a:uFill>
                <a:solidFill>
                  <a:srgbClr val="ffffff"/>
                </a:solidFill>
              </a:uFill>
              <a:latin typeface="Calibri"/>
            </a:endParaRPr>
          </a:p>
          <a:p>
            <a:endParaRPr b="0" lang="en-US" sz="3200" spc="-1" strike="noStrike">
              <a:solidFill>
                <a:srgbClr val="000000"/>
              </a:solidFill>
              <a:uFill>
                <a:solidFill>
                  <a:srgbClr val="ffffff"/>
                </a:solidFill>
              </a:uFill>
              <a:latin typeface="Calibri"/>
            </a:endParaRPr>
          </a:p>
          <a:p>
            <a:pPr marL="343080" indent="-342720">
              <a:lnSpc>
                <a:spcPct val="100000"/>
              </a:lnSpc>
              <a:buClr>
                <a:srgbClr val="000000"/>
              </a:buClr>
              <a:buFont typeface="Arial"/>
              <a:buChar char="•"/>
            </a:pPr>
            <a:r>
              <a:rPr b="1" lang="en-US" sz="2000" spc="-1" strike="noStrike">
                <a:solidFill>
                  <a:srgbClr val="000000"/>
                </a:solidFill>
                <a:uFill>
                  <a:solidFill>
                    <a:srgbClr val="ffffff"/>
                  </a:solidFill>
                </a:uFill>
                <a:latin typeface="Calibri"/>
              </a:rPr>
              <a:t>Dave and Gunther’s visit to Saclay in March was positive. They are interested in joining sPHENIX to work on the TPC. Their expertise is MicroMegas. Could be used as component in TPC readout modules</a:t>
            </a:r>
            <a:endParaRPr b="0" lang="en-US" sz="32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a:p>
            <a:pPr marL="343080" indent="-342720">
              <a:lnSpc>
                <a:spcPct val="100000"/>
              </a:lnSpc>
              <a:buClr>
                <a:srgbClr val="000000"/>
              </a:buClr>
              <a:buFont typeface="Arial"/>
              <a:buChar char="•"/>
            </a:pPr>
            <a:r>
              <a:rPr b="1" lang="en-US" sz="2000" spc="-1" strike="noStrike">
                <a:solidFill>
                  <a:srgbClr val="000000"/>
                </a:solidFill>
                <a:uFill>
                  <a:solidFill>
                    <a:srgbClr val="ffffff"/>
                  </a:solidFill>
                </a:uFill>
                <a:latin typeface="Calibri"/>
              </a:rPr>
              <a:t>This is the time to start planning on acquiring additional funding from outside sources such as NSF.</a:t>
            </a:r>
            <a:endParaRPr b="0" lang="en-US" sz="32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p:txBody>
      </p:sp>
      <p:sp>
        <p:nvSpPr>
          <p:cNvPr id="85" name="TextShape 3"/>
          <p:cNvSpPr txBox="1"/>
          <p:nvPr/>
        </p:nvSpPr>
        <p:spPr>
          <a:xfrm>
            <a:off x="457200" y="6356520"/>
            <a:ext cx="2133360" cy="364680"/>
          </a:xfrm>
          <a:prstGeom prst="rect">
            <a:avLst/>
          </a:prstGeom>
          <a:noFill/>
          <a:ln>
            <a:noFill/>
          </a:ln>
        </p:spPr>
        <p:txBody>
          <a:bodyPr anchor="ctr"/>
          <a:p>
            <a:pPr>
              <a:lnSpc>
                <a:spcPct val="100000"/>
              </a:lnSpc>
            </a:pPr>
            <a:r>
              <a:rPr b="0" lang="en-US" sz="1200" spc="-1" strike="noStrike">
                <a:solidFill>
                  <a:srgbClr val="8b8b8b"/>
                </a:solidFill>
                <a:uFill>
                  <a:solidFill>
                    <a:srgbClr val="ffffff"/>
                  </a:solidFill>
                </a:uFill>
                <a:latin typeface="Calibri"/>
              </a:rPr>
              <a:t>4/13/17</a:t>
            </a:r>
            <a:endParaRPr b="0" lang="en-US" sz="1400" spc="-1" strike="noStrike">
              <a:solidFill>
                <a:srgbClr val="000000"/>
              </a:solidFill>
              <a:uFill>
                <a:solidFill>
                  <a:srgbClr val="ffffff"/>
                </a:solidFill>
              </a:uFill>
              <a:latin typeface="Times New Roman"/>
            </a:endParaRPr>
          </a:p>
        </p:txBody>
      </p:sp>
      <p:sp>
        <p:nvSpPr>
          <p:cNvPr id="86" name="TextShape 4"/>
          <p:cNvSpPr txBox="1"/>
          <p:nvPr/>
        </p:nvSpPr>
        <p:spPr>
          <a:xfrm>
            <a:off x="3124080" y="6356520"/>
            <a:ext cx="2895120" cy="364680"/>
          </a:xfrm>
          <a:prstGeom prst="rect">
            <a:avLst/>
          </a:prstGeom>
          <a:noFill/>
          <a:ln>
            <a:noFill/>
          </a:ln>
        </p:spPr>
        <p:txBody>
          <a:bodyPr anchor="ctr"/>
          <a:p>
            <a:pPr algn="ctr">
              <a:lnSpc>
                <a:spcPct val="100000"/>
              </a:lnSpc>
            </a:pPr>
            <a:r>
              <a:rPr b="0" lang="en-US" sz="1200" spc="-1" strike="noStrike">
                <a:solidFill>
                  <a:srgbClr val="8b8b8b"/>
                </a:solidFill>
                <a:uFill>
                  <a:solidFill>
                    <a:srgbClr val="ffffff"/>
                  </a:solidFill>
                </a:uFill>
                <a:latin typeface="Calibri"/>
              </a:rPr>
              <a:t>sPHENIX L2 Meeting</a:t>
            </a:r>
            <a:endParaRPr b="0" lang="en-US" sz="1400" spc="-1" strike="noStrike">
              <a:solidFill>
                <a:srgbClr val="000000"/>
              </a:solidFill>
              <a:uFill>
                <a:solidFill>
                  <a:srgbClr val="ffffff"/>
                </a:solidFill>
              </a:uFill>
              <a:latin typeface="Times New Roman"/>
            </a:endParaRPr>
          </a:p>
        </p:txBody>
      </p:sp>
      <p:sp>
        <p:nvSpPr>
          <p:cNvPr id="87" name="TextShape 5"/>
          <p:cNvSpPr txBox="1"/>
          <p:nvPr/>
        </p:nvSpPr>
        <p:spPr>
          <a:xfrm>
            <a:off x="6553080" y="6356520"/>
            <a:ext cx="2133360" cy="364680"/>
          </a:xfrm>
          <a:prstGeom prst="rect">
            <a:avLst/>
          </a:prstGeom>
          <a:noFill/>
          <a:ln>
            <a:noFill/>
          </a:ln>
        </p:spPr>
        <p:txBody>
          <a:bodyPr anchor="ctr"/>
          <a:p>
            <a:pPr algn="r">
              <a:lnSpc>
                <a:spcPct val="100000"/>
              </a:lnSpc>
            </a:pPr>
            <a:fld id="{DC05F59C-CDDF-4397-A125-28274860FF6D}" type="slidenum">
              <a:rPr b="0" lang="en-US" sz="1200" spc="-1" strike="noStrike">
                <a:solidFill>
                  <a:srgbClr val="8b8b8b"/>
                </a:solidFill>
                <a:uFill>
                  <a:solidFill>
                    <a:srgbClr val="ffffff"/>
                  </a:solidFill>
                </a:uFill>
                <a:latin typeface="Calibri"/>
              </a:rPr>
              <a:t>&lt;number&gt;</a:t>
            </a:fld>
            <a:endParaRPr b="0" lang="en-US" sz="1400" spc="-1" strike="noStrike">
              <a:solidFill>
                <a:srgbClr val="000000"/>
              </a:solidFill>
              <a:uFill>
                <a:solidFill>
                  <a:srgbClr val="ffffff"/>
                </a:solidFill>
              </a:uFill>
              <a:latin typeface="Times New Roman"/>
            </a:endParaRPr>
          </a:p>
        </p:txBody>
      </p:sp>
    </p:spTree>
  </p:cSld>
  <p:timing>
    <p:tnLst>
      <p:par>
        <p:cTn id="3" dur="indefinite" restart="never" nodeType="tmRoot">
          <p:childTnLst>
            <p:seq>
              <p:cTn id="4" nodeType="mainSeq"/>
              <p:prevCondLst>
                <p:cond delay="0" evt="onPrev">
                  <p:tgtEl>
                    <p:sldTgt/>
                  </p:tgtEl>
                </p:cond>
              </p:prevCondLst>
              <p:nextCondLst>
                <p:cond delay="0"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8" name="TextShape 1"/>
          <p:cNvSpPr txBox="1"/>
          <p:nvPr/>
        </p:nvSpPr>
        <p:spPr>
          <a:xfrm>
            <a:off x="0" y="13680"/>
            <a:ext cx="9143640" cy="824040"/>
          </a:xfrm>
          <a:prstGeom prst="rect">
            <a:avLst/>
          </a:prstGeom>
          <a:solidFill>
            <a:srgbClr val="0080ff"/>
          </a:solidFill>
          <a:ln>
            <a:noFill/>
          </a:ln>
        </p:spPr>
        <p:txBody>
          <a:bodyPr anchor="ctr"/>
          <a:p>
            <a:pPr algn="ctr">
              <a:lnSpc>
                <a:spcPct val="100000"/>
              </a:lnSpc>
            </a:pPr>
            <a:r>
              <a:rPr b="1" lang="en-US" sz="3200" spc="-1" strike="noStrike">
                <a:solidFill>
                  <a:srgbClr val="ffffff"/>
                </a:solidFill>
                <a:uFill>
                  <a:solidFill>
                    <a:srgbClr val="ffffff"/>
                  </a:solidFill>
                </a:uFill>
                <a:latin typeface="Calibri"/>
              </a:rPr>
              <a:t>CD-1 Preparation and Review Schedule</a:t>
            </a:r>
            <a:endParaRPr b="0" lang="en-US" sz="1800" spc="-1" strike="noStrike">
              <a:solidFill>
                <a:srgbClr val="000000"/>
              </a:solidFill>
              <a:uFill>
                <a:solidFill>
                  <a:srgbClr val="ffffff"/>
                </a:solidFill>
              </a:uFill>
              <a:latin typeface="Calibri"/>
            </a:endParaRPr>
          </a:p>
        </p:txBody>
      </p:sp>
      <p:sp>
        <p:nvSpPr>
          <p:cNvPr id="89" name="TextShape 2"/>
          <p:cNvSpPr txBox="1"/>
          <p:nvPr/>
        </p:nvSpPr>
        <p:spPr>
          <a:xfrm>
            <a:off x="0" y="1219320"/>
            <a:ext cx="9067320" cy="5059080"/>
          </a:xfrm>
          <a:prstGeom prst="rect">
            <a:avLst/>
          </a:prstGeom>
          <a:noFill/>
          <a:ln>
            <a:noFill/>
          </a:ln>
        </p:spPr>
        <p:txBody>
          <a:bodyPr/>
          <a:p>
            <a:pPr>
              <a:lnSpc>
                <a:spcPct val="100000"/>
              </a:lnSpc>
            </a:pPr>
            <a:r>
              <a:rPr b="1" lang="en-US" sz="2400" spc="-1" strike="noStrike">
                <a:solidFill>
                  <a:srgbClr val="0080ff"/>
                </a:solidFill>
                <a:uFill>
                  <a:solidFill>
                    <a:srgbClr val="ffffff"/>
                  </a:solidFill>
                </a:uFill>
                <a:latin typeface="Calibri"/>
              </a:rPr>
              <a:t>ALL DATES TENTATIVE</a:t>
            </a:r>
            <a:endParaRPr b="0" lang="en-US" sz="3200" spc="-1" strike="noStrike">
              <a:solidFill>
                <a:srgbClr val="000000"/>
              </a:solidFill>
              <a:uFill>
                <a:solidFill>
                  <a:srgbClr val="ffffff"/>
                </a:solidFill>
              </a:uFill>
              <a:latin typeface="Calibri"/>
            </a:endParaRPr>
          </a:p>
          <a:p>
            <a:pPr marL="343080" indent="-342720">
              <a:lnSpc>
                <a:spcPct val="100000"/>
              </a:lnSpc>
              <a:buClr>
                <a:srgbClr val="000000"/>
              </a:buClr>
              <a:buFont typeface="Arial"/>
              <a:buChar char="•"/>
            </a:pPr>
            <a:r>
              <a:rPr b="1" lang="en-US" sz="2000" spc="-1" strike="noStrike">
                <a:solidFill>
                  <a:srgbClr val="000000"/>
                </a:solidFill>
                <a:uFill>
                  <a:solidFill>
                    <a:srgbClr val="ffffff"/>
                  </a:solidFill>
                </a:uFill>
                <a:latin typeface="Calibri"/>
              </a:rPr>
              <a:t>sPHENIX CD-1 “Dry Run” with BNL internal Review committee (Jun 12-13)</a:t>
            </a:r>
            <a:endParaRPr b="0" lang="en-US" sz="3200" spc="-1" strike="noStrike">
              <a:solidFill>
                <a:srgbClr val="000000"/>
              </a:solidFill>
              <a:uFill>
                <a:solidFill>
                  <a:srgbClr val="ffffff"/>
                </a:solidFill>
              </a:uFill>
              <a:latin typeface="Calibri"/>
            </a:endParaRPr>
          </a:p>
          <a:p>
            <a:pPr lvl="1" marL="743040" indent="-285480">
              <a:lnSpc>
                <a:spcPct val="100000"/>
              </a:lnSpc>
              <a:buClr>
                <a:srgbClr val="000000"/>
              </a:buClr>
              <a:buFont typeface="Arial"/>
              <a:buChar char="–"/>
            </a:pPr>
            <a:r>
              <a:rPr b="1" lang="en-US" sz="1800" spc="-1" strike="noStrike">
                <a:solidFill>
                  <a:srgbClr val="000000"/>
                </a:solidFill>
                <a:uFill>
                  <a:solidFill>
                    <a:srgbClr val="ffffff"/>
                  </a:solidFill>
                </a:uFill>
                <a:latin typeface="Calibri"/>
              </a:rPr>
              <a:t>Review state of the documentation, Project files with drill down, project controls</a:t>
            </a:r>
            <a:endParaRPr b="0" lang="en-US" sz="2400" spc="-1" strike="noStrike">
              <a:solidFill>
                <a:srgbClr val="000000"/>
              </a:solidFill>
              <a:uFill>
                <a:solidFill>
                  <a:srgbClr val="ffffff"/>
                </a:solidFill>
              </a:uFill>
              <a:latin typeface="Calibri"/>
            </a:endParaRPr>
          </a:p>
          <a:p>
            <a:pPr lvl="1" marL="743040" indent="-285480">
              <a:lnSpc>
                <a:spcPct val="100000"/>
              </a:lnSpc>
              <a:buClr>
                <a:srgbClr val="000000"/>
              </a:buClr>
              <a:buFont typeface="Arial"/>
              <a:buChar char="–"/>
            </a:pPr>
            <a:r>
              <a:rPr b="1" lang="en-US" sz="1800" spc="-1" strike="noStrike">
                <a:solidFill>
                  <a:srgbClr val="000000"/>
                </a:solidFill>
                <a:uFill>
                  <a:solidFill>
                    <a:srgbClr val="ffffff"/>
                  </a:solidFill>
                </a:uFill>
                <a:latin typeface="Calibri"/>
              </a:rPr>
              <a:t>Tentatively scheduled for 1.5 days. Presentations June 12 , homework and close-out June 13. </a:t>
            </a:r>
            <a:endParaRPr b="0" lang="en-US" sz="2400" spc="-1" strike="noStrike">
              <a:solidFill>
                <a:srgbClr val="000000"/>
              </a:solidFill>
              <a:uFill>
                <a:solidFill>
                  <a:srgbClr val="ffffff"/>
                </a:solidFill>
              </a:uFill>
              <a:latin typeface="Calibri"/>
            </a:endParaRPr>
          </a:p>
          <a:p>
            <a:pPr lvl="1" marL="743040" indent="-285480">
              <a:lnSpc>
                <a:spcPct val="100000"/>
              </a:lnSpc>
              <a:buClr>
                <a:srgbClr val="000000"/>
              </a:buClr>
              <a:buFont typeface="Arial"/>
              <a:buChar char="–"/>
            </a:pPr>
            <a:r>
              <a:rPr b="1" lang="en-US" sz="1800" spc="-1" strike="noStrike">
                <a:solidFill>
                  <a:srgbClr val="000000"/>
                </a:solidFill>
                <a:uFill>
                  <a:solidFill>
                    <a:srgbClr val="ffffff"/>
                  </a:solidFill>
                </a:uFill>
                <a:latin typeface="Calibri"/>
              </a:rPr>
              <a:t>We will need some kind of practice the first week of June. Will wait until we see the charge before setting the agenda</a:t>
            </a:r>
            <a:endParaRPr b="0" lang="en-US" sz="2400" spc="-1" strike="noStrike">
              <a:solidFill>
                <a:srgbClr val="000000"/>
              </a:solidFill>
              <a:uFill>
                <a:solidFill>
                  <a:srgbClr val="ffffff"/>
                </a:solidFill>
              </a:uFill>
              <a:latin typeface="Calibri"/>
            </a:endParaRPr>
          </a:p>
          <a:p>
            <a:pPr marL="343080" indent="-342720">
              <a:lnSpc>
                <a:spcPct val="100000"/>
              </a:lnSpc>
              <a:buClr>
                <a:srgbClr val="000000"/>
              </a:buClr>
              <a:buFont typeface="Arial"/>
              <a:buChar char="•"/>
            </a:pPr>
            <a:r>
              <a:rPr b="1" lang="en-US" sz="2000" spc="-1" strike="noStrike">
                <a:solidFill>
                  <a:srgbClr val="000000"/>
                </a:solidFill>
                <a:uFill>
                  <a:solidFill>
                    <a:srgbClr val="ffffff"/>
                  </a:solidFill>
                </a:uFill>
                <a:latin typeface="Calibri"/>
              </a:rPr>
              <a:t>sPHENIX Director’s Review. (Week of Aug 7)</a:t>
            </a:r>
            <a:endParaRPr b="0" lang="en-US" sz="3200" spc="-1" strike="noStrike">
              <a:solidFill>
                <a:srgbClr val="000000"/>
              </a:solidFill>
              <a:uFill>
                <a:solidFill>
                  <a:srgbClr val="ffffff"/>
                </a:solidFill>
              </a:uFill>
              <a:latin typeface="Calibri"/>
            </a:endParaRPr>
          </a:p>
          <a:p>
            <a:pPr lvl="1" marL="743040" indent="-285480">
              <a:lnSpc>
                <a:spcPct val="100000"/>
              </a:lnSpc>
              <a:buClr>
                <a:srgbClr val="000000"/>
              </a:buClr>
              <a:buFont typeface="Arial"/>
              <a:buChar char="–"/>
            </a:pPr>
            <a:r>
              <a:rPr b="1" lang="en-US" sz="1800" spc="-1" strike="noStrike">
                <a:solidFill>
                  <a:srgbClr val="000000"/>
                </a:solidFill>
                <a:uFill>
                  <a:solidFill>
                    <a:srgbClr val="ffffff"/>
                  </a:solidFill>
                </a:uFill>
                <a:latin typeface="Calibri"/>
              </a:rPr>
              <a:t>Jay Marx will chair. Likely DOE will observe either Jim Sowinski or Elizabeth Bartosz.</a:t>
            </a:r>
            <a:endParaRPr b="0" lang="en-US" sz="2400" spc="-1" strike="noStrike">
              <a:solidFill>
                <a:srgbClr val="000000"/>
              </a:solidFill>
              <a:uFill>
                <a:solidFill>
                  <a:srgbClr val="ffffff"/>
                </a:solidFill>
              </a:uFill>
              <a:latin typeface="Calibri"/>
            </a:endParaRPr>
          </a:p>
          <a:p>
            <a:pPr lvl="1" marL="743040" indent="-285480">
              <a:lnSpc>
                <a:spcPct val="100000"/>
              </a:lnSpc>
              <a:buClr>
                <a:srgbClr val="000000"/>
              </a:buClr>
              <a:buFont typeface="Arial"/>
              <a:buChar char="–"/>
            </a:pPr>
            <a:r>
              <a:rPr b="1" lang="en-US" sz="1800" spc="-1" strike="noStrike">
                <a:solidFill>
                  <a:srgbClr val="000000"/>
                </a:solidFill>
                <a:uFill>
                  <a:solidFill>
                    <a:srgbClr val="ffffff"/>
                  </a:solidFill>
                </a:uFill>
                <a:latin typeface="Calibri"/>
              </a:rPr>
              <a:t>2.5 days. 1 day of plenary. 1 day of breakout. ½ day of report writing and close out</a:t>
            </a:r>
            <a:endParaRPr b="0" lang="en-US" sz="2400" spc="-1" strike="noStrike">
              <a:solidFill>
                <a:srgbClr val="000000"/>
              </a:solidFill>
              <a:uFill>
                <a:solidFill>
                  <a:srgbClr val="ffffff"/>
                </a:solidFill>
              </a:uFill>
              <a:latin typeface="Calibri"/>
            </a:endParaRPr>
          </a:p>
          <a:p>
            <a:pPr marL="343080" indent="-342720">
              <a:lnSpc>
                <a:spcPct val="100000"/>
              </a:lnSpc>
              <a:buClr>
                <a:srgbClr val="000000"/>
              </a:buClr>
              <a:buFont typeface="Arial"/>
              <a:buChar char="•"/>
            </a:pPr>
            <a:r>
              <a:rPr b="1" lang="en-US" sz="2000" spc="-1" strike="noStrike">
                <a:solidFill>
                  <a:srgbClr val="000000"/>
                </a:solidFill>
                <a:uFill>
                  <a:solidFill>
                    <a:srgbClr val="ffffff"/>
                  </a:solidFill>
                </a:uFill>
                <a:latin typeface="Calibri"/>
              </a:rPr>
              <a:t>DOE-OPA CD-1 Review (Week of Nov 6)</a:t>
            </a:r>
            <a:endParaRPr b="0" lang="en-US" sz="3200" spc="-1" strike="noStrike">
              <a:solidFill>
                <a:srgbClr val="000000"/>
              </a:solidFill>
              <a:uFill>
                <a:solidFill>
                  <a:srgbClr val="ffffff"/>
                </a:solidFill>
              </a:uFill>
              <a:latin typeface="Calibri"/>
            </a:endParaRPr>
          </a:p>
          <a:p>
            <a:pPr lvl="1" marL="743040" indent="-285480">
              <a:lnSpc>
                <a:spcPct val="100000"/>
              </a:lnSpc>
              <a:buClr>
                <a:srgbClr val="000000"/>
              </a:buClr>
              <a:buFont typeface="Arial"/>
              <a:buChar char="–"/>
            </a:pPr>
            <a:r>
              <a:rPr b="1" lang="en-US" sz="1800" spc="-1" strike="noStrike">
                <a:solidFill>
                  <a:srgbClr val="000000"/>
                </a:solidFill>
                <a:uFill>
                  <a:solidFill>
                    <a:srgbClr val="ffffff"/>
                  </a:solidFill>
                </a:uFill>
                <a:latin typeface="Calibri"/>
              </a:rPr>
              <a:t>Likely Ethan Merril from OPA will chair</a:t>
            </a:r>
            <a:endParaRPr b="0" lang="en-US" sz="2400" spc="-1" strike="noStrike">
              <a:solidFill>
                <a:srgbClr val="000000"/>
              </a:solidFill>
              <a:uFill>
                <a:solidFill>
                  <a:srgbClr val="ffffff"/>
                </a:solidFill>
              </a:uFill>
              <a:latin typeface="Calibri"/>
            </a:endParaRPr>
          </a:p>
          <a:p>
            <a:pPr lvl="1" marL="743040" indent="-285480">
              <a:lnSpc>
                <a:spcPct val="100000"/>
              </a:lnSpc>
              <a:buClr>
                <a:srgbClr val="000000"/>
              </a:buClr>
              <a:buFont typeface="Arial"/>
              <a:buChar char="–"/>
            </a:pPr>
            <a:r>
              <a:rPr b="1" lang="en-US" sz="1800" spc="-1" strike="noStrike">
                <a:solidFill>
                  <a:srgbClr val="000000"/>
                </a:solidFill>
                <a:uFill>
                  <a:solidFill>
                    <a:srgbClr val="ffffff"/>
                  </a:solidFill>
                </a:uFill>
                <a:latin typeface="Calibri"/>
              </a:rPr>
              <a:t>2.5 days. 1 day of plenary. 1 day of breakout. ½ day of report writing and close out</a:t>
            </a:r>
            <a:endParaRPr b="0" lang="en-US" sz="24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a:p>
            <a:endParaRPr b="0" lang="en-US" sz="3200" spc="-1" strike="noStrike">
              <a:solidFill>
                <a:srgbClr val="000000"/>
              </a:solidFill>
              <a:uFill>
                <a:solidFill>
                  <a:srgbClr val="ffffff"/>
                </a:solidFill>
              </a:uFill>
              <a:latin typeface="Calibri"/>
            </a:endParaRPr>
          </a:p>
          <a:p>
            <a:endParaRPr b="0" lang="en-US" sz="3200" spc="-1" strike="noStrike">
              <a:solidFill>
                <a:srgbClr val="000000"/>
              </a:solidFill>
              <a:uFill>
                <a:solidFill>
                  <a:srgbClr val="ffffff"/>
                </a:solidFill>
              </a:uFill>
              <a:latin typeface="Calibri"/>
            </a:endParaRPr>
          </a:p>
          <a:p>
            <a:endParaRPr b="0" lang="en-US" sz="3200" spc="-1" strike="noStrike">
              <a:solidFill>
                <a:srgbClr val="000000"/>
              </a:solidFill>
              <a:uFill>
                <a:solidFill>
                  <a:srgbClr val="ffffff"/>
                </a:solidFill>
              </a:uFill>
              <a:latin typeface="Calibri"/>
            </a:endParaRPr>
          </a:p>
        </p:txBody>
      </p:sp>
      <p:sp>
        <p:nvSpPr>
          <p:cNvPr id="90" name="TextShape 3"/>
          <p:cNvSpPr txBox="1"/>
          <p:nvPr/>
        </p:nvSpPr>
        <p:spPr>
          <a:xfrm>
            <a:off x="457200" y="6356520"/>
            <a:ext cx="2133360" cy="364680"/>
          </a:xfrm>
          <a:prstGeom prst="rect">
            <a:avLst/>
          </a:prstGeom>
          <a:noFill/>
          <a:ln>
            <a:noFill/>
          </a:ln>
        </p:spPr>
        <p:txBody>
          <a:bodyPr anchor="ctr"/>
          <a:p>
            <a:pPr>
              <a:lnSpc>
                <a:spcPct val="100000"/>
              </a:lnSpc>
            </a:pPr>
            <a:r>
              <a:rPr b="0" lang="en-US" sz="1200" spc="-1" strike="noStrike">
                <a:solidFill>
                  <a:srgbClr val="8b8b8b"/>
                </a:solidFill>
                <a:uFill>
                  <a:solidFill>
                    <a:srgbClr val="ffffff"/>
                  </a:solidFill>
                </a:uFill>
                <a:latin typeface="Calibri"/>
              </a:rPr>
              <a:t>4/13/17</a:t>
            </a:r>
            <a:endParaRPr b="0" lang="en-US" sz="1400" spc="-1" strike="noStrike">
              <a:solidFill>
                <a:srgbClr val="000000"/>
              </a:solidFill>
              <a:uFill>
                <a:solidFill>
                  <a:srgbClr val="ffffff"/>
                </a:solidFill>
              </a:uFill>
              <a:latin typeface="Times New Roman"/>
            </a:endParaRPr>
          </a:p>
        </p:txBody>
      </p:sp>
      <p:sp>
        <p:nvSpPr>
          <p:cNvPr id="91" name="TextShape 4"/>
          <p:cNvSpPr txBox="1"/>
          <p:nvPr/>
        </p:nvSpPr>
        <p:spPr>
          <a:xfrm>
            <a:off x="3124080" y="6356520"/>
            <a:ext cx="2895120" cy="364680"/>
          </a:xfrm>
          <a:prstGeom prst="rect">
            <a:avLst/>
          </a:prstGeom>
          <a:noFill/>
          <a:ln>
            <a:noFill/>
          </a:ln>
        </p:spPr>
        <p:txBody>
          <a:bodyPr anchor="ctr"/>
          <a:p>
            <a:pPr algn="ctr">
              <a:lnSpc>
                <a:spcPct val="100000"/>
              </a:lnSpc>
            </a:pPr>
            <a:r>
              <a:rPr b="0" lang="en-US" sz="1200" spc="-1" strike="noStrike">
                <a:solidFill>
                  <a:srgbClr val="8b8b8b"/>
                </a:solidFill>
                <a:uFill>
                  <a:solidFill>
                    <a:srgbClr val="ffffff"/>
                  </a:solidFill>
                </a:uFill>
                <a:latin typeface="Calibri"/>
              </a:rPr>
              <a:t>sPHENIX L2 Meeting</a:t>
            </a:r>
            <a:endParaRPr b="0" lang="en-US" sz="1400" spc="-1" strike="noStrike">
              <a:solidFill>
                <a:srgbClr val="000000"/>
              </a:solidFill>
              <a:uFill>
                <a:solidFill>
                  <a:srgbClr val="ffffff"/>
                </a:solidFill>
              </a:uFill>
              <a:latin typeface="Times New Roman"/>
            </a:endParaRPr>
          </a:p>
        </p:txBody>
      </p:sp>
      <p:sp>
        <p:nvSpPr>
          <p:cNvPr id="92" name="TextShape 5"/>
          <p:cNvSpPr txBox="1"/>
          <p:nvPr/>
        </p:nvSpPr>
        <p:spPr>
          <a:xfrm>
            <a:off x="6553080" y="6356520"/>
            <a:ext cx="2133360" cy="364680"/>
          </a:xfrm>
          <a:prstGeom prst="rect">
            <a:avLst/>
          </a:prstGeom>
          <a:noFill/>
          <a:ln>
            <a:noFill/>
          </a:ln>
        </p:spPr>
        <p:txBody>
          <a:bodyPr anchor="ctr"/>
          <a:p>
            <a:pPr algn="r">
              <a:lnSpc>
                <a:spcPct val="100000"/>
              </a:lnSpc>
            </a:pPr>
            <a:fld id="{A42C0366-FDEA-48A9-86A4-B38DF48791D3}" type="slidenum">
              <a:rPr b="0" lang="en-US" sz="1200" spc="-1" strike="noStrike">
                <a:solidFill>
                  <a:srgbClr val="8b8b8b"/>
                </a:solidFill>
                <a:uFill>
                  <a:solidFill>
                    <a:srgbClr val="ffffff"/>
                  </a:solidFill>
                </a:uFill>
                <a:latin typeface="Calibri"/>
              </a:rPr>
              <a:t>&lt;number&gt;</a:t>
            </a:fld>
            <a:endParaRPr b="0" lang="en-US" sz="1400" spc="-1" strike="noStrike">
              <a:solidFill>
                <a:srgbClr val="000000"/>
              </a:solidFill>
              <a:uFill>
                <a:solidFill>
                  <a:srgbClr val="ffffff"/>
                </a:solidFill>
              </a:uFill>
              <a:latin typeface="Times New Roman"/>
            </a:endParaRPr>
          </a:p>
        </p:txBody>
      </p:sp>
    </p:spTree>
  </p:cSld>
  <p:timing>
    <p:tnLst>
      <p:par>
        <p:cTn id="5" dur="indefinite" restart="never" nodeType="tmRoot">
          <p:childTnLst>
            <p:seq>
              <p:cTn id="6" nodeType="mainSeq"/>
              <p:prevCondLst>
                <p:cond delay="0" evt="onPrev">
                  <p:tgtEl>
                    <p:sldTgt/>
                  </p:tgtEl>
                </p:cond>
              </p:prevCondLst>
              <p:nextCondLst>
                <p:cond delay="0"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 name="TextShape 1"/>
          <p:cNvSpPr txBox="1"/>
          <p:nvPr/>
        </p:nvSpPr>
        <p:spPr>
          <a:xfrm>
            <a:off x="0" y="0"/>
            <a:ext cx="9143640" cy="802080"/>
          </a:xfrm>
          <a:prstGeom prst="rect">
            <a:avLst/>
          </a:prstGeom>
          <a:solidFill>
            <a:srgbClr val="0080ff"/>
          </a:solidFill>
          <a:ln>
            <a:noFill/>
          </a:ln>
        </p:spPr>
        <p:txBody>
          <a:bodyPr anchor="ctr"/>
          <a:p>
            <a:pPr algn="ctr">
              <a:lnSpc>
                <a:spcPct val="100000"/>
              </a:lnSpc>
            </a:pPr>
            <a:r>
              <a:rPr b="1" lang="en-US" sz="3200" spc="-1" strike="noStrike">
                <a:solidFill>
                  <a:srgbClr val="ffffff"/>
                </a:solidFill>
                <a:uFill>
                  <a:solidFill>
                    <a:srgbClr val="ffffff"/>
                  </a:solidFill>
                </a:uFill>
                <a:latin typeface="Calibri"/>
              </a:rPr>
              <a:t>Short Term Document Production Schedule </a:t>
            </a:r>
            <a:endParaRPr b="0" lang="en-US" sz="1800" spc="-1" strike="noStrike">
              <a:solidFill>
                <a:srgbClr val="000000"/>
              </a:solidFill>
              <a:uFill>
                <a:solidFill>
                  <a:srgbClr val="ffffff"/>
                </a:solidFill>
              </a:uFill>
              <a:latin typeface="Calibri"/>
            </a:endParaRPr>
          </a:p>
        </p:txBody>
      </p:sp>
      <p:sp>
        <p:nvSpPr>
          <p:cNvPr id="94" name="TextShape 2"/>
          <p:cNvSpPr txBox="1"/>
          <p:nvPr/>
        </p:nvSpPr>
        <p:spPr>
          <a:xfrm>
            <a:off x="280080" y="1031040"/>
            <a:ext cx="8711280" cy="5750280"/>
          </a:xfrm>
          <a:prstGeom prst="rect">
            <a:avLst/>
          </a:prstGeom>
          <a:noFill/>
          <a:ln>
            <a:noFill/>
          </a:ln>
        </p:spPr>
        <p:txBody>
          <a:bodyPr/>
          <a:p>
            <a:pPr>
              <a:lnSpc>
                <a:spcPct val="100000"/>
              </a:lnSpc>
            </a:pPr>
            <a:r>
              <a:rPr b="1" lang="en-US" sz="2000" spc="-1" strike="noStrike">
                <a:solidFill>
                  <a:srgbClr val="000000"/>
                </a:solidFill>
                <a:uFill>
                  <a:solidFill>
                    <a:srgbClr val="ffffff"/>
                  </a:solidFill>
                </a:uFill>
                <a:latin typeface="Calibri"/>
              </a:rPr>
              <a:t> </a:t>
            </a:r>
            <a:endParaRPr b="0" lang="en-US" sz="32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a:p>
            <a:pPr>
              <a:lnSpc>
                <a:spcPct val="100000"/>
              </a:lnSpc>
            </a:pPr>
            <a:r>
              <a:rPr b="1" lang="en-US" sz="2000" spc="-1" strike="noStrike">
                <a:solidFill>
                  <a:srgbClr val="000000"/>
                </a:solidFill>
                <a:uFill>
                  <a:solidFill>
                    <a:srgbClr val="ffffff"/>
                  </a:solidFill>
                </a:uFill>
                <a:latin typeface="Calibri"/>
              </a:rPr>
              <a:t>Schedule of Preparation for CD-1:</a:t>
            </a:r>
            <a:endParaRPr b="0" lang="en-US" sz="3200" spc="-1" strike="noStrike">
              <a:solidFill>
                <a:srgbClr val="000000"/>
              </a:solidFill>
              <a:uFill>
                <a:solidFill>
                  <a:srgbClr val="ffffff"/>
                </a:solidFill>
              </a:uFill>
              <a:latin typeface="Calibri"/>
            </a:endParaRPr>
          </a:p>
          <a:p>
            <a:pPr marL="343080" indent="-342720">
              <a:lnSpc>
                <a:spcPct val="100000"/>
              </a:lnSpc>
              <a:buClr>
                <a:srgbClr val="000000"/>
              </a:buClr>
              <a:buFont typeface="Arial"/>
              <a:buChar char="•"/>
            </a:pPr>
            <a:r>
              <a:rPr b="1" lang="en-US" sz="2000" spc="-1" strike="noStrike">
                <a:solidFill>
                  <a:srgbClr val="000000"/>
                </a:solidFill>
                <a:uFill>
                  <a:solidFill>
                    <a:srgbClr val="ffffff"/>
                  </a:solidFill>
                </a:uFill>
                <a:latin typeface="Calibri"/>
              </a:rPr>
              <a:t>Draft -Revised RLS w/ bottom-up cost estimate </a:t>
            </a:r>
            <a:r>
              <a:rPr b="1" lang="en-US" sz="2000" spc="-1" strike="noStrike">
                <a:solidFill>
                  <a:srgbClr val="000000"/>
                </a:solidFill>
                <a:uFill>
                  <a:solidFill>
                    <a:srgbClr val="ffffff"/>
                  </a:solidFill>
                </a:uFill>
                <a:latin typeface="Calibri"/>
              </a:rPr>
              <a:t>	</a:t>
            </a:r>
            <a:r>
              <a:rPr b="1" lang="en-US" sz="2000" spc="-1" strike="noStrike">
                <a:solidFill>
                  <a:srgbClr val="000000"/>
                </a:solidFill>
                <a:uFill>
                  <a:solidFill>
                    <a:srgbClr val="ffffff"/>
                  </a:solidFill>
                </a:uFill>
                <a:latin typeface="Calibri"/>
              </a:rPr>
              <a:t>	</a:t>
            </a:r>
            <a:r>
              <a:rPr b="1" lang="en-US" sz="2000" spc="-1" strike="noStrike">
                <a:solidFill>
                  <a:srgbClr val="000000"/>
                </a:solidFill>
                <a:uFill>
                  <a:solidFill>
                    <a:srgbClr val="ffffff"/>
                  </a:solidFill>
                </a:uFill>
                <a:latin typeface="Calibri"/>
              </a:rPr>
              <a:t>	</a:t>
            </a:r>
            <a:r>
              <a:rPr b="1" lang="en-US" sz="2000" spc="-1" strike="noStrike">
                <a:solidFill>
                  <a:srgbClr val="000000"/>
                </a:solidFill>
                <a:uFill>
                  <a:solidFill>
                    <a:srgbClr val="ffffff"/>
                  </a:solidFill>
                </a:uFill>
                <a:latin typeface="Calibri"/>
              </a:rPr>
              <a:t>mid Apr </a:t>
            </a:r>
            <a:endParaRPr b="0" lang="en-US" sz="3200" spc="-1" strike="noStrike">
              <a:solidFill>
                <a:srgbClr val="000000"/>
              </a:solidFill>
              <a:uFill>
                <a:solidFill>
                  <a:srgbClr val="ffffff"/>
                </a:solidFill>
              </a:uFill>
              <a:latin typeface="Calibri"/>
            </a:endParaRPr>
          </a:p>
          <a:p>
            <a:pPr marL="343080" indent="-342720">
              <a:lnSpc>
                <a:spcPct val="100000"/>
              </a:lnSpc>
              <a:buClr>
                <a:srgbClr val="000000"/>
              </a:buClr>
              <a:buFont typeface="Arial"/>
              <a:buChar char="•"/>
            </a:pPr>
            <a:r>
              <a:rPr b="1" lang="en-US" sz="2000" spc="-1" strike="noStrike">
                <a:solidFill>
                  <a:srgbClr val="000000"/>
                </a:solidFill>
                <a:uFill>
                  <a:solidFill>
                    <a:srgbClr val="ffffff"/>
                  </a:solidFill>
                </a:uFill>
                <a:latin typeface="Calibri"/>
              </a:rPr>
              <a:t>Draft -Cost book(BOE), WBS Dictionary, Activity List etc. </a:t>
            </a:r>
            <a:r>
              <a:rPr b="1" lang="en-US" sz="2000" spc="-1" strike="noStrike">
                <a:solidFill>
                  <a:srgbClr val="000000"/>
                </a:solidFill>
                <a:uFill>
                  <a:solidFill>
                    <a:srgbClr val="ffffff"/>
                  </a:solidFill>
                </a:uFill>
                <a:latin typeface="Calibri"/>
              </a:rPr>
              <a:t>	</a:t>
            </a:r>
            <a:r>
              <a:rPr b="1" lang="en-US" sz="2000" spc="-1" strike="noStrike">
                <a:solidFill>
                  <a:srgbClr val="000000"/>
                </a:solidFill>
                <a:uFill>
                  <a:solidFill>
                    <a:srgbClr val="ffffff"/>
                  </a:solidFill>
                </a:uFill>
                <a:latin typeface="Calibri"/>
              </a:rPr>
              <a:t>	</a:t>
            </a:r>
            <a:r>
              <a:rPr b="1" lang="en-US" sz="2000" spc="-1" strike="noStrike">
                <a:solidFill>
                  <a:srgbClr val="000000"/>
                </a:solidFill>
                <a:uFill>
                  <a:solidFill>
                    <a:srgbClr val="ffffff"/>
                  </a:solidFill>
                </a:uFill>
                <a:latin typeface="Calibri"/>
              </a:rPr>
              <a:t>mid Apr</a:t>
            </a:r>
            <a:endParaRPr b="0" lang="en-US" sz="3200" spc="-1" strike="noStrike">
              <a:solidFill>
                <a:srgbClr val="000000"/>
              </a:solidFill>
              <a:uFill>
                <a:solidFill>
                  <a:srgbClr val="ffffff"/>
                </a:solidFill>
              </a:uFill>
              <a:latin typeface="Calibri"/>
            </a:endParaRPr>
          </a:p>
          <a:p>
            <a:pPr marL="343080" indent="-342720">
              <a:lnSpc>
                <a:spcPct val="100000"/>
              </a:lnSpc>
              <a:buClr>
                <a:srgbClr val="000000"/>
              </a:buClr>
              <a:buFont typeface="Arial"/>
              <a:buChar char="•"/>
            </a:pPr>
            <a:r>
              <a:rPr b="1" lang="en-US" sz="2000" spc="-1" strike="noStrike">
                <a:solidFill>
                  <a:srgbClr val="000000"/>
                </a:solidFill>
                <a:uFill>
                  <a:solidFill>
                    <a:srgbClr val="ffffff"/>
                  </a:solidFill>
                </a:uFill>
                <a:latin typeface="Calibri"/>
              </a:rPr>
              <a:t>Draft – Hazard Analysis plan, Risk Registry, Risk Mgmt Plan</a:t>
            </a:r>
            <a:r>
              <a:rPr b="1" lang="en-US" sz="2000" spc="-1" strike="noStrike">
                <a:solidFill>
                  <a:srgbClr val="000000"/>
                </a:solidFill>
                <a:uFill>
                  <a:solidFill>
                    <a:srgbClr val="ffffff"/>
                  </a:solidFill>
                </a:uFill>
                <a:latin typeface="Calibri"/>
              </a:rPr>
              <a:t>	</a:t>
            </a:r>
            <a:r>
              <a:rPr b="1" lang="en-US" sz="2000" spc="-1" strike="noStrike">
                <a:solidFill>
                  <a:srgbClr val="000000"/>
                </a:solidFill>
                <a:uFill>
                  <a:solidFill>
                    <a:srgbClr val="ffffff"/>
                  </a:solidFill>
                </a:uFill>
                <a:latin typeface="Calibri"/>
              </a:rPr>
              <a:t>May 1</a:t>
            </a:r>
            <a:endParaRPr b="0" lang="en-US" sz="3200" spc="-1" strike="noStrike">
              <a:solidFill>
                <a:srgbClr val="000000"/>
              </a:solidFill>
              <a:uFill>
                <a:solidFill>
                  <a:srgbClr val="ffffff"/>
                </a:solidFill>
              </a:uFill>
              <a:latin typeface="Calibri"/>
            </a:endParaRPr>
          </a:p>
          <a:p>
            <a:pPr marL="343080" indent="-342720">
              <a:lnSpc>
                <a:spcPct val="100000"/>
              </a:lnSpc>
              <a:buClr>
                <a:srgbClr val="000000"/>
              </a:buClr>
              <a:buFont typeface="Arial"/>
              <a:buChar char="•"/>
            </a:pPr>
            <a:r>
              <a:rPr b="1" lang="en-US" sz="2000" spc="-1" strike="noStrike">
                <a:solidFill>
                  <a:srgbClr val="000000"/>
                </a:solidFill>
                <a:uFill>
                  <a:solidFill>
                    <a:srgbClr val="ffffff"/>
                  </a:solidFill>
                </a:uFill>
                <a:latin typeface="Calibri"/>
              </a:rPr>
              <a:t>Draft PEP and CDR</a:t>
            </a:r>
            <a:r>
              <a:rPr b="1" lang="en-US" sz="2000" spc="-1" strike="noStrike">
                <a:solidFill>
                  <a:srgbClr val="000000"/>
                </a:solidFill>
                <a:uFill>
                  <a:solidFill>
                    <a:srgbClr val="ffffff"/>
                  </a:solidFill>
                </a:uFill>
                <a:latin typeface="Calibri"/>
              </a:rPr>
              <a:t>	</a:t>
            </a:r>
            <a:r>
              <a:rPr b="1" lang="en-US" sz="2000" spc="-1" strike="noStrike">
                <a:solidFill>
                  <a:srgbClr val="000000"/>
                </a:solidFill>
                <a:uFill>
                  <a:solidFill>
                    <a:srgbClr val="ffffff"/>
                  </a:solidFill>
                </a:uFill>
                <a:latin typeface="Calibri"/>
              </a:rPr>
              <a:t>	</a:t>
            </a:r>
            <a:r>
              <a:rPr b="1" lang="en-US" sz="2000" spc="-1" strike="noStrike">
                <a:solidFill>
                  <a:srgbClr val="000000"/>
                </a:solidFill>
                <a:uFill>
                  <a:solidFill>
                    <a:srgbClr val="ffffff"/>
                  </a:solidFill>
                </a:uFill>
                <a:latin typeface="Calibri"/>
              </a:rPr>
              <a:t>	</a:t>
            </a:r>
            <a:r>
              <a:rPr b="1" lang="en-US" sz="2000" spc="-1" strike="noStrike">
                <a:solidFill>
                  <a:srgbClr val="000000"/>
                </a:solidFill>
                <a:uFill>
                  <a:solidFill>
                    <a:srgbClr val="ffffff"/>
                  </a:solidFill>
                </a:uFill>
                <a:latin typeface="Calibri"/>
              </a:rPr>
              <a:t>	</a:t>
            </a:r>
            <a:r>
              <a:rPr b="1" lang="en-US" sz="2000" spc="-1" strike="noStrike">
                <a:solidFill>
                  <a:srgbClr val="000000"/>
                </a:solidFill>
                <a:uFill>
                  <a:solidFill>
                    <a:srgbClr val="ffffff"/>
                  </a:solidFill>
                </a:uFill>
                <a:latin typeface="Calibri"/>
              </a:rPr>
              <a:t>	</a:t>
            </a:r>
            <a:r>
              <a:rPr b="1" lang="en-US" sz="2000" spc="-1" strike="noStrike">
                <a:solidFill>
                  <a:srgbClr val="000000"/>
                </a:solidFill>
                <a:uFill>
                  <a:solidFill>
                    <a:srgbClr val="ffffff"/>
                  </a:solidFill>
                </a:uFill>
                <a:latin typeface="Calibri"/>
              </a:rPr>
              <a:t>	</a:t>
            </a:r>
            <a:r>
              <a:rPr b="1" lang="en-US" sz="2000" spc="-1" strike="noStrike">
                <a:solidFill>
                  <a:srgbClr val="000000"/>
                </a:solidFill>
                <a:uFill>
                  <a:solidFill>
                    <a:srgbClr val="ffffff"/>
                  </a:solidFill>
                </a:uFill>
                <a:latin typeface="Calibri"/>
              </a:rPr>
              <a:t>May 1</a:t>
            </a:r>
            <a:endParaRPr b="0" lang="en-US" sz="3200" spc="-1" strike="noStrike">
              <a:solidFill>
                <a:srgbClr val="000000"/>
              </a:solidFill>
              <a:uFill>
                <a:solidFill>
                  <a:srgbClr val="ffffff"/>
                </a:solidFill>
              </a:uFill>
              <a:latin typeface="Calibri"/>
            </a:endParaRPr>
          </a:p>
          <a:p>
            <a:pPr marL="343080" indent="-342720">
              <a:lnSpc>
                <a:spcPct val="100000"/>
              </a:lnSpc>
              <a:buClr>
                <a:srgbClr val="000000"/>
              </a:buClr>
              <a:buFont typeface="Arial"/>
              <a:buChar char="•"/>
            </a:pPr>
            <a:r>
              <a:rPr b="1" lang="en-US" sz="2000" spc="-1" strike="noStrike">
                <a:solidFill>
                  <a:srgbClr val="000000"/>
                </a:solidFill>
                <a:uFill>
                  <a:solidFill>
                    <a:srgbClr val="ffffff"/>
                  </a:solidFill>
                </a:uFill>
                <a:latin typeface="Calibri"/>
              </a:rPr>
              <a:t>Final versions for all documents</a:t>
            </a:r>
            <a:r>
              <a:rPr b="1" lang="en-US" sz="2000" spc="-1" strike="noStrike">
                <a:solidFill>
                  <a:srgbClr val="000000"/>
                </a:solidFill>
                <a:uFill>
                  <a:solidFill>
                    <a:srgbClr val="ffffff"/>
                  </a:solidFill>
                </a:uFill>
                <a:latin typeface="Calibri"/>
              </a:rPr>
              <a:t>	</a:t>
            </a:r>
            <a:r>
              <a:rPr b="1" lang="en-US" sz="2000" spc="-1" strike="noStrike">
                <a:solidFill>
                  <a:srgbClr val="000000"/>
                </a:solidFill>
                <a:uFill>
                  <a:solidFill>
                    <a:srgbClr val="ffffff"/>
                  </a:solidFill>
                </a:uFill>
                <a:latin typeface="Calibri"/>
              </a:rPr>
              <a:t>	</a:t>
            </a:r>
            <a:r>
              <a:rPr b="1" lang="en-US" sz="2000" spc="-1" strike="noStrike">
                <a:solidFill>
                  <a:srgbClr val="000000"/>
                </a:solidFill>
                <a:uFill>
                  <a:solidFill>
                    <a:srgbClr val="ffffff"/>
                  </a:solidFill>
                </a:uFill>
                <a:latin typeface="Calibri"/>
              </a:rPr>
              <a:t>	</a:t>
            </a:r>
            <a:r>
              <a:rPr b="1" lang="en-US" sz="2000" spc="-1" strike="noStrike">
                <a:solidFill>
                  <a:srgbClr val="000000"/>
                </a:solidFill>
                <a:uFill>
                  <a:solidFill>
                    <a:srgbClr val="ffffff"/>
                  </a:solidFill>
                </a:uFill>
                <a:latin typeface="Calibri"/>
              </a:rPr>
              <a:t>	</a:t>
            </a:r>
            <a:r>
              <a:rPr b="1" lang="en-US" sz="2000" spc="-1" strike="noStrike">
                <a:solidFill>
                  <a:srgbClr val="000000"/>
                </a:solidFill>
                <a:uFill>
                  <a:solidFill>
                    <a:srgbClr val="ffffff"/>
                  </a:solidFill>
                </a:uFill>
                <a:latin typeface="Calibri"/>
              </a:rPr>
              <a:t>mid-May</a:t>
            </a:r>
            <a:endParaRPr b="0" lang="en-US" sz="32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a:p>
            <a:pPr>
              <a:lnSpc>
                <a:spcPct val="100000"/>
              </a:lnSpc>
            </a:pPr>
            <a:r>
              <a:rPr b="1" lang="en-US" sz="2000" spc="-1" strike="noStrike">
                <a:solidFill>
                  <a:srgbClr val="000000"/>
                </a:solidFill>
                <a:uFill>
                  <a:solidFill>
                    <a:srgbClr val="ffffff"/>
                  </a:solidFill>
                </a:uFill>
                <a:latin typeface="Calibri"/>
              </a:rPr>
              <a:t>In addition the draft report of the Inner Detector Integration Task Force is due mid Apr.</a:t>
            </a:r>
            <a:endParaRPr b="0" lang="en-US" sz="32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p:txBody>
      </p:sp>
      <p:sp>
        <p:nvSpPr>
          <p:cNvPr id="95" name="TextShape 3"/>
          <p:cNvSpPr txBox="1"/>
          <p:nvPr/>
        </p:nvSpPr>
        <p:spPr>
          <a:xfrm>
            <a:off x="457200" y="6356520"/>
            <a:ext cx="2133360" cy="364680"/>
          </a:xfrm>
          <a:prstGeom prst="rect">
            <a:avLst/>
          </a:prstGeom>
          <a:noFill/>
          <a:ln>
            <a:noFill/>
          </a:ln>
        </p:spPr>
        <p:txBody>
          <a:bodyPr anchor="ctr"/>
          <a:p>
            <a:pPr>
              <a:lnSpc>
                <a:spcPct val="100000"/>
              </a:lnSpc>
            </a:pPr>
            <a:r>
              <a:rPr b="0" lang="en-US" sz="1200" spc="-1" strike="noStrike">
                <a:solidFill>
                  <a:srgbClr val="8b8b8b"/>
                </a:solidFill>
                <a:uFill>
                  <a:solidFill>
                    <a:srgbClr val="ffffff"/>
                  </a:solidFill>
                </a:uFill>
                <a:latin typeface="Calibri"/>
              </a:rPr>
              <a:t>4/13/17</a:t>
            </a:r>
            <a:endParaRPr b="0" lang="en-US" sz="1400" spc="-1" strike="noStrike">
              <a:solidFill>
                <a:srgbClr val="000000"/>
              </a:solidFill>
              <a:uFill>
                <a:solidFill>
                  <a:srgbClr val="ffffff"/>
                </a:solidFill>
              </a:uFill>
              <a:latin typeface="Times New Roman"/>
            </a:endParaRPr>
          </a:p>
        </p:txBody>
      </p:sp>
      <p:sp>
        <p:nvSpPr>
          <p:cNvPr id="96" name="TextShape 4"/>
          <p:cNvSpPr txBox="1"/>
          <p:nvPr/>
        </p:nvSpPr>
        <p:spPr>
          <a:xfrm>
            <a:off x="3124080" y="6356520"/>
            <a:ext cx="2895120" cy="364680"/>
          </a:xfrm>
          <a:prstGeom prst="rect">
            <a:avLst/>
          </a:prstGeom>
          <a:noFill/>
          <a:ln>
            <a:noFill/>
          </a:ln>
        </p:spPr>
        <p:txBody>
          <a:bodyPr anchor="ctr"/>
          <a:p>
            <a:pPr algn="ctr">
              <a:lnSpc>
                <a:spcPct val="100000"/>
              </a:lnSpc>
            </a:pPr>
            <a:r>
              <a:rPr b="0" lang="en-US" sz="1200" spc="-1" strike="noStrike">
                <a:solidFill>
                  <a:srgbClr val="8b8b8b"/>
                </a:solidFill>
                <a:uFill>
                  <a:solidFill>
                    <a:srgbClr val="ffffff"/>
                  </a:solidFill>
                </a:uFill>
                <a:latin typeface="Calibri"/>
              </a:rPr>
              <a:t>sPHENIX L2 Meeting</a:t>
            </a:r>
            <a:endParaRPr b="0" lang="en-US" sz="1400" spc="-1" strike="noStrike">
              <a:solidFill>
                <a:srgbClr val="000000"/>
              </a:solidFill>
              <a:uFill>
                <a:solidFill>
                  <a:srgbClr val="ffffff"/>
                </a:solidFill>
              </a:uFill>
              <a:latin typeface="Times New Roman"/>
            </a:endParaRPr>
          </a:p>
        </p:txBody>
      </p:sp>
      <p:sp>
        <p:nvSpPr>
          <p:cNvPr id="97" name="TextShape 5"/>
          <p:cNvSpPr txBox="1"/>
          <p:nvPr/>
        </p:nvSpPr>
        <p:spPr>
          <a:xfrm>
            <a:off x="6553080" y="6356520"/>
            <a:ext cx="2133360" cy="364680"/>
          </a:xfrm>
          <a:prstGeom prst="rect">
            <a:avLst/>
          </a:prstGeom>
          <a:noFill/>
          <a:ln>
            <a:noFill/>
          </a:ln>
        </p:spPr>
        <p:txBody>
          <a:bodyPr anchor="ctr"/>
          <a:p>
            <a:pPr algn="r">
              <a:lnSpc>
                <a:spcPct val="100000"/>
              </a:lnSpc>
            </a:pPr>
            <a:fld id="{FAAB574F-6A76-4979-9F8B-960DC25634D8}" type="slidenum">
              <a:rPr b="0" lang="en-US" sz="1200" spc="-1" strike="noStrike">
                <a:solidFill>
                  <a:srgbClr val="8b8b8b"/>
                </a:solidFill>
                <a:uFill>
                  <a:solidFill>
                    <a:srgbClr val="ffffff"/>
                  </a:solidFill>
                </a:uFill>
                <a:latin typeface="Calibri"/>
              </a:rPr>
              <a:t>&lt;number&gt;</a:t>
            </a:fld>
            <a:endParaRPr b="0" lang="en-US" sz="1400" spc="-1" strike="noStrike">
              <a:solidFill>
                <a:srgbClr val="000000"/>
              </a:solidFill>
              <a:uFill>
                <a:solidFill>
                  <a:srgbClr val="ffffff"/>
                </a:solidFill>
              </a:uFill>
              <a:latin typeface="Times New Roman"/>
            </a:endParaRPr>
          </a:p>
        </p:txBody>
      </p:sp>
    </p:spTree>
  </p:cSld>
  <p:timing>
    <p:tnLst>
      <p:par>
        <p:cTn id="7" dur="indefinite" restart="never" nodeType="tmRoot">
          <p:childTnLst>
            <p:seq>
              <p:cTn id="8" nodeType="mainSeq"/>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8" name="TextShape 1"/>
          <p:cNvSpPr txBox="1"/>
          <p:nvPr/>
        </p:nvSpPr>
        <p:spPr>
          <a:xfrm>
            <a:off x="0" y="0"/>
            <a:ext cx="9143640" cy="533160"/>
          </a:xfrm>
          <a:prstGeom prst="rect">
            <a:avLst/>
          </a:prstGeom>
          <a:solidFill>
            <a:srgbClr val="0099ff"/>
          </a:solidFill>
          <a:ln>
            <a:noFill/>
          </a:ln>
        </p:spPr>
        <p:txBody>
          <a:bodyPr anchor="ctr"/>
          <a:p>
            <a:pPr algn="ctr">
              <a:lnSpc>
                <a:spcPct val="100000"/>
              </a:lnSpc>
            </a:pPr>
            <a:r>
              <a:rPr b="1" lang="en-US" sz="3200" spc="-1" strike="noStrike">
                <a:solidFill>
                  <a:srgbClr val="ffffff"/>
                </a:solidFill>
                <a:uFill>
                  <a:solidFill>
                    <a:srgbClr val="ffffff"/>
                  </a:solidFill>
                </a:uFill>
                <a:latin typeface="Calibri"/>
              </a:rPr>
              <a:t>L2 Documentation Scoresheet</a:t>
            </a:r>
            <a:r>
              <a:rPr b="0" lang="en-US" sz="4400" spc="-1" strike="noStrike">
                <a:solidFill>
                  <a:srgbClr val="000000"/>
                </a:solidFill>
                <a:uFill>
                  <a:solidFill>
                    <a:srgbClr val="ffffff"/>
                  </a:solidFill>
                </a:uFill>
                <a:latin typeface="Calibri"/>
              </a:rPr>
              <a:t> </a:t>
            </a:r>
            <a:endParaRPr b="0" lang="en-US" sz="1800" spc="-1" strike="noStrike">
              <a:solidFill>
                <a:srgbClr val="000000"/>
              </a:solidFill>
              <a:uFill>
                <a:solidFill>
                  <a:srgbClr val="ffffff"/>
                </a:solidFill>
              </a:uFill>
              <a:latin typeface="Calibri"/>
            </a:endParaRPr>
          </a:p>
        </p:txBody>
      </p:sp>
      <p:pic>
        <p:nvPicPr>
          <p:cNvPr id="99" name="Picture 2" descr=""/>
          <p:cNvPicPr/>
          <p:nvPr/>
        </p:nvPicPr>
        <p:blipFill>
          <a:blip r:embed="rId1"/>
          <a:srcRect l="2281" t="17930" r="35163" b="5221"/>
          <a:stretch/>
        </p:blipFill>
        <p:spPr>
          <a:xfrm>
            <a:off x="1219320" y="609480"/>
            <a:ext cx="6248160" cy="6130080"/>
          </a:xfrm>
          <a:prstGeom prst="rect">
            <a:avLst/>
          </a:prstGeom>
          <a:ln>
            <a:noFill/>
          </a:ln>
        </p:spPr>
      </p:pic>
      <p:sp>
        <p:nvSpPr>
          <p:cNvPr id="100" name="TextShape 2"/>
          <p:cNvSpPr txBox="1"/>
          <p:nvPr/>
        </p:nvSpPr>
        <p:spPr>
          <a:xfrm>
            <a:off x="457200" y="6356520"/>
            <a:ext cx="2133360" cy="364680"/>
          </a:xfrm>
          <a:prstGeom prst="rect">
            <a:avLst/>
          </a:prstGeom>
          <a:noFill/>
          <a:ln>
            <a:noFill/>
          </a:ln>
        </p:spPr>
        <p:txBody>
          <a:bodyPr anchor="ctr"/>
          <a:p>
            <a:pPr>
              <a:lnSpc>
                <a:spcPct val="100000"/>
              </a:lnSpc>
            </a:pPr>
            <a:r>
              <a:rPr b="0" lang="en-US" sz="1200" spc="-1" strike="noStrike">
                <a:solidFill>
                  <a:srgbClr val="8b8b8b"/>
                </a:solidFill>
                <a:uFill>
                  <a:solidFill>
                    <a:srgbClr val="ffffff"/>
                  </a:solidFill>
                </a:uFill>
                <a:latin typeface="Calibri"/>
              </a:rPr>
              <a:t>4/13/17</a:t>
            </a:r>
            <a:endParaRPr b="0" lang="en-US" sz="1400" spc="-1" strike="noStrike">
              <a:solidFill>
                <a:srgbClr val="000000"/>
              </a:solidFill>
              <a:uFill>
                <a:solidFill>
                  <a:srgbClr val="ffffff"/>
                </a:solidFill>
              </a:uFill>
              <a:latin typeface="Times New Roman"/>
            </a:endParaRPr>
          </a:p>
        </p:txBody>
      </p:sp>
      <p:sp>
        <p:nvSpPr>
          <p:cNvPr id="101" name="TextShape 3"/>
          <p:cNvSpPr txBox="1"/>
          <p:nvPr/>
        </p:nvSpPr>
        <p:spPr>
          <a:xfrm>
            <a:off x="3124080" y="6356520"/>
            <a:ext cx="2895120" cy="364680"/>
          </a:xfrm>
          <a:prstGeom prst="rect">
            <a:avLst/>
          </a:prstGeom>
          <a:noFill/>
          <a:ln>
            <a:noFill/>
          </a:ln>
        </p:spPr>
        <p:txBody>
          <a:bodyPr anchor="ctr"/>
          <a:p>
            <a:pPr algn="ctr">
              <a:lnSpc>
                <a:spcPct val="100000"/>
              </a:lnSpc>
            </a:pPr>
            <a:r>
              <a:rPr b="0" lang="en-US" sz="1200" spc="-1" strike="noStrike">
                <a:solidFill>
                  <a:srgbClr val="8b8b8b"/>
                </a:solidFill>
                <a:uFill>
                  <a:solidFill>
                    <a:srgbClr val="ffffff"/>
                  </a:solidFill>
                </a:uFill>
                <a:latin typeface="Calibri"/>
              </a:rPr>
              <a:t>sPHENIX L2 Meeting</a:t>
            </a:r>
            <a:endParaRPr b="0" lang="en-US" sz="1400" spc="-1" strike="noStrike">
              <a:solidFill>
                <a:srgbClr val="000000"/>
              </a:solidFill>
              <a:uFill>
                <a:solidFill>
                  <a:srgbClr val="ffffff"/>
                </a:solidFill>
              </a:uFill>
              <a:latin typeface="Times New Roman"/>
            </a:endParaRPr>
          </a:p>
        </p:txBody>
      </p:sp>
      <p:sp>
        <p:nvSpPr>
          <p:cNvPr id="102" name="TextShape 4"/>
          <p:cNvSpPr txBox="1"/>
          <p:nvPr/>
        </p:nvSpPr>
        <p:spPr>
          <a:xfrm>
            <a:off x="6553080" y="6356520"/>
            <a:ext cx="2133360" cy="364680"/>
          </a:xfrm>
          <a:prstGeom prst="rect">
            <a:avLst/>
          </a:prstGeom>
          <a:noFill/>
          <a:ln>
            <a:noFill/>
          </a:ln>
        </p:spPr>
        <p:txBody>
          <a:bodyPr anchor="ctr"/>
          <a:p>
            <a:pPr algn="r">
              <a:lnSpc>
                <a:spcPct val="100000"/>
              </a:lnSpc>
            </a:pPr>
            <a:fld id="{5029DC9C-BACD-407A-A0F5-9427DA1FAF7A}" type="slidenum">
              <a:rPr b="0" lang="en-US" sz="1200" spc="-1" strike="noStrike">
                <a:solidFill>
                  <a:srgbClr val="8b8b8b"/>
                </a:solidFill>
                <a:uFill>
                  <a:solidFill>
                    <a:srgbClr val="ffffff"/>
                  </a:solidFill>
                </a:uFill>
                <a:latin typeface="Calibri"/>
              </a:rPr>
              <a:t>&lt;number&gt;</a:t>
            </a:fld>
            <a:endParaRPr b="0" lang="en-US" sz="1400" spc="-1" strike="noStrike">
              <a:solidFill>
                <a:srgbClr val="000000"/>
              </a:solidFill>
              <a:uFill>
                <a:solidFill>
                  <a:srgbClr val="ffffff"/>
                </a:solidFill>
              </a:uFill>
              <a:latin typeface="Times New Roman"/>
            </a:endParaRPr>
          </a:p>
        </p:txBody>
      </p:sp>
    </p:spTree>
  </p:cSld>
  <p:timing>
    <p:tnLst>
      <p:par>
        <p:cTn id="9" dur="indefinite" restart="never" nodeType="tmRoot">
          <p:childTnLst>
            <p:seq>
              <p:cTn id="10" nodeType="mainSeq"/>
              <p:prevCondLst>
                <p:cond delay="0" evt="onPrev">
                  <p:tgtEl>
                    <p:sldTgt/>
                  </p:tgtEl>
                </p:cond>
              </p:prevCondLst>
              <p:nextCondLst>
                <p:cond delay="0"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 name="TextShape 1"/>
          <p:cNvSpPr txBox="1"/>
          <p:nvPr/>
        </p:nvSpPr>
        <p:spPr>
          <a:xfrm>
            <a:off x="0" y="0"/>
            <a:ext cx="9143640" cy="745920"/>
          </a:xfrm>
          <a:prstGeom prst="rect">
            <a:avLst/>
          </a:prstGeom>
          <a:solidFill>
            <a:srgbClr val="0080ff"/>
          </a:solidFill>
          <a:ln>
            <a:noFill/>
          </a:ln>
        </p:spPr>
        <p:txBody>
          <a:bodyPr anchor="ctr"/>
          <a:p>
            <a:pPr algn="ctr">
              <a:lnSpc>
                <a:spcPct val="100000"/>
              </a:lnSpc>
            </a:pPr>
            <a:r>
              <a:rPr b="1" lang="en-US" sz="2800" spc="-1" strike="noStrike">
                <a:solidFill>
                  <a:srgbClr val="ffffff"/>
                </a:solidFill>
                <a:uFill>
                  <a:solidFill>
                    <a:srgbClr val="ffffff"/>
                  </a:solidFill>
                </a:uFill>
                <a:latin typeface="Calibri"/>
              </a:rPr>
              <a:t>Documents  To Be Available Prior to the CD-1 Director’s Review</a:t>
            </a:r>
            <a:endParaRPr b="0" lang="en-US" sz="1800" spc="-1" strike="noStrike">
              <a:solidFill>
                <a:srgbClr val="000000"/>
              </a:solidFill>
              <a:uFill>
                <a:solidFill>
                  <a:srgbClr val="ffffff"/>
                </a:solidFill>
              </a:uFill>
              <a:latin typeface="Calibri"/>
            </a:endParaRPr>
          </a:p>
        </p:txBody>
      </p:sp>
      <p:sp>
        <p:nvSpPr>
          <p:cNvPr id="104" name="TextShape 2"/>
          <p:cNvSpPr txBox="1"/>
          <p:nvPr/>
        </p:nvSpPr>
        <p:spPr>
          <a:xfrm>
            <a:off x="185400" y="680760"/>
            <a:ext cx="8958240" cy="6284880"/>
          </a:xfrm>
          <a:prstGeom prst="rect">
            <a:avLst/>
          </a:prstGeom>
          <a:noFill/>
          <a:ln>
            <a:noFill/>
          </a:ln>
        </p:spPr>
        <p:txBody>
          <a:bodyPr/>
          <a:p>
            <a:pPr marL="343080" indent="-342720">
              <a:lnSpc>
                <a:spcPct val="100000"/>
              </a:lnSpc>
              <a:buClr>
                <a:srgbClr val="000000"/>
              </a:buClr>
              <a:buFont typeface="Calibri"/>
              <a:buAutoNum type="arabicPeriod"/>
            </a:pPr>
            <a:r>
              <a:rPr b="1" lang="en-US" sz="1800" spc="-1" strike="noStrike">
                <a:solidFill>
                  <a:srgbClr val="000000"/>
                </a:solidFill>
                <a:uFill>
                  <a:solidFill>
                    <a:srgbClr val="ffffff"/>
                  </a:solidFill>
                </a:uFill>
                <a:latin typeface="Calibri"/>
              </a:rPr>
              <a:t>Acquisition Strategy  </a:t>
            </a:r>
            <a:r>
              <a:rPr b="1" lang="en-US" sz="1800" spc="-1" strike="noStrike">
                <a:solidFill>
                  <a:srgbClr val="000000"/>
                </a:solidFill>
                <a:uFill>
                  <a:solidFill>
                    <a:srgbClr val="ffffff"/>
                  </a:solidFill>
                </a:uFill>
                <a:latin typeface="Calibri"/>
              </a:rPr>
              <a:t>	</a:t>
            </a:r>
            <a:r>
              <a:rPr b="1" lang="en-US" sz="1800" spc="-1" strike="noStrike">
                <a:solidFill>
                  <a:srgbClr val="000000"/>
                </a:solidFill>
                <a:uFill>
                  <a:solidFill>
                    <a:srgbClr val="ffffff"/>
                  </a:solidFill>
                </a:uFill>
                <a:latin typeface="Calibri"/>
              </a:rPr>
              <a:t>- </a:t>
            </a:r>
            <a:r>
              <a:rPr b="1" lang="en-US" sz="1800" spc="-1" strike="noStrike">
                <a:solidFill>
                  <a:srgbClr val="3399ff"/>
                </a:solidFill>
                <a:uFill>
                  <a:solidFill>
                    <a:srgbClr val="ffffff"/>
                  </a:solidFill>
                </a:uFill>
                <a:latin typeface="Calibri"/>
              </a:rPr>
              <a:t>Work has been assigned. Not yet started</a:t>
            </a:r>
            <a:r>
              <a:rPr b="1" lang="en-US" sz="1800" spc="-1" strike="noStrike">
                <a:solidFill>
                  <a:srgbClr val="000000"/>
                </a:solidFill>
                <a:uFill>
                  <a:solidFill>
                    <a:srgbClr val="ffffff"/>
                  </a:solidFill>
                </a:uFill>
                <a:latin typeface="Calibri"/>
              </a:rPr>
              <a:t>	</a:t>
            </a:r>
            <a:r>
              <a:rPr b="1" lang="en-US" sz="1800" spc="-1" strike="noStrike">
                <a:solidFill>
                  <a:srgbClr val="000000"/>
                </a:solidFill>
                <a:uFill>
                  <a:solidFill>
                    <a:srgbClr val="ffffff"/>
                  </a:solidFill>
                </a:uFill>
                <a:latin typeface="Calibri"/>
              </a:rPr>
              <a:t>	</a:t>
            </a:r>
            <a:r>
              <a:rPr b="1" lang="en-US" sz="1800" spc="-1" strike="noStrike">
                <a:solidFill>
                  <a:srgbClr val="3399ff"/>
                </a:solidFill>
                <a:uFill>
                  <a:solidFill>
                    <a:srgbClr val="ffffff"/>
                  </a:solidFill>
                </a:uFill>
                <a:latin typeface="Calibri"/>
              </a:rPr>
              <a:t> </a:t>
            </a:r>
            <a:endParaRPr b="0" lang="en-US" sz="3200" spc="-1" strike="noStrike">
              <a:solidFill>
                <a:srgbClr val="000000"/>
              </a:solidFill>
              <a:uFill>
                <a:solidFill>
                  <a:srgbClr val="ffffff"/>
                </a:solidFill>
              </a:uFill>
              <a:latin typeface="Calibri"/>
            </a:endParaRPr>
          </a:p>
          <a:p>
            <a:pPr marL="343080" indent="-342720">
              <a:lnSpc>
                <a:spcPct val="100000"/>
              </a:lnSpc>
              <a:buClr>
                <a:srgbClr val="000000"/>
              </a:buClr>
              <a:buFont typeface="Calibri"/>
              <a:buAutoNum type="arabicPeriod"/>
            </a:pPr>
            <a:r>
              <a:rPr b="1" lang="en-US" sz="1800" spc="-1" strike="noStrike">
                <a:solidFill>
                  <a:srgbClr val="000000"/>
                </a:solidFill>
                <a:uFill>
                  <a:solidFill>
                    <a:srgbClr val="ffffff"/>
                  </a:solidFill>
                </a:uFill>
                <a:latin typeface="Calibri"/>
              </a:rPr>
              <a:t>Conceptual Design/Conceptual Design Report – </a:t>
            </a:r>
            <a:r>
              <a:rPr b="1" lang="en-US" sz="1800" spc="-1" strike="noStrike">
                <a:solidFill>
                  <a:srgbClr val="3399ff"/>
                </a:solidFill>
                <a:uFill>
                  <a:solidFill>
                    <a:srgbClr val="ffffff"/>
                  </a:solidFill>
                </a:uFill>
                <a:latin typeface="Calibri"/>
              </a:rPr>
              <a:t>Advanced/Writing started this week</a:t>
            </a:r>
            <a:endParaRPr b="0" lang="en-US" sz="3200" spc="-1" strike="noStrike">
              <a:solidFill>
                <a:srgbClr val="000000"/>
              </a:solidFill>
              <a:uFill>
                <a:solidFill>
                  <a:srgbClr val="ffffff"/>
                </a:solidFill>
              </a:uFill>
              <a:latin typeface="Calibri"/>
            </a:endParaRPr>
          </a:p>
          <a:p>
            <a:pPr marL="343080" indent="-342720">
              <a:lnSpc>
                <a:spcPct val="100000"/>
              </a:lnSpc>
              <a:buClr>
                <a:srgbClr val="000000"/>
              </a:buClr>
              <a:buFont typeface="Calibri"/>
              <a:buAutoNum type="arabicPeriod"/>
            </a:pPr>
            <a:r>
              <a:rPr b="1" lang="en-US" sz="1800" spc="-1" strike="noStrike">
                <a:solidFill>
                  <a:srgbClr val="000000"/>
                </a:solidFill>
                <a:uFill>
                  <a:solidFill>
                    <a:srgbClr val="ffffff"/>
                  </a:solidFill>
                </a:uFill>
                <a:latin typeface="Calibri"/>
              </a:rPr>
              <a:t>Preliminary Project Execution Plan </a:t>
            </a:r>
            <a:r>
              <a:rPr b="1" lang="en-US" sz="1800" spc="-1" strike="noStrike">
                <a:solidFill>
                  <a:srgbClr val="0080ff"/>
                </a:solidFill>
                <a:uFill>
                  <a:solidFill>
                    <a:srgbClr val="ffffff"/>
                  </a:solidFill>
                </a:uFill>
                <a:latin typeface="Calibri"/>
              </a:rPr>
              <a:t>– Writing has started</a:t>
            </a:r>
            <a:r>
              <a:rPr b="1" lang="en-US" sz="1800" spc="-1" strike="noStrike">
                <a:solidFill>
                  <a:srgbClr val="0080ff"/>
                </a:solidFill>
                <a:uFill>
                  <a:solidFill>
                    <a:srgbClr val="ffffff"/>
                  </a:solidFill>
                </a:uFill>
                <a:latin typeface="Calibri"/>
              </a:rPr>
              <a:t>	</a:t>
            </a:r>
            <a:r>
              <a:rPr b="1" lang="en-US" sz="1800" spc="-1" strike="noStrike">
                <a:solidFill>
                  <a:srgbClr val="000000"/>
                </a:solidFill>
                <a:uFill>
                  <a:solidFill>
                    <a:srgbClr val="ffffff"/>
                  </a:solidFill>
                </a:uFill>
                <a:latin typeface="Calibri"/>
              </a:rPr>
              <a:t>	</a:t>
            </a:r>
            <a:r>
              <a:rPr b="1" lang="en-US" sz="1800" spc="-1" strike="noStrike">
                <a:solidFill>
                  <a:srgbClr val="3399ff"/>
                </a:solidFill>
                <a:uFill>
                  <a:solidFill>
                    <a:srgbClr val="ffffff"/>
                  </a:solidFill>
                </a:uFill>
                <a:latin typeface="Calibri"/>
              </a:rPr>
              <a:t> </a:t>
            </a:r>
            <a:endParaRPr b="0" lang="en-US" sz="3200" spc="-1" strike="noStrike">
              <a:solidFill>
                <a:srgbClr val="000000"/>
              </a:solidFill>
              <a:uFill>
                <a:solidFill>
                  <a:srgbClr val="ffffff"/>
                </a:solidFill>
              </a:uFill>
              <a:latin typeface="Calibri"/>
            </a:endParaRPr>
          </a:p>
          <a:p>
            <a:pPr marL="343080" indent="-342720">
              <a:lnSpc>
                <a:spcPct val="100000"/>
              </a:lnSpc>
              <a:buClr>
                <a:srgbClr val="000000"/>
              </a:buClr>
              <a:buFont typeface="Calibri"/>
              <a:buAutoNum type="arabicPeriod"/>
            </a:pPr>
            <a:r>
              <a:rPr b="1" lang="en-US" sz="1800" spc="-1" strike="noStrike">
                <a:solidFill>
                  <a:srgbClr val="000000"/>
                </a:solidFill>
                <a:uFill>
                  <a:solidFill>
                    <a:srgbClr val="ffffff"/>
                  </a:solidFill>
                </a:uFill>
                <a:latin typeface="Calibri"/>
              </a:rPr>
              <a:t>Preliminary Hazard Analysis Report-  </a:t>
            </a:r>
            <a:r>
              <a:rPr b="1" lang="en-US" sz="1800" spc="-1" strike="noStrike">
                <a:solidFill>
                  <a:srgbClr val="3399ff"/>
                </a:solidFill>
                <a:uFill>
                  <a:solidFill>
                    <a:srgbClr val="ffffff"/>
                  </a:solidFill>
                </a:uFill>
                <a:latin typeface="Calibri"/>
              </a:rPr>
              <a:t>Started</a:t>
            </a:r>
            <a:r>
              <a:rPr b="1" lang="en-US" sz="1800" spc="-1" strike="noStrike">
                <a:solidFill>
                  <a:srgbClr val="3399ff"/>
                </a:solidFill>
                <a:uFill>
                  <a:solidFill>
                    <a:srgbClr val="ffffff"/>
                  </a:solidFill>
                </a:uFill>
                <a:latin typeface="Calibri"/>
              </a:rPr>
              <a:t>	</a:t>
            </a:r>
            <a:r>
              <a:rPr b="1" lang="en-US" sz="1800" spc="-1" strike="noStrike">
                <a:solidFill>
                  <a:srgbClr val="000000"/>
                </a:solidFill>
                <a:uFill>
                  <a:solidFill>
                    <a:srgbClr val="ffffff"/>
                  </a:solidFill>
                </a:uFill>
                <a:latin typeface="Calibri"/>
              </a:rPr>
              <a:t>	</a:t>
            </a:r>
            <a:r>
              <a:rPr b="1" lang="en-US" sz="1800" spc="-1" strike="noStrike">
                <a:solidFill>
                  <a:srgbClr val="3399ff"/>
                </a:solidFill>
                <a:uFill>
                  <a:solidFill>
                    <a:srgbClr val="ffffff"/>
                  </a:solidFill>
                </a:uFill>
                <a:latin typeface="Calibri"/>
              </a:rPr>
              <a:t> </a:t>
            </a:r>
            <a:endParaRPr b="0" lang="en-US" sz="3200" spc="-1" strike="noStrike">
              <a:solidFill>
                <a:srgbClr val="000000"/>
              </a:solidFill>
              <a:uFill>
                <a:solidFill>
                  <a:srgbClr val="ffffff"/>
                </a:solidFill>
              </a:uFill>
              <a:latin typeface="Calibri"/>
            </a:endParaRPr>
          </a:p>
          <a:p>
            <a:pPr marL="343080" indent="-342720">
              <a:lnSpc>
                <a:spcPct val="100000"/>
              </a:lnSpc>
              <a:buClr>
                <a:srgbClr val="000000"/>
              </a:buClr>
              <a:buFont typeface="Calibri"/>
              <a:buAutoNum type="arabicPeriod"/>
            </a:pPr>
            <a:r>
              <a:rPr b="1" lang="en-US" sz="1800" spc="-1" strike="noStrike">
                <a:solidFill>
                  <a:srgbClr val="000000"/>
                </a:solidFill>
                <a:uFill>
                  <a:solidFill>
                    <a:srgbClr val="ffffff"/>
                  </a:solidFill>
                </a:uFill>
                <a:latin typeface="Calibri"/>
              </a:rPr>
              <a:t>Preliminary Risk Management Plan – </a:t>
            </a:r>
            <a:r>
              <a:rPr b="1" lang="en-US" sz="1800" spc="-1" strike="noStrike">
                <a:solidFill>
                  <a:srgbClr val="3399ff"/>
                </a:solidFill>
                <a:uFill>
                  <a:solidFill>
                    <a:srgbClr val="ffffff"/>
                  </a:solidFill>
                </a:uFill>
                <a:latin typeface="Calibri"/>
              </a:rPr>
              <a:t>Started</a:t>
            </a:r>
            <a:r>
              <a:rPr b="1" lang="en-US" sz="1800" spc="-1" strike="noStrike">
                <a:solidFill>
                  <a:srgbClr val="3399ff"/>
                </a:solidFill>
                <a:uFill>
                  <a:solidFill>
                    <a:srgbClr val="ffffff"/>
                  </a:solidFill>
                </a:uFill>
                <a:latin typeface="Calibri"/>
              </a:rPr>
              <a:t>	</a:t>
            </a:r>
            <a:r>
              <a:rPr b="1" lang="en-US" sz="1800" spc="-1" strike="noStrike">
                <a:solidFill>
                  <a:srgbClr val="3399ff"/>
                </a:solidFill>
                <a:uFill>
                  <a:solidFill>
                    <a:srgbClr val="ffffff"/>
                  </a:solidFill>
                </a:uFill>
                <a:latin typeface="Calibri"/>
              </a:rPr>
              <a:t>	</a:t>
            </a:r>
            <a:r>
              <a:rPr b="1" lang="en-US" sz="1800" spc="-1" strike="noStrike">
                <a:solidFill>
                  <a:srgbClr val="3399ff"/>
                </a:solidFill>
                <a:uFill>
                  <a:solidFill>
                    <a:srgbClr val="ffffff"/>
                  </a:solidFill>
                </a:uFill>
                <a:latin typeface="Calibri"/>
              </a:rPr>
              <a:t> </a:t>
            </a:r>
            <a:endParaRPr b="0" lang="en-US" sz="3200" spc="-1" strike="noStrike">
              <a:solidFill>
                <a:srgbClr val="000000"/>
              </a:solidFill>
              <a:uFill>
                <a:solidFill>
                  <a:srgbClr val="ffffff"/>
                </a:solidFill>
              </a:uFill>
              <a:latin typeface="Calibri"/>
            </a:endParaRPr>
          </a:p>
          <a:p>
            <a:pPr marL="343080" indent="-342720">
              <a:lnSpc>
                <a:spcPct val="100000"/>
              </a:lnSpc>
              <a:buClr>
                <a:srgbClr val="000000"/>
              </a:buClr>
              <a:buFont typeface="Calibri"/>
              <a:buAutoNum type="arabicPeriod"/>
            </a:pPr>
            <a:r>
              <a:rPr b="1" lang="en-US" sz="1800" spc="-1" strike="noStrike">
                <a:solidFill>
                  <a:srgbClr val="000000"/>
                </a:solidFill>
                <a:uFill>
                  <a:solidFill>
                    <a:srgbClr val="ffffff"/>
                  </a:solidFill>
                </a:uFill>
                <a:latin typeface="Calibri"/>
              </a:rPr>
              <a:t>Preliminary Risk Assessment and Risk Registry –  </a:t>
            </a:r>
            <a:r>
              <a:rPr b="1" lang="en-US" sz="1800" spc="-1" strike="noStrike">
                <a:solidFill>
                  <a:srgbClr val="3399ff"/>
                </a:solidFill>
                <a:uFill>
                  <a:solidFill>
                    <a:srgbClr val="ffffff"/>
                  </a:solidFill>
                </a:uFill>
                <a:latin typeface="Calibri"/>
              </a:rPr>
              <a:t>Started</a:t>
            </a:r>
            <a:r>
              <a:rPr b="1" lang="en-US" sz="1800" spc="-1" strike="noStrike">
                <a:solidFill>
                  <a:srgbClr val="000000"/>
                </a:solidFill>
                <a:uFill>
                  <a:solidFill>
                    <a:srgbClr val="ffffff"/>
                  </a:solidFill>
                </a:uFill>
                <a:latin typeface="Calibri"/>
              </a:rPr>
              <a:t>	</a:t>
            </a:r>
            <a:r>
              <a:rPr b="1" lang="en-US" sz="1800" spc="-1" strike="noStrike">
                <a:solidFill>
                  <a:srgbClr val="3399ff"/>
                </a:solidFill>
                <a:uFill>
                  <a:solidFill>
                    <a:srgbClr val="ffffff"/>
                  </a:solidFill>
                </a:uFill>
                <a:latin typeface="Calibri"/>
              </a:rPr>
              <a:t> </a:t>
            </a:r>
            <a:endParaRPr b="0" lang="en-US" sz="3200" spc="-1" strike="noStrike">
              <a:solidFill>
                <a:srgbClr val="000000"/>
              </a:solidFill>
              <a:uFill>
                <a:solidFill>
                  <a:srgbClr val="ffffff"/>
                </a:solidFill>
              </a:uFill>
              <a:latin typeface="Calibri"/>
            </a:endParaRPr>
          </a:p>
          <a:p>
            <a:pPr marL="343080" indent="-342720">
              <a:lnSpc>
                <a:spcPct val="100000"/>
              </a:lnSpc>
              <a:buClr>
                <a:srgbClr val="000000"/>
              </a:buClr>
              <a:buFont typeface="Calibri"/>
              <a:buAutoNum type="arabicPeriod"/>
            </a:pPr>
            <a:r>
              <a:rPr b="1" lang="en-US" sz="1800" spc="-1" strike="noStrike">
                <a:solidFill>
                  <a:srgbClr val="000000"/>
                </a:solidFill>
                <a:uFill>
                  <a:solidFill>
                    <a:srgbClr val="ffffff"/>
                  </a:solidFill>
                </a:uFill>
                <a:latin typeface="Calibri"/>
              </a:rPr>
              <a:t>Preliminary Security Vulnerability Assessment (Short security equipment protection &amp; cyber security)</a:t>
            </a:r>
            <a:r>
              <a:rPr b="1" lang="en-US" sz="1800" spc="-1" strike="noStrike">
                <a:solidFill>
                  <a:srgbClr val="000000"/>
                </a:solidFill>
                <a:uFill>
                  <a:solidFill>
                    <a:srgbClr val="ffffff"/>
                  </a:solidFill>
                </a:uFill>
                <a:latin typeface="Calibri"/>
              </a:rPr>
              <a:t>	</a:t>
            </a:r>
            <a:r>
              <a:rPr b="1" lang="en-US" sz="1800" spc="-1" strike="noStrike">
                <a:solidFill>
                  <a:srgbClr val="000000"/>
                </a:solidFill>
                <a:uFill>
                  <a:solidFill>
                    <a:srgbClr val="ffffff"/>
                  </a:solidFill>
                </a:uFill>
                <a:latin typeface="Calibri"/>
              </a:rPr>
              <a:t>- </a:t>
            </a:r>
            <a:r>
              <a:rPr b="1" lang="en-US" sz="1800" spc="-1" strike="noStrike">
                <a:solidFill>
                  <a:srgbClr val="3399ff"/>
                </a:solidFill>
                <a:uFill>
                  <a:solidFill>
                    <a:srgbClr val="ffffff"/>
                  </a:solidFill>
                </a:uFill>
                <a:latin typeface="Calibri"/>
              </a:rPr>
              <a:t>Work has been assigned. Not yet started</a:t>
            </a:r>
            <a:r>
              <a:rPr b="1" lang="en-US" sz="1800" spc="-1" strike="noStrike">
                <a:solidFill>
                  <a:srgbClr val="000000"/>
                </a:solidFill>
                <a:uFill>
                  <a:solidFill>
                    <a:srgbClr val="ffffff"/>
                  </a:solidFill>
                </a:uFill>
                <a:latin typeface="Calibri"/>
              </a:rPr>
              <a:t>	</a:t>
            </a:r>
            <a:endParaRPr b="0" lang="en-US" sz="3200" spc="-1" strike="noStrike">
              <a:solidFill>
                <a:srgbClr val="000000"/>
              </a:solidFill>
              <a:uFill>
                <a:solidFill>
                  <a:srgbClr val="ffffff"/>
                </a:solidFill>
              </a:uFill>
              <a:latin typeface="Calibri"/>
            </a:endParaRPr>
          </a:p>
          <a:p>
            <a:pPr marL="343080" indent="-342720">
              <a:lnSpc>
                <a:spcPct val="100000"/>
              </a:lnSpc>
              <a:buClr>
                <a:srgbClr val="000000"/>
              </a:buClr>
              <a:buFont typeface="Calibri"/>
              <a:buAutoNum type="arabicPeriod"/>
            </a:pPr>
            <a:r>
              <a:rPr b="1" lang="en-US" sz="1800" spc="-1" strike="noStrike">
                <a:solidFill>
                  <a:srgbClr val="000000"/>
                </a:solidFill>
                <a:uFill>
                  <a:solidFill>
                    <a:srgbClr val="ffffff"/>
                  </a:solidFill>
                </a:uFill>
                <a:latin typeface="Calibri"/>
              </a:rPr>
              <a:t>Alternate Analysis – For the PEP includes scientific alternatives </a:t>
            </a:r>
            <a:r>
              <a:rPr b="1" lang="en-US" sz="1800" spc="-1" strike="noStrike">
                <a:solidFill>
                  <a:srgbClr val="0080ff"/>
                </a:solidFill>
                <a:uFill>
                  <a:solidFill>
                    <a:srgbClr val="ffffff"/>
                  </a:solidFill>
                </a:uFill>
                <a:latin typeface="Calibri"/>
              </a:rPr>
              <a:t> Not yet started</a:t>
            </a:r>
            <a:r>
              <a:rPr b="1" lang="en-US" sz="1800" spc="-1" strike="noStrike">
                <a:solidFill>
                  <a:srgbClr val="000000"/>
                </a:solidFill>
                <a:uFill>
                  <a:solidFill>
                    <a:srgbClr val="ffffff"/>
                  </a:solidFill>
                </a:uFill>
                <a:latin typeface="Calibri"/>
              </a:rPr>
              <a:t>	</a:t>
            </a:r>
            <a:r>
              <a:rPr b="1" lang="en-US" sz="1800" spc="-1" strike="noStrike">
                <a:solidFill>
                  <a:srgbClr val="3399ff"/>
                </a:solidFill>
                <a:uFill>
                  <a:solidFill>
                    <a:srgbClr val="ffffff"/>
                  </a:solidFill>
                </a:uFill>
                <a:latin typeface="Calibri"/>
              </a:rPr>
              <a:t> </a:t>
            </a:r>
            <a:endParaRPr b="0" lang="en-US" sz="3200" spc="-1" strike="noStrike">
              <a:solidFill>
                <a:srgbClr val="000000"/>
              </a:solidFill>
              <a:uFill>
                <a:solidFill>
                  <a:srgbClr val="ffffff"/>
                </a:solidFill>
              </a:uFill>
              <a:latin typeface="Calibri"/>
            </a:endParaRPr>
          </a:p>
          <a:p>
            <a:pPr marL="343080" indent="-342720">
              <a:lnSpc>
                <a:spcPct val="100000"/>
              </a:lnSpc>
              <a:buClr>
                <a:srgbClr val="000000"/>
              </a:buClr>
              <a:buFont typeface="Calibri"/>
              <a:buAutoNum type="arabicPeriod"/>
            </a:pPr>
            <a:r>
              <a:rPr b="1" lang="en-US" sz="1800" spc="-1" strike="noStrike">
                <a:solidFill>
                  <a:srgbClr val="000000"/>
                </a:solidFill>
                <a:uFill>
                  <a:solidFill>
                    <a:srgbClr val="ffffff"/>
                  </a:solidFill>
                </a:uFill>
                <a:latin typeface="Calibri"/>
              </a:rPr>
              <a:t>Management Organization - </a:t>
            </a:r>
            <a:r>
              <a:rPr b="1" lang="en-US" sz="1800" spc="-1" strike="noStrike">
                <a:solidFill>
                  <a:srgbClr val="0080ff"/>
                </a:solidFill>
                <a:uFill>
                  <a:solidFill>
                    <a:srgbClr val="ffffff"/>
                  </a:solidFill>
                </a:uFill>
                <a:latin typeface="Calibri"/>
              </a:rPr>
              <a:t>complete</a:t>
            </a:r>
            <a:r>
              <a:rPr b="1" lang="en-US" sz="1800" spc="-1" strike="noStrike">
                <a:solidFill>
                  <a:srgbClr val="000000"/>
                </a:solidFill>
                <a:uFill>
                  <a:solidFill>
                    <a:srgbClr val="ffffff"/>
                  </a:solidFill>
                </a:uFill>
                <a:latin typeface="Calibri"/>
              </a:rPr>
              <a:t>	</a:t>
            </a:r>
            <a:r>
              <a:rPr b="1" lang="en-US" sz="1800" spc="-1" strike="noStrike">
                <a:solidFill>
                  <a:srgbClr val="000000"/>
                </a:solidFill>
                <a:uFill>
                  <a:solidFill>
                    <a:srgbClr val="ffffff"/>
                  </a:solidFill>
                </a:uFill>
                <a:latin typeface="Calibri"/>
              </a:rPr>
              <a:t>	</a:t>
            </a:r>
            <a:r>
              <a:rPr b="1" lang="en-US" sz="1800" spc="-1" strike="noStrike">
                <a:solidFill>
                  <a:srgbClr val="000000"/>
                </a:solidFill>
                <a:uFill>
                  <a:solidFill>
                    <a:srgbClr val="ffffff"/>
                  </a:solidFill>
                </a:uFill>
                <a:latin typeface="Calibri"/>
              </a:rPr>
              <a:t>	</a:t>
            </a:r>
            <a:r>
              <a:rPr b="1" lang="en-US" sz="1800" spc="-1" strike="noStrike">
                <a:solidFill>
                  <a:srgbClr val="3399ff"/>
                </a:solidFill>
                <a:uFill>
                  <a:solidFill>
                    <a:srgbClr val="ffffff"/>
                  </a:solidFill>
                </a:uFill>
                <a:latin typeface="Calibri"/>
              </a:rPr>
              <a:t> </a:t>
            </a:r>
            <a:endParaRPr b="0" lang="en-US" sz="3200" spc="-1" strike="noStrike">
              <a:solidFill>
                <a:srgbClr val="000000"/>
              </a:solidFill>
              <a:uFill>
                <a:solidFill>
                  <a:srgbClr val="ffffff"/>
                </a:solidFill>
              </a:uFill>
              <a:latin typeface="Calibri"/>
            </a:endParaRPr>
          </a:p>
          <a:p>
            <a:pPr marL="343080" indent="-342720">
              <a:lnSpc>
                <a:spcPct val="100000"/>
              </a:lnSpc>
              <a:buClr>
                <a:srgbClr val="0080ff"/>
              </a:buClr>
              <a:buFont typeface="Calibri"/>
              <a:buAutoNum type="arabicPeriod"/>
            </a:pPr>
            <a:r>
              <a:rPr b="1" lang="en-US" sz="1800" spc="-1" strike="noStrike">
                <a:solidFill>
                  <a:srgbClr val="0080ff"/>
                </a:solidFill>
                <a:uFill>
                  <a:solidFill>
                    <a:srgbClr val="ffffff"/>
                  </a:solidFill>
                </a:uFill>
                <a:latin typeface="Calibri"/>
              </a:rPr>
              <a:t>Cost Range (Cost Books)</a:t>
            </a:r>
            <a:r>
              <a:rPr b="1" lang="en-US" sz="1800" spc="-1" strike="noStrike">
                <a:solidFill>
                  <a:srgbClr val="0080ff"/>
                </a:solidFill>
                <a:uFill>
                  <a:solidFill>
                    <a:srgbClr val="ffffff"/>
                  </a:solidFill>
                </a:uFill>
                <a:latin typeface="Calibri"/>
              </a:rPr>
              <a:t>	</a:t>
            </a:r>
            <a:r>
              <a:rPr b="1" lang="en-US" sz="1800" spc="-1" strike="noStrike">
                <a:solidFill>
                  <a:srgbClr val="0080ff"/>
                </a:solidFill>
                <a:uFill>
                  <a:solidFill>
                    <a:srgbClr val="ffffff"/>
                  </a:solidFill>
                </a:uFill>
                <a:latin typeface="Calibri"/>
              </a:rPr>
              <a:t>	</a:t>
            </a:r>
            <a:r>
              <a:rPr b="1" lang="en-US" sz="1800" spc="-1" strike="noStrike">
                <a:solidFill>
                  <a:srgbClr val="0080ff"/>
                </a:solidFill>
                <a:uFill>
                  <a:solidFill>
                    <a:srgbClr val="ffffff"/>
                  </a:solidFill>
                </a:uFill>
                <a:latin typeface="Calibri"/>
              </a:rPr>
              <a:t>	</a:t>
            </a:r>
            <a:r>
              <a:rPr b="1" lang="en-US" sz="1800" spc="-1" strike="noStrike">
                <a:solidFill>
                  <a:srgbClr val="0080ff"/>
                </a:solidFill>
                <a:uFill>
                  <a:solidFill>
                    <a:srgbClr val="ffffff"/>
                  </a:solidFill>
                </a:uFill>
                <a:latin typeface="Calibri"/>
              </a:rPr>
              <a:t>	</a:t>
            </a:r>
            <a:r>
              <a:rPr b="1" lang="en-US" sz="1800" spc="-1" strike="noStrike">
                <a:solidFill>
                  <a:srgbClr val="0080ff"/>
                </a:solidFill>
                <a:uFill>
                  <a:solidFill>
                    <a:srgbClr val="ffffff"/>
                  </a:solidFill>
                </a:uFill>
                <a:latin typeface="Calibri"/>
              </a:rPr>
              <a:t> </a:t>
            </a:r>
            <a:r>
              <a:rPr b="1" lang="en-US" sz="1800" spc="-1" strike="noStrike">
                <a:solidFill>
                  <a:srgbClr val="0080ff"/>
                </a:solidFill>
                <a:uFill>
                  <a:solidFill>
                    <a:srgbClr val="ffffff"/>
                  </a:solidFill>
                </a:uFill>
                <a:latin typeface="Calibri"/>
              </a:rPr>
              <a:t>	</a:t>
            </a:r>
            <a:r>
              <a:rPr b="1" lang="en-US" sz="1800" spc="-1" strike="noStrike">
                <a:solidFill>
                  <a:srgbClr val="0080ff"/>
                </a:solidFill>
                <a:uFill>
                  <a:solidFill>
                    <a:srgbClr val="ffffff"/>
                  </a:solidFill>
                </a:uFill>
                <a:latin typeface="Calibri"/>
              </a:rPr>
              <a:t>	</a:t>
            </a:r>
            <a:r>
              <a:rPr b="1" lang="en-US" sz="1800" spc="-1" strike="noStrike">
                <a:solidFill>
                  <a:srgbClr val="0080ff"/>
                </a:solidFill>
                <a:uFill>
                  <a:solidFill>
                    <a:srgbClr val="ffffff"/>
                  </a:solidFill>
                </a:uFill>
                <a:latin typeface="Calibri"/>
              </a:rPr>
              <a:t>	</a:t>
            </a:r>
            <a:endParaRPr b="0" lang="en-US" sz="3200" spc="-1" strike="noStrike">
              <a:solidFill>
                <a:srgbClr val="000000"/>
              </a:solidFill>
              <a:uFill>
                <a:solidFill>
                  <a:srgbClr val="ffffff"/>
                </a:solidFill>
              </a:uFill>
              <a:latin typeface="Calibri"/>
            </a:endParaRPr>
          </a:p>
          <a:p>
            <a:pPr marL="343080" indent="-342720">
              <a:lnSpc>
                <a:spcPct val="100000"/>
              </a:lnSpc>
              <a:buClr>
                <a:srgbClr val="0080ff"/>
              </a:buClr>
              <a:buFont typeface="Calibri"/>
              <a:buAutoNum type="arabicPeriod"/>
            </a:pPr>
            <a:r>
              <a:rPr b="1" lang="en-US" sz="1800" spc="-1" strike="noStrike">
                <a:solidFill>
                  <a:srgbClr val="0080ff"/>
                </a:solidFill>
                <a:uFill>
                  <a:solidFill>
                    <a:srgbClr val="ffffff"/>
                  </a:solidFill>
                </a:uFill>
                <a:latin typeface="Calibri"/>
              </a:rPr>
              <a:t>WBS (WBS Dictionary)  </a:t>
            </a:r>
            <a:r>
              <a:rPr b="1" lang="en-US" sz="1800" spc="-1" strike="noStrike">
                <a:solidFill>
                  <a:srgbClr val="0080ff"/>
                </a:solidFill>
                <a:uFill>
                  <a:solidFill>
                    <a:srgbClr val="ffffff"/>
                  </a:solidFill>
                </a:uFill>
                <a:latin typeface="Calibri"/>
              </a:rPr>
              <a:t>	</a:t>
            </a:r>
            <a:r>
              <a:rPr b="1" lang="en-US" sz="1800" spc="-1" strike="noStrike">
                <a:solidFill>
                  <a:srgbClr val="0080ff"/>
                </a:solidFill>
                <a:uFill>
                  <a:solidFill>
                    <a:srgbClr val="ffffff"/>
                  </a:solidFill>
                </a:uFill>
                <a:latin typeface="Calibri"/>
              </a:rPr>
              <a:t>	</a:t>
            </a:r>
            <a:r>
              <a:rPr b="1" lang="en-US" sz="1800" spc="-1" strike="noStrike">
                <a:solidFill>
                  <a:srgbClr val="0080ff"/>
                </a:solidFill>
                <a:uFill>
                  <a:solidFill>
                    <a:srgbClr val="ffffff"/>
                  </a:solidFill>
                </a:uFill>
                <a:latin typeface="Calibri"/>
              </a:rPr>
              <a:t>	</a:t>
            </a:r>
            <a:r>
              <a:rPr b="1" lang="en-US" sz="1800" spc="-1" strike="noStrike">
                <a:solidFill>
                  <a:srgbClr val="0080ff"/>
                </a:solidFill>
                <a:uFill>
                  <a:solidFill>
                    <a:srgbClr val="ffffff"/>
                  </a:solidFill>
                </a:uFill>
                <a:latin typeface="Calibri"/>
              </a:rPr>
              <a:t>	</a:t>
            </a:r>
            <a:r>
              <a:rPr b="1" lang="en-US" sz="1800" spc="-1" strike="noStrike">
                <a:solidFill>
                  <a:srgbClr val="0080ff"/>
                </a:solidFill>
                <a:uFill>
                  <a:solidFill>
                    <a:srgbClr val="ffffff"/>
                  </a:solidFill>
                </a:uFill>
                <a:latin typeface="Calibri"/>
              </a:rPr>
              <a:t> </a:t>
            </a:r>
            <a:endParaRPr b="0" lang="en-US" sz="3200" spc="-1" strike="noStrike">
              <a:solidFill>
                <a:srgbClr val="000000"/>
              </a:solidFill>
              <a:uFill>
                <a:solidFill>
                  <a:srgbClr val="ffffff"/>
                </a:solidFill>
              </a:uFill>
              <a:latin typeface="Calibri"/>
            </a:endParaRPr>
          </a:p>
          <a:p>
            <a:pPr marL="343080" indent="-342720">
              <a:lnSpc>
                <a:spcPct val="100000"/>
              </a:lnSpc>
              <a:buClr>
                <a:srgbClr val="0080ff"/>
              </a:buClr>
              <a:buFont typeface="Calibri"/>
              <a:buAutoNum type="arabicPeriod"/>
            </a:pPr>
            <a:r>
              <a:rPr b="1" lang="en-US" sz="1800" spc="-1" strike="noStrike">
                <a:solidFill>
                  <a:srgbClr val="0080ff"/>
                </a:solidFill>
                <a:uFill>
                  <a:solidFill>
                    <a:srgbClr val="ffffff"/>
                  </a:solidFill>
                </a:uFill>
                <a:latin typeface="Calibri"/>
              </a:rPr>
              <a:t>Activity List &amp; Activity Attributes</a:t>
            </a:r>
            <a:r>
              <a:rPr b="1" lang="en-US" sz="1800" spc="-1" strike="noStrike">
                <a:solidFill>
                  <a:srgbClr val="0080ff"/>
                </a:solidFill>
                <a:uFill>
                  <a:solidFill>
                    <a:srgbClr val="ffffff"/>
                  </a:solidFill>
                </a:uFill>
                <a:latin typeface="Calibri"/>
              </a:rPr>
              <a:t>	</a:t>
            </a:r>
            <a:r>
              <a:rPr b="1" lang="en-US" sz="1800" spc="-1" strike="noStrike">
                <a:solidFill>
                  <a:srgbClr val="0080ff"/>
                </a:solidFill>
                <a:uFill>
                  <a:solidFill>
                    <a:srgbClr val="ffffff"/>
                  </a:solidFill>
                </a:uFill>
                <a:latin typeface="Calibri"/>
              </a:rPr>
              <a:t>	</a:t>
            </a:r>
            <a:r>
              <a:rPr b="1" lang="en-US" sz="1800" spc="-1" strike="noStrike">
                <a:solidFill>
                  <a:srgbClr val="0080ff"/>
                </a:solidFill>
                <a:uFill>
                  <a:solidFill>
                    <a:srgbClr val="ffffff"/>
                  </a:solidFill>
                </a:uFill>
                <a:latin typeface="Calibri"/>
              </a:rPr>
              <a:t>	</a:t>
            </a:r>
            <a:r>
              <a:rPr b="1" lang="en-US" sz="1800" spc="-1" strike="noStrike">
                <a:solidFill>
                  <a:srgbClr val="0080ff"/>
                </a:solidFill>
                <a:uFill>
                  <a:solidFill>
                    <a:srgbClr val="ffffff"/>
                  </a:solidFill>
                </a:uFill>
                <a:latin typeface="Calibri"/>
              </a:rPr>
              <a:t> </a:t>
            </a:r>
            <a:r>
              <a:rPr b="1" lang="en-US" sz="1800" spc="-1" strike="noStrike">
                <a:solidFill>
                  <a:srgbClr val="0080ff"/>
                </a:solidFill>
                <a:uFill>
                  <a:solidFill>
                    <a:srgbClr val="ffffff"/>
                  </a:solidFill>
                </a:uFill>
                <a:latin typeface="Calibri"/>
              </a:rPr>
              <a:t>	</a:t>
            </a:r>
            <a:r>
              <a:rPr b="1" lang="en-US" sz="1800" spc="-1" strike="noStrike">
                <a:solidFill>
                  <a:srgbClr val="0080ff"/>
                </a:solidFill>
                <a:uFill>
                  <a:solidFill>
                    <a:srgbClr val="ffffff"/>
                  </a:solidFill>
                </a:uFill>
                <a:latin typeface="Calibri"/>
              </a:rPr>
              <a:t>	</a:t>
            </a:r>
            <a:endParaRPr b="0" lang="en-US" sz="3200" spc="-1" strike="noStrike">
              <a:solidFill>
                <a:srgbClr val="000000"/>
              </a:solidFill>
              <a:uFill>
                <a:solidFill>
                  <a:srgbClr val="ffffff"/>
                </a:solidFill>
              </a:uFill>
              <a:latin typeface="Calibri"/>
            </a:endParaRPr>
          </a:p>
          <a:p>
            <a:pPr marL="343080" indent="-342720">
              <a:lnSpc>
                <a:spcPct val="100000"/>
              </a:lnSpc>
              <a:buClr>
                <a:srgbClr val="0080ff"/>
              </a:buClr>
              <a:buFont typeface="Calibri"/>
              <a:buAutoNum type="arabicPeriod"/>
            </a:pPr>
            <a:r>
              <a:rPr b="1" lang="en-US" sz="1800" spc="-1" strike="noStrike">
                <a:solidFill>
                  <a:srgbClr val="0080ff"/>
                </a:solidFill>
                <a:uFill>
                  <a:solidFill>
                    <a:srgbClr val="ffffff"/>
                  </a:solidFill>
                </a:uFill>
                <a:latin typeface="Calibri"/>
              </a:rPr>
              <a:t>Critical Milestones</a:t>
            </a:r>
            <a:r>
              <a:rPr b="1" lang="en-US" sz="1800" spc="-1" strike="noStrike">
                <a:solidFill>
                  <a:srgbClr val="0080ff"/>
                </a:solidFill>
                <a:uFill>
                  <a:solidFill>
                    <a:srgbClr val="ffffff"/>
                  </a:solidFill>
                </a:uFill>
                <a:latin typeface="Calibri"/>
              </a:rPr>
              <a:t>	</a:t>
            </a:r>
            <a:r>
              <a:rPr b="1" lang="en-US" sz="1800" spc="-1" strike="noStrike">
                <a:solidFill>
                  <a:srgbClr val="0080ff"/>
                </a:solidFill>
                <a:uFill>
                  <a:solidFill>
                    <a:srgbClr val="ffffff"/>
                  </a:solidFill>
                </a:uFill>
                <a:latin typeface="Calibri"/>
              </a:rPr>
              <a:t>	</a:t>
            </a:r>
            <a:r>
              <a:rPr b="1" lang="en-US" sz="1800" spc="-1" strike="noStrike">
                <a:solidFill>
                  <a:srgbClr val="0080ff"/>
                </a:solidFill>
                <a:uFill>
                  <a:solidFill>
                    <a:srgbClr val="ffffff"/>
                  </a:solidFill>
                </a:uFill>
                <a:latin typeface="Calibri"/>
              </a:rPr>
              <a:t>	</a:t>
            </a:r>
            <a:r>
              <a:rPr b="1" lang="en-US" sz="1800" spc="-1" strike="noStrike">
                <a:solidFill>
                  <a:srgbClr val="0080ff"/>
                </a:solidFill>
                <a:uFill>
                  <a:solidFill>
                    <a:srgbClr val="ffffff"/>
                  </a:solidFill>
                </a:uFill>
                <a:latin typeface="Calibri"/>
              </a:rPr>
              <a:t>	</a:t>
            </a:r>
            <a:r>
              <a:rPr b="1" lang="en-US" sz="1800" spc="-1" strike="noStrike">
                <a:solidFill>
                  <a:srgbClr val="0080ff"/>
                </a:solidFill>
                <a:uFill>
                  <a:solidFill>
                    <a:srgbClr val="ffffff"/>
                  </a:solidFill>
                </a:uFill>
                <a:latin typeface="Calibri"/>
              </a:rPr>
              <a:t> </a:t>
            </a:r>
            <a:endParaRPr b="0" lang="en-US" sz="3200" spc="-1" strike="noStrike">
              <a:solidFill>
                <a:srgbClr val="000000"/>
              </a:solidFill>
              <a:uFill>
                <a:solidFill>
                  <a:srgbClr val="ffffff"/>
                </a:solidFill>
              </a:uFill>
              <a:latin typeface="Calibri"/>
            </a:endParaRPr>
          </a:p>
          <a:p>
            <a:pPr marL="343080" indent="-342720">
              <a:lnSpc>
                <a:spcPct val="100000"/>
              </a:lnSpc>
              <a:buClr>
                <a:srgbClr val="0080ff"/>
              </a:buClr>
              <a:buFont typeface="Calibri"/>
              <a:buAutoNum type="arabicPeriod"/>
            </a:pPr>
            <a:r>
              <a:rPr b="1" lang="en-US" sz="1800" spc="-1" strike="noStrike">
                <a:solidFill>
                  <a:srgbClr val="0080ff"/>
                </a:solidFill>
                <a:uFill>
                  <a:solidFill>
                    <a:srgbClr val="ffffff"/>
                  </a:solidFill>
                </a:uFill>
                <a:latin typeface="Calibri"/>
              </a:rPr>
              <a:t>Project Schedule </a:t>
            </a:r>
            <a:endParaRPr b="0" lang="en-US" sz="3200" spc="-1" strike="noStrike">
              <a:solidFill>
                <a:srgbClr val="000000"/>
              </a:solidFill>
              <a:uFill>
                <a:solidFill>
                  <a:srgbClr val="ffffff"/>
                </a:solidFill>
              </a:uFill>
              <a:latin typeface="Calibri"/>
            </a:endParaRPr>
          </a:p>
          <a:p>
            <a:pPr marL="343080" indent="-342720">
              <a:lnSpc>
                <a:spcPct val="100000"/>
              </a:lnSpc>
              <a:buClr>
                <a:srgbClr val="0080ff"/>
              </a:buClr>
              <a:buFont typeface="Calibri"/>
              <a:buAutoNum type="arabicPeriod"/>
            </a:pPr>
            <a:r>
              <a:rPr b="1" lang="en-US" sz="1800" spc="-1" strike="noStrike">
                <a:solidFill>
                  <a:srgbClr val="0080ff"/>
                </a:solidFill>
                <a:uFill>
                  <a:solidFill>
                    <a:srgbClr val="ffffff"/>
                  </a:solidFill>
                </a:uFill>
                <a:latin typeface="Calibri"/>
              </a:rPr>
              <a:t>Proposed Funding Profile </a:t>
            </a:r>
            <a:r>
              <a:rPr b="1" lang="en-US" sz="1800" spc="-1" strike="noStrike">
                <a:solidFill>
                  <a:srgbClr val="0080ff"/>
                </a:solidFill>
                <a:uFill>
                  <a:solidFill>
                    <a:srgbClr val="ffffff"/>
                  </a:solidFill>
                </a:uFill>
                <a:latin typeface="Calibri"/>
              </a:rPr>
              <a:t>	</a:t>
            </a:r>
            <a:r>
              <a:rPr b="1" lang="en-US" sz="1800" spc="-1" strike="noStrike">
                <a:solidFill>
                  <a:srgbClr val="0080ff"/>
                </a:solidFill>
                <a:uFill>
                  <a:solidFill>
                    <a:srgbClr val="ffffff"/>
                  </a:solidFill>
                </a:uFill>
                <a:latin typeface="Calibri"/>
              </a:rPr>
              <a:t>	</a:t>
            </a:r>
            <a:r>
              <a:rPr b="1" lang="en-US" sz="1800" spc="-1" strike="noStrike">
                <a:solidFill>
                  <a:srgbClr val="0080ff"/>
                </a:solidFill>
                <a:uFill>
                  <a:solidFill>
                    <a:srgbClr val="ffffff"/>
                  </a:solidFill>
                </a:uFill>
                <a:latin typeface="Calibri"/>
              </a:rPr>
              <a:t>	</a:t>
            </a:r>
            <a:r>
              <a:rPr b="1" lang="en-US" sz="1800" spc="-1" strike="noStrike">
                <a:solidFill>
                  <a:srgbClr val="0080ff"/>
                </a:solidFill>
                <a:uFill>
                  <a:solidFill>
                    <a:srgbClr val="ffffff"/>
                  </a:solidFill>
                </a:uFill>
                <a:latin typeface="Calibri"/>
              </a:rPr>
              <a:t>	</a:t>
            </a:r>
            <a:r>
              <a:rPr b="1" lang="en-US" sz="1800" spc="-1" strike="noStrike">
                <a:solidFill>
                  <a:srgbClr val="0080ff"/>
                </a:solidFill>
                <a:uFill>
                  <a:solidFill>
                    <a:srgbClr val="ffffff"/>
                  </a:solidFill>
                </a:uFill>
                <a:latin typeface="Calibri"/>
              </a:rPr>
              <a:t> </a:t>
            </a:r>
            <a:endParaRPr b="0" lang="en-US" sz="3200" spc="-1" strike="noStrike">
              <a:solidFill>
                <a:srgbClr val="000000"/>
              </a:solidFill>
              <a:uFill>
                <a:solidFill>
                  <a:srgbClr val="ffffff"/>
                </a:solidFill>
              </a:uFill>
              <a:latin typeface="Calibri"/>
            </a:endParaRPr>
          </a:p>
          <a:p>
            <a:pPr marL="343080" indent="-342720">
              <a:lnSpc>
                <a:spcPct val="100000"/>
              </a:lnSpc>
              <a:buClr>
                <a:srgbClr val="0080ff"/>
              </a:buClr>
              <a:buFont typeface="Calibri"/>
              <a:buAutoNum type="arabicPeriod"/>
            </a:pPr>
            <a:r>
              <a:rPr b="1" lang="en-US" sz="1800" spc="-1" strike="noStrike">
                <a:solidFill>
                  <a:srgbClr val="0080ff"/>
                </a:solidFill>
                <a:uFill>
                  <a:solidFill>
                    <a:srgbClr val="ffffff"/>
                  </a:solidFill>
                </a:uFill>
                <a:latin typeface="Calibri"/>
              </a:rPr>
              <a:t>Contingency Risk/Analysis</a:t>
            </a:r>
            <a:r>
              <a:rPr b="1" lang="en-US" sz="1800" spc="-1" strike="noStrike">
                <a:solidFill>
                  <a:srgbClr val="000000"/>
                </a:solidFill>
                <a:uFill>
                  <a:solidFill>
                    <a:srgbClr val="ffffff"/>
                  </a:solidFill>
                </a:uFill>
                <a:latin typeface="Calibri"/>
              </a:rPr>
              <a:t>	</a:t>
            </a:r>
            <a:r>
              <a:rPr b="1" lang="en-US" sz="1800" spc="-1" strike="noStrike">
                <a:solidFill>
                  <a:srgbClr val="000000"/>
                </a:solidFill>
                <a:uFill>
                  <a:solidFill>
                    <a:srgbClr val="ffffff"/>
                  </a:solidFill>
                </a:uFill>
                <a:latin typeface="Calibri"/>
              </a:rPr>
              <a:t>	</a:t>
            </a:r>
            <a:r>
              <a:rPr b="1" lang="en-US" sz="1800" spc="-1" strike="noStrike">
                <a:solidFill>
                  <a:srgbClr val="000000"/>
                </a:solidFill>
                <a:uFill>
                  <a:solidFill>
                    <a:srgbClr val="ffffff"/>
                  </a:solidFill>
                </a:uFill>
                <a:latin typeface="Calibri"/>
              </a:rPr>
              <a:t>	</a:t>
            </a:r>
            <a:r>
              <a:rPr b="1" lang="en-US" sz="1800" spc="-1" strike="noStrike">
                <a:solidFill>
                  <a:srgbClr val="3399ff"/>
                </a:solidFill>
                <a:uFill>
                  <a:solidFill>
                    <a:srgbClr val="ffffff"/>
                  </a:solidFill>
                </a:uFill>
                <a:latin typeface="Calibri"/>
              </a:rPr>
              <a:t> </a:t>
            </a:r>
            <a:endParaRPr b="0" lang="en-US" sz="3200" spc="-1" strike="noStrike">
              <a:solidFill>
                <a:srgbClr val="000000"/>
              </a:solidFill>
              <a:uFill>
                <a:solidFill>
                  <a:srgbClr val="ffffff"/>
                </a:solidFill>
              </a:uFill>
              <a:latin typeface="Calibri"/>
            </a:endParaRPr>
          </a:p>
          <a:p>
            <a:pPr marL="343080" indent="-342720">
              <a:lnSpc>
                <a:spcPct val="100000"/>
              </a:lnSpc>
              <a:buClr>
                <a:srgbClr val="000000"/>
              </a:buClr>
              <a:buFont typeface="Calibri"/>
              <a:buAutoNum type="arabicPeriod"/>
            </a:pPr>
            <a:r>
              <a:rPr b="1" lang="en-US" sz="1800" spc="-1" strike="noStrike">
                <a:solidFill>
                  <a:srgbClr val="000000"/>
                </a:solidFill>
                <a:uFill>
                  <a:solidFill>
                    <a:srgbClr val="ffffff"/>
                  </a:solidFill>
                </a:uFill>
                <a:latin typeface="Calibri"/>
              </a:rPr>
              <a:t>Integrated Safety Management Plan - </a:t>
            </a:r>
            <a:r>
              <a:rPr b="1" lang="en-US" sz="1800" spc="-1" strike="noStrike">
                <a:solidFill>
                  <a:srgbClr val="0080ff"/>
                </a:solidFill>
                <a:uFill>
                  <a:solidFill>
                    <a:srgbClr val="ffffff"/>
                  </a:solidFill>
                </a:uFill>
                <a:latin typeface="Calibri"/>
              </a:rPr>
              <a:t>Pro forma</a:t>
            </a:r>
            <a:endParaRPr b="0" lang="en-US" sz="3200" spc="-1" strike="noStrike">
              <a:solidFill>
                <a:srgbClr val="000000"/>
              </a:solidFill>
              <a:uFill>
                <a:solidFill>
                  <a:srgbClr val="ffffff"/>
                </a:solidFill>
              </a:uFill>
              <a:latin typeface="Calibri"/>
            </a:endParaRPr>
          </a:p>
          <a:p>
            <a:pPr marL="343080" indent="-342720">
              <a:lnSpc>
                <a:spcPct val="100000"/>
              </a:lnSpc>
              <a:buClr>
                <a:srgbClr val="000000"/>
              </a:buClr>
              <a:buFont typeface="Calibri"/>
              <a:buAutoNum type="arabicPeriod"/>
            </a:pPr>
            <a:r>
              <a:rPr b="1" lang="en-US" sz="1800" spc="-1" strike="noStrike">
                <a:solidFill>
                  <a:srgbClr val="000000"/>
                </a:solidFill>
                <a:uFill>
                  <a:solidFill>
                    <a:srgbClr val="ffffff"/>
                  </a:solidFill>
                </a:uFill>
                <a:latin typeface="Calibri"/>
              </a:rPr>
              <a:t>NEPA form </a:t>
            </a:r>
            <a:r>
              <a:rPr b="1" lang="en-US" sz="1800" spc="-1" strike="noStrike">
                <a:solidFill>
                  <a:srgbClr val="0080ff"/>
                </a:solidFill>
                <a:uFill>
                  <a:solidFill>
                    <a:srgbClr val="ffffff"/>
                  </a:solidFill>
                </a:uFill>
                <a:latin typeface="Calibri"/>
              </a:rPr>
              <a:t>- complete</a:t>
            </a:r>
            <a:r>
              <a:rPr b="1" lang="en-US" sz="1800" spc="-1" strike="noStrike">
                <a:solidFill>
                  <a:srgbClr val="0080ff"/>
                </a:solidFill>
                <a:uFill>
                  <a:solidFill>
                    <a:srgbClr val="ffffff"/>
                  </a:solidFill>
                </a:uFill>
                <a:latin typeface="Calibri"/>
              </a:rPr>
              <a:t>	</a:t>
            </a:r>
            <a:endParaRPr b="0" lang="en-US" sz="3200" spc="-1" strike="noStrike">
              <a:solidFill>
                <a:srgbClr val="000000"/>
              </a:solidFill>
              <a:uFill>
                <a:solidFill>
                  <a:srgbClr val="ffffff"/>
                </a:solidFill>
              </a:uFill>
              <a:latin typeface="Calibri"/>
            </a:endParaRPr>
          </a:p>
          <a:p>
            <a:pPr marL="343080" indent="-342720">
              <a:lnSpc>
                <a:spcPct val="100000"/>
              </a:lnSpc>
              <a:buClr>
                <a:srgbClr val="000000"/>
              </a:buClr>
              <a:buFont typeface="Calibri"/>
              <a:buAutoNum type="arabicPeriod"/>
            </a:pPr>
            <a:r>
              <a:rPr b="1" lang="en-US" sz="1800" spc="-1" strike="noStrike">
                <a:solidFill>
                  <a:srgbClr val="000000"/>
                </a:solidFill>
                <a:uFill>
                  <a:solidFill>
                    <a:srgbClr val="ffffff"/>
                  </a:solidFill>
                </a:uFill>
                <a:latin typeface="Calibri"/>
              </a:rPr>
              <a:t>Close all previous review recommendations – </a:t>
            </a:r>
            <a:r>
              <a:rPr b="1" lang="en-US" sz="1800" spc="-1" strike="noStrike">
                <a:solidFill>
                  <a:srgbClr val="0080ff"/>
                </a:solidFill>
                <a:uFill>
                  <a:solidFill>
                    <a:srgbClr val="ffffff"/>
                  </a:solidFill>
                </a:uFill>
                <a:latin typeface="Calibri"/>
              </a:rPr>
              <a:t>sPM, L2s</a:t>
            </a:r>
            <a:r>
              <a:rPr b="1" lang="en-US" sz="1800" spc="-1" strike="noStrike">
                <a:solidFill>
                  <a:srgbClr val="000000"/>
                </a:solidFill>
                <a:uFill>
                  <a:solidFill>
                    <a:srgbClr val="ffffff"/>
                  </a:solidFill>
                </a:uFill>
                <a:latin typeface="Calibri"/>
              </a:rPr>
              <a:t>	</a:t>
            </a:r>
            <a:r>
              <a:rPr b="1" lang="en-US" sz="1800" spc="-1" strike="noStrike">
                <a:solidFill>
                  <a:srgbClr val="000000"/>
                </a:solidFill>
                <a:uFill>
                  <a:solidFill>
                    <a:srgbClr val="ffffff"/>
                  </a:solidFill>
                </a:uFill>
                <a:latin typeface="Calibri"/>
              </a:rPr>
              <a:t>	</a:t>
            </a:r>
            <a:r>
              <a:rPr b="1" lang="en-US" sz="1800" spc="-1" strike="noStrike">
                <a:solidFill>
                  <a:srgbClr val="3399ff"/>
                </a:solidFill>
                <a:uFill>
                  <a:solidFill>
                    <a:srgbClr val="ffffff"/>
                  </a:solidFill>
                </a:uFill>
                <a:latin typeface="Calibri"/>
              </a:rPr>
              <a:t> </a:t>
            </a:r>
            <a:endParaRPr b="0" lang="en-US" sz="3200" spc="-1" strike="noStrike">
              <a:solidFill>
                <a:srgbClr val="000000"/>
              </a:solidFill>
              <a:uFill>
                <a:solidFill>
                  <a:srgbClr val="ffffff"/>
                </a:solidFill>
              </a:uFill>
              <a:latin typeface="Calibri"/>
            </a:endParaRPr>
          </a:p>
        </p:txBody>
      </p:sp>
      <p:sp>
        <p:nvSpPr>
          <p:cNvPr id="105" name="CustomShape 3"/>
          <p:cNvSpPr/>
          <p:nvPr/>
        </p:nvSpPr>
        <p:spPr>
          <a:xfrm>
            <a:off x="3561480" y="3770640"/>
            <a:ext cx="745920" cy="1872000"/>
          </a:xfrm>
          <a:prstGeom prst="rightBrace">
            <a:avLst>
              <a:gd name="adj1" fmla="val 8333"/>
              <a:gd name="adj2" fmla="val 50000"/>
            </a:avLst>
          </a:prstGeom>
          <a:noFill/>
          <a:ln w="28440">
            <a:solidFill>
              <a:srgbClr val="0000ff"/>
            </a:solidFill>
            <a:round/>
          </a:ln>
          <a:effectLst>
            <a:outerShdw blurRad="40000" dir="5400000" dist="20000" rotWithShape="0">
              <a:srgbClr val="000000">
                <a:alpha val="38000"/>
              </a:srgbClr>
            </a:outerShdw>
          </a:effectLst>
        </p:spPr>
        <p:style>
          <a:lnRef idx="2">
            <a:schemeClr val="accent1"/>
          </a:lnRef>
          <a:fillRef idx="0">
            <a:schemeClr val="accent1"/>
          </a:fillRef>
          <a:effectRef idx="1">
            <a:schemeClr val="accent1"/>
          </a:effectRef>
          <a:fontRef idx="minor"/>
        </p:style>
      </p:sp>
      <p:sp>
        <p:nvSpPr>
          <p:cNvPr id="106" name="CustomShape 4"/>
          <p:cNvSpPr/>
          <p:nvPr/>
        </p:nvSpPr>
        <p:spPr>
          <a:xfrm>
            <a:off x="4416480" y="4187520"/>
            <a:ext cx="3888360" cy="1187640"/>
          </a:xfrm>
          <a:prstGeom prst="rect">
            <a:avLst/>
          </a:prstGeom>
          <a:noFill/>
          <a:ln w="19080">
            <a:solidFill>
              <a:srgbClr val="0000ff"/>
            </a:solidFill>
            <a:round/>
          </a:ln>
        </p:spPr>
        <p:style>
          <a:lnRef idx="0"/>
          <a:fillRef idx="0"/>
          <a:effectRef idx="0"/>
          <a:fontRef idx="minor"/>
        </p:style>
        <p:txBody>
          <a:bodyPr lIns="90000" rIns="90000" tIns="45000" bIns="45000"/>
          <a:p>
            <a:pPr>
              <a:lnSpc>
                <a:spcPct val="100000"/>
              </a:lnSpc>
            </a:pPr>
            <a:r>
              <a:rPr b="1" lang="en-US" sz="1800" spc="-1" strike="noStrike">
                <a:solidFill>
                  <a:srgbClr val="0080ff"/>
                </a:solidFill>
                <a:uFill>
                  <a:solidFill>
                    <a:srgbClr val="ffffff"/>
                  </a:solidFill>
                </a:uFill>
                <a:latin typeface="Calibri"/>
              </a:rPr>
              <a:t>A team of 20-25 people have been working on this for the past 2 months. All derived from WBS MS-Project file</a:t>
            </a:r>
            <a:endParaRPr b="0" lang="en-US" sz="1800" spc="-1" strike="noStrike">
              <a:solidFill>
                <a:srgbClr val="000000"/>
              </a:solidFill>
              <a:uFill>
                <a:solidFill>
                  <a:srgbClr val="ffffff"/>
                </a:solidFill>
              </a:uFill>
              <a:latin typeface="Arial"/>
            </a:endParaRPr>
          </a:p>
          <a:p>
            <a:pPr>
              <a:lnSpc>
                <a:spcPct val="100000"/>
              </a:lnSpc>
            </a:pPr>
            <a:r>
              <a:rPr b="1" lang="en-US" sz="1800" spc="-1" strike="noStrike">
                <a:solidFill>
                  <a:srgbClr val="0080ff"/>
                </a:solidFill>
                <a:uFill>
                  <a:solidFill>
                    <a:srgbClr val="ffffff"/>
                  </a:solidFill>
                </a:uFill>
                <a:latin typeface="Calibri"/>
              </a:rPr>
              <a:t>By sPM, L2s, CAMs </a:t>
            </a:r>
            <a:endParaRPr b="0" lang="en-US" sz="1800" spc="-1" strike="noStrike">
              <a:solidFill>
                <a:srgbClr val="000000"/>
              </a:solidFill>
              <a:uFill>
                <a:solidFill>
                  <a:srgbClr val="ffffff"/>
                </a:solidFill>
              </a:uFill>
              <a:latin typeface="Arial"/>
            </a:endParaRPr>
          </a:p>
        </p:txBody>
      </p:sp>
      <p:sp>
        <p:nvSpPr>
          <p:cNvPr id="107" name="TextShape 5"/>
          <p:cNvSpPr txBox="1"/>
          <p:nvPr/>
        </p:nvSpPr>
        <p:spPr>
          <a:xfrm>
            <a:off x="6553080" y="6356520"/>
            <a:ext cx="2133360" cy="364680"/>
          </a:xfrm>
          <a:prstGeom prst="rect">
            <a:avLst/>
          </a:prstGeom>
          <a:noFill/>
          <a:ln>
            <a:noFill/>
          </a:ln>
        </p:spPr>
        <p:txBody>
          <a:bodyPr anchor="ctr"/>
          <a:p>
            <a:pPr algn="r">
              <a:lnSpc>
                <a:spcPct val="100000"/>
              </a:lnSpc>
            </a:pPr>
            <a:fld id="{7DCC6B61-183E-4C5E-9DE3-E67179F1D2F3}" type="slidenum">
              <a:rPr b="0" lang="en-US" sz="1200" spc="-1" strike="noStrike">
                <a:solidFill>
                  <a:srgbClr val="8b8b8b"/>
                </a:solidFill>
                <a:uFill>
                  <a:solidFill>
                    <a:srgbClr val="ffffff"/>
                  </a:solidFill>
                </a:uFill>
                <a:latin typeface="Calibri"/>
              </a:rPr>
              <a:t>&lt;number&gt;</a:t>
            </a:fld>
            <a:endParaRPr b="0" lang="en-US" sz="1400" spc="-1" strike="noStrike">
              <a:solidFill>
                <a:srgbClr val="000000"/>
              </a:solidFill>
              <a:uFill>
                <a:solidFill>
                  <a:srgbClr val="ffffff"/>
                </a:solidFill>
              </a:uFill>
              <a:latin typeface="Times New Roman"/>
            </a:endParaRPr>
          </a:p>
        </p:txBody>
      </p:sp>
    </p:spTree>
  </p:cSld>
  <p:timing>
    <p:tnLst>
      <p:par>
        <p:cTn id="11" dur="indefinite" restart="never" nodeType="tmRoot">
          <p:childTnLst>
            <p:seq>
              <p:cTn id="12" nodeType="mainSeq"/>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146</TotalTime>
  <Application>LibreOffice/5.1.6.2$Linux_X86_64 LibreOffice_project/10m0$Build-2</Application>
  <Words>654</Words>
  <Paragraphs>90</Paragraphs>
  <Company>BNL</Company>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2017-04-12T22:26:02Z</dcterms:created>
  <dc:creator>EdwardOBrien</dc:creator>
  <dc:description/>
  <dc:language>en-US</dc:language>
  <cp:lastModifiedBy>Ann O'Brien</cp:lastModifiedBy>
  <dcterms:modified xsi:type="dcterms:W3CDTF">2017-04-13T04:05:03Z</dcterms:modified>
  <cp:revision>8</cp:revision>
  <dc:subject/>
  <dc:title>Status of Documentation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14.0000</vt:lpwstr>
  </property>
  <property fmtid="{D5CDD505-2E9C-101B-9397-08002B2CF9AE}" pid="3" name="Company">
    <vt:lpwstr>BNL</vt:lpwstr>
  </property>
  <property fmtid="{D5CDD505-2E9C-101B-9397-08002B2CF9AE}" pid="4" name="HiddenSlides">
    <vt:i4>0</vt:i4>
  </property>
  <property fmtid="{D5CDD505-2E9C-101B-9397-08002B2CF9AE}" pid="5" name="HyperlinksChanged">
    <vt:bool>0</vt:bool>
  </property>
  <property fmtid="{D5CDD505-2E9C-101B-9397-08002B2CF9AE}" pid="6" name="LinksUpToDate">
    <vt:bool>0</vt:bool>
  </property>
  <property fmtid="{D5CDD505-2E9C-101B-9397-08002B2CF9AE}" pid="7" name="MMClips">
    <vt:i4>0</vt:i4>
  </property>
  <property fmtid="{D5CDD505-2E9C-101B-9397-08002B2CF9AE}" pid="8" name="Notes">
    <vt:i4>0</vt:i4>
  </property>
  <property fmtid="{D5CDD505-2E9C-101B-9397-08002B2CF9AE}" pid="9" name="PresentationFormat">
    <vt:lpwstr>On-screen Show (4:3)</vt:lpwstr>
  </property>
  <property fmtid="{D5CDD505-2E9C-101B-9397-08002B2CF9AE}" pid="10" name="ScaleCrop">
    <vt:bool>0</vt:bool>
  </property>
  <property fmtid="{D5CDD505-2E9C-101B-9397-08002B2CF9AE}" pid="11" name="ShareDoc">
    <vt:bool>0</vt:bool>
  </property>
  <property fmtid="{D5CDD505-2E9C-101B-9397-08002B2CF9AE}" pid="12" name="Slides">
    <vt:i4>6</vt:i4>
  </property>
</Properties>
</file>