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263" r:id="rId6"/>
    <p:sldId id="264" r:id="rId7"/>
    <p:sldId id="265" r:id="rId8"/>
    <p:sldId id="260" r:id="rId9"/>
    <p:sldId id="262" r:id="rId10"/>
    <p:sldId id="266" r:id="rId11"/>
    <p:sldId id="268" r:id="rId12"/>
    <p:sldId id="267" r:id="rId13"/>
    <p:sldId id="269" r:id="rId14"/>
    <p:sldId id="270" r:id="rId15"/>
    <p:sldId id="272" r:id="rId16"/>
    <p:sldId id="273" r:id="rId17"/>
    <p:sldId id="300" r:id="rId18"/>
    <p:sldId id="304" r:id="rId19"/>
    <p:sldId id="271" r:id="rId20"/>
    <p:sldId id="299" r:id="rId21"/>
    <p:sldId id="295" r:id="rId22"/>
    <p:sldId id="275" r:id="rId23"/>
    <p:sldId id="296" r:id="rId24"/>
    <p:sldId id="297" r:id="rId25"/>
    <p:sldId id="258" r:id="rId26"/>
    <p:sldId id="301" r:id="rId27"/>
    <p:sldId id="302" r:id="rId28"/>
    <p:sldId id="303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8D848-6FFE-4DC7-9134-BB438C48B4A2}" v="150" dt="2025-12-15T22:21:38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gwick, Iain (STFC,RAL,TECH)" userId="de41d471-5fd1-49ac-b403-67b71b604f28" providerId="ADAL" clId="{360BD793-1E27-4371-AE99-C1CFB5CF1E9D}"/>
    <pc:docChg chg="undo custSel modSld modMainMaster">
      <pc:chgData name="Sedgwick, Iain (STFC,RAL,TECH)" userId="de41d471-5fd1-49ac-b403-67b71b604f28" providerId="ADAL" clId="{360BD793-1E27-4371-AE99-C1CFB5CF1E9D}" dt="2025-06-19T07:10:37.326" v="6" actId="14100"/>
      <pc:docMkLst>
        <pc:docMk/>
      </pc:docMkLst>
      <pc:sldChg chg="addSp modSp mod">
        <pc:chgData name="Sedgwick, Iain (STFC,RAL,TECH)" userId="de41d471-5fd1-49ac-b403-67b71b604f28" providerId="ADAL" clId="{360BD793-1E27-4371-AE99-C1CFB5CF1E9D}" dt="2025-06-19T07:10:37.326" v="6" actId="14100"/>
        <pc:sldMkLst>
          <pc:docMk/>
          <pc:sldMk cId="614880426" sldId="259"/>
        </pc:sldMkLst>
      </pc:sldChg>
      <pc:sldMasterChg chg="modSldLayout">
        <pc:chgData name="Sedgwick, Iain (STFC,RAL,TECH)" userId="de41d471-5fd1-49ac-b403-67b71b604f28" providerId="ADAL" clId="{360BD793-1E27-4371-AE99-C1CFB5CF1E9D}" dt="2025-06-19T07:09:47.426" v="1" actId="478"/>
        <pc:sldMasterMkLst>
          <pc:docMk/>
          <pc:sldMasterMk cId="544521178" sldId="2147483660"/>
        </pc:sldMasterMkLst>
        <pc:sldLayoutChg chg="addSp delSp mod">
          <pc:chgData name="Sedgwick, Iain (STFC,RAL,TECH)" userId="de41d471-5fd1-49ac-b403-67b71b604f28" providerId="ADAL" clId="{360BD793-1E27-4371-AE99-C1CFB5CF1E9D}" dt="2025-06-19T07:09:47.426" v="1" actId="478"/>
          <pc:sldLayoutMkLst>
            <pc:docMk/>
            <pc:sldMasterMk cId="544521178" sldId="2147483660"/>
            <pc:sldLayoutMk cId="642655364" sldId="2147483661"/>
          </pc:sldLayoutMkLst>
        </pc:sldLayoutChg>
      </pc:sldMasterChg>
    </pc:docChg>
  </pc:docChgLst>
  <pc:docChgLst>
    <pc:chgData name="Sedgwick, Iain (STFC,RAL,TECH)" userId="de41d471-5fd1-49ac-b403-67b71b604f28" providerId="ADAL" clId="{50987C89-D4A0-4BAF-8A78-9A56EEBB8257}"/>
    <pc:docChg chg="undo custSel addSld delSld modSld sldOrd modMainMaster">
      <pc:chgData name="Sedgwick, Iain (STFC,RAL,TECH)" userId="de41d471-5fd1-49ac-b403-67b71b604f28" providerId="ADAL" clId="{50987C89-D4A0-4BAF-8A78-9A56EEBB8257}" dt="2025-12-15T22:24:52.570" v="6526" actId="20577"/>
      <pc:docMkLst>
        <pc:docMk/>
      </pc:docMkLst>
      <pc:sldChg chg="modSp mod">
        <pc:chgData name="Sedgwick, Iain (STFC,RAL,TECH)" userId="de41d471-5fd1-49ac-b403-67b71b604f28" providerId="ADAL" clId="{50987C89-D4A0-4BAF-8A78-9A56EEBB8257}" dt="2025-12-02T13:56:11.948" v="118" actId="20577"/>
        <pc:sldMkLst>
          <pc:docMk/>
          <pc:sldMk cId="2246755923" sldId="256"/>
        </pc:sldMkLst>
        <pc:spChg chg="mod">
          <ac:chgData name="Sedgwick, Iain (STFC,RAL,TECH)" userId="de41d471-5fd1-49ac-b403-67b71b604f28" providerId="ADAL" clId="{50987C89-D4A0-4BAF-8A78-9A56EEBB8257}" dt="2025-12-02T13:55:24.862" v="32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Sedgwick, Iain (STFC,RAL,TECH)" userId="de41d471-5fd1-49ac-b403-67b71b604f28" providerId="ADAL" clId="{50987C89-D4A0-4BAF-8A78-9A56EEBB8257}" dt="2025-12-02T13:56:11.948" v="118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Sedgwick, Iain (STFC,RAL,TECH)" userId="de41d471-5fd1-49ac-b403-67b71b604f28" providerId="ADAL" clId="{50987C89-D4A0-4BAF-8A78-9A56EEBB8257}" dt="2025-12-02T13:55:38.376" v="64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mod">
        <pc:chgData name="Sedgwick, Iain (STFC,RAL,TECH)" userId="de41d471-5fd1-49ac-b403-67b71b604f28" providerId="ADAL" clId="{50987C89-D4A0-4BAF-8A78-9A56EEBB8257}" dt="2025-12-09T10:11:44.478" v="4263" actId="1076"/>
        <pc:sldMkLst>
          <pc:docMk/>
          <pc:sldMk cId="1123109476" sldId="258"/>
        </pc:sldMkLst>
        <pc:spChg chg="add mod">
          <ac:chgData name="Sedgwick, Iain (STFC,RAL,TECH)" userId="de41d471-5fd1-49ac-b403-67b71b604f28" providerId="ADAL" clId="{50987C89-D4A0-4BAF-8A78-9A56EEBB8257}" dt="2025-12-09T10:11:06.037" v="4252" actId="14100"/>
          <ac:spMkLst>
            <pc:docMk/>
            <pc:sldMk cId="1123109476" sldId="258"/>
            <ac:spMk id="3" creationId="{67F26EE7-A900-571F-2061-B2857BEAF5B0}"/>
          </ac:spMkLst>
        </pc:spChg>
        <pc:spChg chg="add mod">
          <ac:chgData name="Sedgwick, Iain (STFC,RAL,TECH)" userId="de41d471-5fd1-49ac-b403-67b71b604f28" providerId="ADAL" clId="{50987C89-D4A0-4BAF-8A78-9A56EEBB8257}" dt="2025-12-09T10:11:44.478" v="4263" actId="1076"/>
          <ac:spMkLst>
            <pc:docMk/>
            <pc:sldMk cId="1123109476" sldId="258"/>
            <ac:spMk id="4" creationId="{F1FE0276-6CBE-833B-F1DB-14F506F13CBA}"/>
          </ac:spMkLst>
        </pc:spChg>
        <pc:spChg chg="mod">
          <ac:chgData name="Sedgwick, Iain (STFC,RAL,TECH)" userId="de41d471-5fd1-49ac-b403-67b71b604f28" providerId="ADAL" clId="{50987C89-D4A0-4BAF-8A78-9A56EEBB8257}" dt="2025-12-09T10:01:33.153" v="3936" actId="20577"/>
          <ac:spMkLst>
            <pc:docMk/>
            <pc:sldMk cId="1123109476" sldId="258"/>
            <ac:spMk id="5" creationId="{8906902D-327E-A150-853A-A765EAF5C7B7}"/>
          </ac:spMkLst>
        </pc:spChg>
        <pc:spChg chg="mod">
          <ac:chgData name="Sedgwick, Iain (STFC,RAL,TECH)" userId="de41d471-5fd1-49ac-b403-67b71b604f28" providerId="ADAL" clId="{50987C89-D4A0-4BAF-8A78-9A56EEBB8257}" dt="2025-12-02T13:59:58.783" v="215"/>
          <ac:spMkLst>
            <pc:docMk/>
            <pc:sldMk cId="1123109476" sldId="258"/>
            <ac:spMk id="6" creationId="{F8ABD850-96F6-E469-F8A5-112F76C66FBE}"/>
          </ac:spMkLst>
        </pc:spChg>
        <pc:picChg chg="add mod">
          <ac:chgData name="Sedgwick, Iain (STFC,RAL,TECH)" userId="de41d471-5fd1-49ac-b403-67b71b604f28" providerId="ADAL" clId="{50987C89-D4A0-4BAF-8A78-9A56EEBB8257}" dt="2025-12-09T10:11:07.755" v="4253" actId="14100"/>
          <ac:picMkLst>
            <pc:docMk/>
            <pc:sldMk cId="1123109476" sldId="258"/>
            <ac:picMk id="1026" creationId="{B690B1C2-B628-140C-C59A-B3909691AB75}"/>
          </ac:picMkLst>
        </pc:picChg>
      </pc:sldChg>
      <pc:sldChg chg="del">
        <pc:chgData name="Sedgwick, Iain (STFC,RAL,TECH)" userId="de41d471-5fd1-49ac-b403-67b71b604f28" providerId="ADAL" clId="{50987C89-D4A0-4BAF-8A78-9A56EEBB8257}" dt="2025-11-12T15:49:51.103" v="1" actId="47"/>
        <pc:sldMkLst>
          <pc:docMk/>
          <pc:sldMk cId="614880426" sldId="259"/>
        </pc:sldMkLst>
      </pc:sldChg>
      <pc:sldChg chg="addSp delSp modSp mod">
        <pc:chgData name="Sedgwick, Iain (STFC,RAL,TECH)" userId="de41d471-5fd1-49ac-b403-67b71b604f28" providerId="ADAL" clId="{50987C89-D4A0-4BAF-8A78-9A56EEBB8257}" dt="2025-12-13T20:42:35.930" v="6199" actId="1076"/>
        <pc:sldMkLst>
          <pc:docMk/>
          <pc:sldMk cId="1713646810" sldId="260"/>
        </pc:sldMkLst>
        <pc:spChg chg="add mod">
          <ac:chgData name="Sedgwick, Iain (STFC,RAL,TECH)" userId="de41d471-5fd1-49ac-b403-67b71b604f28" providerId="ADAL" clId="{50987C89-D4A0-4BAF-8A78-9A56EEBB8257}" dt="2025-12-13T20:42:35.930" v="6199" actId="1076"/>
          <ac:spMkLst>
            <pc:docMk/>
            <pc:sldMk cId="1713646810" sldId="260"/>
            <ac:spMk id="4" creationId="{0FCCB449-90B6-C614-7B33-D580F9091976}"/>
          </ac:spMkLst>
        </pc:spChg>
        <pc:spChg chg="mod">
          <ac:chgData name="Sedgwick, Iain (STFC,RAL,TECH)" userId="de41d471-5fd1-49ac-b403-67b71b604f28" providerId="ADAL" clId="{50987C89-D4A0-4BAF-8A78-9A56EEBB8257}" dt="2025-12-02T14:06:21.070" v="516" actId="20577"/>
          <ac:spMkLst>
            <pc:docMk/>
            <pc:sldMk cId="1713646810" sldId="260"/>
            <ac:spMk id="5" creationId="{5AF08AF0-DBDD-06F1-0FAF-C6E8550815A8}"/>
          </ac:spMkLst>
        </pc:spChg>
        <pc:spChg chg="mod">
          <ac:chgData name="Sedgwick, Iain (STFC,RAL,TECH)" userId="de41d471-5fd1-49ac-b403-67b71b604f28" providerId="ADAL" clId="{50987C89-D4A0-4BAF-8A78-9A56EEBB8257}" dt="2025-12-02T14:00:01.237" v="216"/>
          <ac:spMkLst>
            <pc:docMk/>
            <pc:sldMk cId="1713646810" sldId="260"/>
            <ac:spMk id="7" creationId="{DC3D6101-09EB-C2D7-5F5E-76835F54E456}"/>
          </ac:spMkLst>
        </pc:spChg>
        <pc:picChg chg="add mod">
          <ac:chgData name="Sedgwick, Iain (STFC,RAL,TECH)" userId="de41d471-5fd1-49ac-b403-67b71b604f28" providerId="ADAL" clId="{50987C89-D4A0-4BAF-8A78-9A56EEBB8257}" dt="2025-12-02T14:00:17.406" v="220" actId="1076"/>
          <ac:picMkLst>
            <pc:docMk/>
            <pc:sldMk cId="1713646810" sldId="260"/>
            <ac:picMk id="3" creationId="{3A014995-F7B3-9246-2317-12365B9584DF}"/>
          </ac:picMkLst>
        </pc:picChg>
      </pc:sldChg>
      <pc:sldChg chg="modSp add mod">
        <pc:chgData name="Sedgwick, Iain (STFC,RAL,TECH)" userId="de41d471-5fd1-49ac-b403-67b71b604f28" providerId="ADAL" clId="{50987C89-D4A0-4BAF-8A78-9A56EEBB8257}" dt="2025-12-02T13:59:53.772" v="214" actId="20577"/>
        <pc:sldMkLst>
          <pc:docMk/>
          <pc:sldMk cId="3948036174" sldId="261"/>
        </pc:sldMkLst>
        <pc:spChg chg="mod">
          <ac:chgData name="Sedgwick, Iain (STFC,RAL,TECH)" userId="de41d471-5fd1-49ac-b403-67b71b604f28" providerId="ADAL" clId="{50987C89-D4A0-4BAF-8A78-9A56EEBB8257}" dt="2025-12-02T13:59:53.772" v="214" actId="20577"/>
          <ac:spMkLst>
            <pc:docMk/>
            <pc:sldMk cId="3948036174" sldId="261"/>
            <ac:spMk id="3" creationId="{15CAD085-A914-3571-3F4E-9367368772EF}"/>
          </ac:spMkLst>
        </pc:spChg>
      </pc:sldChg>
      <pc:sldChg chg="addSp delSp modSp add mod">
        <pc:chgData name="Sedgwick, Iain (STFC,RAL,TECH)" userId="de41d471-5fd1-49ac-b403-67b71b604f28" providerId="ADAL" clId="{50987C89-D4A0-4BAF-8A78-9A56EEBB8257}" dt="2025-12-02T14:06:24.446" v="518" actId="20577"/>
        <pc:sldMkLst>
          <pc:docMk/>
          <pc:sldMk cId="3762041966" sldId="262"/>
        </pc:sldMkLst>
        <pc:spChg chg="mod">
          <ac:chgData name="Sedgwick, Iain (STFC,RAL,TECH)" userId="de41d471-5fd1-49ac-b403-67b71b604f28" providerId="ADAL" clId="{50987C89-D4A0-4BAF-8A78-9A56EEBB8257}" dt="2025-12-02T14:06:24.446" v="518" actId="20577"/>
          <ac:spMkLst>
            <pc:docMk/>
            <pc:sldMk cId="3762041966" sldId="262"/>
            <ac:spMk id="5" creationId="{FA95FE70-702D-17DF-D995-8E2CE0E745BA}"/>
          </ac:spMkLst>
        </pc:spChg>
        <pc:spChg chg="add mod">
          <ac:chgData name="Sedgwick, Iain (STFC,RAL,TECH)" userId="de41d471-5fd1-49ac-b403-67b71b604f28" providerId="ADAL" clId="{50987C89-D4A0-4BAF-8A78-9A56EEBB8257}" dt="2025-12-02T14:04:10.700" v="372" actId="207"/>
          <ac:spMkLst>
            <pc:docMk/>
            <pc:sldMk cId="3762041966" sldId="262"/>
            <ac:spMk id="6" creationId="{CDF94C34-BDA2-94D8-2CEE-E497DE79D8AD}"/>
          </ac:spMkLst>
        </pc:spChg>
        <pc:spChg chg="add mod">
          <ac:chgData name="Sedgwick, Iain (STFC,RAL,TECH)" userId="de41d471-5fd1-49ac-b403-67b71b604f28" providerId="ADAL" clId="{50987C89-D4A0-4BAF-8A78-9A56EEBB8257}" dt="2025-12-02T14:04:41.926" v="388" actId="14100"/>
          <ac:spMkLst>
            <pc:docMk/>
            <pc:sldMk cId="3762041966" sldId="262"/>
            <ac:spMk id="9" creationId="{990B6D7A-B175-1920-DD22-B8D859B4FD4F}"/>
          </ac:spMkLst>
        </pc:spChg>
        <pc:spChg chg="add mod">
          <ac:chgData name="Sedgwick, Iain (STFC,RAL,TECH)" userId="de41d471-5fd1-49ac-b403-67b71b604f28" providerId="ADAL" clId="{50987C89-D4A0-4BAF-8A78-9A56EEBB8257}" dt="2025-12-02T14:05:48.951" v="492" actId="207"/>
          <ac:spMkLst>
            <pc:docMk/>
            <pc:sldMk cId="3762041966" sldId="262"/>
            <ac:spMk id="10" creationId="{C4CE395F-82E4-4133-F718-667276EDDCB6}"/>
          </ac:spMkLst>
        </pc:spChg>
        <pc:spChg chg="add mod">
          <ac:chgData name="Sedgwick, Iain (STFC,RAL,TECH)" userId="de41d471-5fd1-49ac-b403-67b71b604f28" providerId="ADAL" clId="{50987C89-D4A0-4BAF-8A78-9A56EEBB8257}" dt="2025-12-02T14:05:51.005" v="493" actId="207"/>
          <ac:spMkLst>
            <pc:docMk/>
            <pc:sldMk cId="3762041966" sldId="262"/>
            <ac:spMk id="11" creationId="{1E0BA41C-B52D-6298-F03D-47B91CB707E1}"/>
          </ac:spMkLst>
        </pc:spChg>
        <pc:picChg chg="mod">
          <ac:chgData name="Sedgwick, Iain (STFC,RAL,TECH)" userId="de41d471-5fd1-49ac-b403-67b71b604f28" providerId="ADAL" clId="{50987C89-D4A0-4BAF-8A78-9A56EEBB8257}" dt="2025-12-02T14:04:16.420" v="382" actId="29295"/>
          <ac:picMkLst>
            <pc:docMk/>
            <pc:sldMk cId="3762041966" sldId="262"/>
            <ac:picMk id="3" creationId="{CF720207-919F-FCA1-5FBD-F8EE9695A2E6}"/>
          </ac:picMkLst>
        </pc:picChg>
      </pc:sldChg>
      <pc:sldChg chg="addSp delSp modSp add mod">
        <pc:chgData name="Sedgwick, Iain (STFC,RAL,TECH)" userId="de41d471-5fd1-49ac-b403-67b71b604f28" providerId="ADAL" clId="{50987C89-D4A0-4BAF-8A78-9A56EEBB8257}" dt="2025-12-15T22:10:54.751" v="6276" actId="5793"/>
        <pc:sldMkLst>
          <pc:docMk/>
          <pc:sldMk cId="3158060706" sldId="263"/>
        </pc:sldMkLst>
        <pc:spChg chg="add mod">
          <ac:chgData name="Sedgwick, Iain (STFC,RAL,TECH)" userId="de41d471-5fd1-49ac-b403-67b71b604f28" providerId="ADAL" clId="{50987C89-D4A0-4BAF-8A78-9A56EEBB8257}" dt="2025-12-15T22:10:54.751" v="6276" actId="5793"/>
          <ac:spMkLst>
            <pc:docMk/>
            <pc:sldMk cId="3158060706" sldId="263"/>
            <ac:spMk id="3" creationId="{CE017EC7-6101-3D57-57ED-B90DFE4CA380}"/>
          </ac:spMkLst>
        </pc:spChg>
        <pc:spChg chg="mod">
          <ac:chgData name="Sedgwick, Iain (STFC,RAL,TECH)" userId="de41d471-5fd1-49ac-b403-67b71b604f28" providerId="ADAL" clId="{50987C89-D4A0-4BAF-8A78-9A56EEBB8257}" dt="2025-12-02T14:06:06.407" v="506" actId="20577"/>
          <ac:spMkLst>
            <pc:docMk/>
            <pc:sldMk cId="3158060706" sldId="263"/>
            <ac:spMk id="5" creationId="{78406361-E246-1418-4086-38296E5A0B7A}"/>
          </ac:spMkLst>
        </pc:spChg>
        <pc:spChg chg="mod">
          <ac:chgData name="Sedgwick, Iain (STFC,RAL,TECH)" userId="de41d471-5fd1-49ac-b403-67b71b604f28" providerId="ADAL" clId="{50987C89-D4A0-4BAF-8A78-9A56EEBB8257}" dt="2025-12-09T10:29:47.591" v="5721" actId="20577"/>
          <ac:spMkLst>
            <pc:docMk/>
            <pc:sldMk cId="3158060706" sldId="263"/>
            <ac:spMk id="7" creationId="{BF117EFB-9A7D-A639-F482-17887CA4307A}"/>
          </ac:spMkLst>
        </pc:spChg>
      </pc:sldChg>
      <pc:sldChg chg="addSp delSp modSp add mod">
        <pc:chgData name="Sedgwick, Iain (STFC,RAL,TECH)" userId="de41d471-5fd1-49ac-b403-67b71b604f28" providerId="ADAL" clId="{50987C89-D4A0-4BAF-8A78-9A56EEBB8257}" dt="2025-12-02T14:18:31.225" v="718" actId="20577"/>
        <pc:sldMkLst>
          <pc:docMk/>
          <pc:sldMk cId="2265147071" sldId="264"/>
        </pc:sldMkLst>
        <pc:spChg chg="mod">
          <ac:chgData name="Sedgwick, Iain (STFC,RAL,TECH)" userId="de41d471-5fd1-49ac-b403-67b71b604f28" providerId="ADAL" clId="{50987C89-D4A0-4BAF-8A78-9A56EEBB8257}" dt="2025-12-02T14:18:31.225" v="718" actId="20577"/>
          <ac:spMkLst>
            <pc:docMk/>
            <pc:sldMk cId="2265147071" sldId="264"/>
            <ac:spMk id="2" creationId="{7CEE714F-024F-8AE8-468D-852DE81A81E7}"/>
          </ac:spMkLst>
        </pc:spChg>
        <pc:spChg chg="add mod">
          <ac:chgData name="Sedgwick, Iain (STFC,RAL,TECH)" userId="de41d471-5fd1-49ac-b403-67b71b604f28" providerId="ADAL" clId="{50987C89-D4A0-4BAF-8A78-9A56EEBB8257}" dt="2025-12-02T14:09:05.748" v="532" actId="478"/>
          <ac:spMkLst>
            <pc:docMk/>
            <pc:sldMk cId="2265147071" sldId="264"/>
            <ac:spMk id="6" creationId="{C3C73CE9-34B4-8955-993C-37FC9F1C0195}"/>
          </ac:spMkLst>
        </pc:spChg>
        <pc:spChg chg="add mod">
          <ac:chgData name="Sedgwick, Iain (STFC,RAL,TECH)" userId="de41d471-5fd1-49ac-b403-67b71b604f28" providerId="ADAL" clId="{50987C89-D4A0-4BAF-8A78-9A56EEBB8257}" dt="2025-12-02T14:09:08.296" v="533" actId="478"/>
          <ac:spMkLst>
            <pc:docMk/>
            <pc:sldMk cId="2265147071" sldId="264"/>
            <ac:spMk id="8" creationId="{CF4DF45B-83D9-555F-90FD-9612C3A42133}"/>
          </ac:spMkLst>
        </pc:spChg>
      </pc:sldChg>
      <pc:sldChg chg="addSp delSp modSp new mod">
        <pc:chgData name="Sedgwick, Iain (STFC,RAL,TECH)" userId="de41d471-5fd1-49ac-b403-67b71b604f28" providerId="ADAL" clId="{50987C89-D4A0-4BAF-8A78-9A56EEBB8257}" dt="2025-12-15T22:11:24.854" v="6277"/>
        <pc:sldMkLst>
          <pc:docMk/>
          <pc:sldMk cId="382921928" sldId="265"/>
        </pc:sldMkLst>
        <pc:spChg chg="mod">
          <ac:chgData name="Sedgwick, Iain (STFC,RAL,TECH)" userId="de41d471-5fd1-49ac-b403-67b71b604f28" providerId="ADAL" clId="{50987C89-D4A0-4BAF-8A78-9A56EEBB8257}" dt="2025-12-02T14:09:41.834" v="542"/>
          <ac:spMkLst>
            <pc:docMk/>
            <pc:sldMk cId="382921928" sldId="265"/>
            <ac:spMk id="3" creationId="{3D91E3FF-B857-E162-1610-4C7142DE5A8A}"/>
          </ac:spMkLst>
        </pc:spChg>
        <pc:spChg chg="mod">
          <ac:chgData name="Sedgwick, Iain (STFC,RAL,TECH)" userId="de41d471-5fd1-49ac-b403-67b71b604f28" providerId="ADAL" clId="{50987C89-D4A0-4BAF-8A78-9A56EEBB8257}" dt="2025-12-15T22:11:24.854" v="6277"/>
          <ac:spMkLst>
            <pc:docMk/>
            <pc:sldMk cId="382921928" sldId="265"/>
            <ac:spMk id="5" creationId="{BD0DD213-AF00-5A6F-4E0D-6562F9BEFF50}"/>
          </ac:spMkLst>
        </pc:spChg>
        <pc:picChg chg="add mod">
          <ac:chgData name="Sedgwick, Iain (STFC,RAL,TECH)" userId="de41d471-5fd1-49ac-b403-67b71b604f28" providerId="ADAL" clId="{50987C89-D4A0-4BAF-8A78-9A56EEBB8257}" dt="2025-12-02T14:09:32.817" v="541" actId="1076"/>
          <ac:picMkLst>
            <pc:docMk/>
            <pc:sldMk cId="382921928" sldId="265"/>
            <ac:picMk id="7" creationId="{C54D2288-577A-B582-C6F2-646E4884750F}"/>
          </ac:picMkLst>
        </pc:picChg>
      </pc:sldChg>
      <pc:sldChg chg="addSp delSp modSp new mod">
        <pc:chgData name="Sedgwick, Iain (STFC,RAL,TECH)" userId="de41d471-5fd1-49ac-b403-67b71b604f28" providerId="ADAL" clId="{50987C89-D4A0-4BAF-8A78-9A56EEBB8257}" dt="2025-12-15T22:12:19.179" v="6278"/>
        <pc:sldMkLst>
          <pc:docMk/>
          <pc:sldMk cId="2178252105" sldId="266"/>
        </pc:sldMkLst>
        <pc:spChg chg="mod">
          <ac:chgData name="Sedgwick, Iain (STFC,RAL,TECH)" userId="de41d471-5fd1-49ac-b403-67b71b604f28" providerId="ADAL" clId="{50987C89-D4A0-4BAF-8A78-9A56EEBB8257}" dt="2025-12-02T14:18:41.647" v="729" actId="20577"/>
          <ac:spMkLst>
            <pc:docMk/>
            <pc:sldMk cId="2178252105" sldId="266"/>
            <ac:spMk id="3" creationId="{2EE94631-9C58-54A4-B727-B16702108E78}"/>
          </ac:spMkLst>
        </pc:spChg>
        <pc:spChg chg="mod">
          <ac:chgData name="Sedgwick, Iain (STFC,RAL,TECH)" userId="de41d471-5fd1-49ac-b403-67b71b604f28" providerId="ADAL" clId="{50987C89-D4A0-4BAF-8A78-9A56EEBB8257}" dt="2025-12-15T22:12:19.179" v="6278"/>
          <ac:spMkLst>
            <pc:docMk/>
            <pc:sldMk cId="2178252105" sldId="266"/>
            <ac:spMk id="5" creationId="{AD88B0BF-7E02-99F0-A9B4-1F5B048680F9}"/>
          </ac:spMkLst>
        </pc:spChg>
        <pc:spChg chg="add mod">
          <ac:chgData name="Sedgwick, Iain (STFC,RAL,TECH)" userId="de41d471-5fd1-49ac-b403-67b71b604f28" providerId="ADAL" clId="{50987C89-D4A0-4BAF-8A78-9A56EEBB8257}" dt="2025-12-09T09:55:16.561" v="3801" actId="20577"/>
          <ac:spMkLst>
            <pc:docMk/>
            <pc:sldMk cId="2178252105" sldId="266"/>
            <ac:spMk id="7" creationId="{C5E86BC7-763A-1646-B2F1-07787C8DD501}"/>
          </ac:spMkLst>
        </pc:spChg>
        <pc:picChg chg="add mod ord">
          <ac:chgData name="Sedgwick, Iain (STFC,RAL,TECH)" userId="de41d471-5fd1-49ac-b403-67b71b604f28" providerId="ADAL" clId="{50987C89-D4A0-4BAF-8A78-9A56EEBB8257}" dt="2025-12-02T14:16:29.070" v="592" actId="1076"/>
          <ac:picMkLst>
            <pc:docMk/>
            <pc:sldMk cId="2178252105" sldId="266"/>
            <ac:picMk id="9" creationId="{6436FCE1-8DBC-F5CC-F706-396EC24D2093}"/>
          </ac:picMkLst>
        </pc:picChg>
        <pc:picChg chg="add mod">
          <ac:chgData name="Sedgwick, Iain (STFC,RAL,TECH)" userId="de41d471-5fd1-49ac-b403-67b71b604f28" providerId="ADAL" clId="{50987C89-D4A0-4BAF-8A78-9A56EEBB8257}" dt="2025-12-02T14:16:22.884" v="588" actId="1076"/>
          <ac:picMkLst>
            <pc:docMk/>
            <pc:sldMk cId="2178252105" sldId="266"/>
            <ac:picMk id="11" creationId="{2CB7F672-4807-35C9-0001-FCEF210B9B25}"/>
          </ac:picMkLst>
        </pc:picChg>
      </pc:sldChg>
      <pc:sldChg chg="modSp add mod ord">
        <pc:chgData name="Sedgwick, Iain (STFC,RAL,TECH)" userId="de41d471-5fd1-49ac-b403-67b71b604f28" providerId="ADAL" clId="{50987C89-D4A0-4BAF-8A78-9A56EEBB8257}" dt="2025-12-09T10:00:13.538" v="3889" actId="20577"/>
        <pc:sldMkLst>
          <pc:docMk/>
          <pc:sldMk cId="2758838674" sldId="267"/>
        </pc:sldMkLst>
        <pc:spChg chg="mod">
          <ac:chgData name="Sedgwick, Iain (STFC,RAL,TECH)" userId="de41d471-5fd1-49ac-b403-67b71b604f28" providerId="ADAL" clId="{50987C89-D4A0-4BAF-8A78-9A56EEBB8257}" dt="2025-12-09T10:00:13.538" v="3889" actId="20577"/>
          <ac:spMkLst>
            <pc:docMk/>
            <pc:sldMk cId="2758838674" sldId="267"/>
            <ac:spMk id="2" creationId="{74F74646-8C90-031D-0F0F-BE7982E8295A}"/>
          </ac:spMkLst>
        </pc:spChg>
      </pc:sldChg>
      <pc:sldChg chg="addSp delSp modSp new mod">
        <pc:chgData name="Sedgwick, Iain (STFC,RAL,TECH)" userId="de41d471-5fd1-49ac-b403-67b71b604f28" providerId="ADAL" clId="{50987C89-D4A0-4BAF-8A78-9A56EEBB8257}" dt="2025-12-02T14:22:37.051" v="1055" actId="1076"/>
        <pc:sldMkLst>
          <pc:docMk/>
          <pc:sldMk cId="3966174994" sldId="268"/>
        </pc:sldMkLst>
        <pc:spChg chg="mod">
          <ac:chgData name="Sedgwick, Iain (STFC,RAL,TECH)" userId="de41d471-5fd1-49ac-b403-67b71b604f28" providerId="ADAL" clId="{50987C89-D4A0-4BAF-8A78-9A56EEBB8257}" dt="2025-12-02T14:19:08.939" v="753" actId="20577"/>
          <ac:spMkLst>
            <pc:docMk/>
            <pc:sldMk cId="3966174994" sldId="268"/>
            <ac:spMk id="3" creationId="{1FD3DAD7-3739-59FC-CF5E-D1AAB68451AE}"/>
          </ac:spMkLst>
        </pc:spChg>
        <pc:spChg chg="add mod">
          <ac:chgData name="Sedgwick, Iain (STFC,RAL,TECH)" userId="de41d471-5fd1-49ac-b403-67b71b604f28" providerId="ADAL" clId="{50987C89-D4A0-4BAF-8A78-9A56EEBB8257}" dt="2025-12-02T14:20:53.488" v="1050" actId="14100"/>
          <ac:spMkLst>
            <pc:docMk/>
            <pc:sldMk cId="3966174994" sldId="268"/>
            <ac:spMk id="8" creationId="{30F6D3A1-2356-37A9-4BFF-6A0A5F872EE6}"/>
          </ac:spMkLst>
        </pc:spChg>
        <pc:picChg chg="add mod">
          <ac:chgData name="Sedgwick, Iain (STFC,RAL,TECH)" userId="de41d471-5fd1-49ac-b403-67b71b604f28" providerId="ADAL" clId="{50987C89-D4A0-4BAF-8A78-9A56EEBB8257}" dt="2025-12-02T14:22:37.051" v="1055" actId="1076"/>
          <ac:picMkLst>
            <pc:docMk/>
            <pc:sldMk cId="3966174994" sldId="268"/>
            <ac:picMk id="10" creationId="{399BEAAC-4E4B-AFA6-1333-7BD706CCA6F0}"/>
          </ac:picMkLst>
        </pc:picChg>
      </pc:sldChg>
      <pc:sldChg chg="modSp add mod">
        <pc:chgData name="Sedgwick, Iain (STFC,RAL,TECH)" userId="de41d471-5fd1-49ac-b403-67b71b604f28" providerId="ADAL" clId="{50987C89-D4A0-4BAF-8A78-9A56EEBB8257}" dt="2025-12-03T13:07:51.293" v="1439" actId="1076"/>
        <pc:sldMkLst>
          <pc:docMk/>
          <pc:sldMk cId="3511586836" sldId="269"/>
        </pc:sldMkLst>
        <pc:spChg chg="mod">
          <ac:chgData name="Sedgwick, Iain (STFC,RAL,TECH)" userId="de41d471-5fd1-49ac-b403-67b71b604f28" providerId="ADAL" clId="{50987C89-D4A0-4BAF-8A78-9A56EEBB8257}" dt="2025-12-03T13:07:51.293" v="1439" actId="1076"/>
          <ac:spMkLst>
            <pc:docMk/>
            <pc:sldMk cId="3511586836" sldId="269"/>
            <ac:spMk id="6" creationId="{9744A9F9-944D-5880-3F0F-9FAC5E0F391F}"/>
          </ac:spMkLst>
        </pc:spChg>
      </pc:sldChg>
      <pc:sldChg chg="addSp delSp modSp add mod">
        <pc:chgData name="Sedgwick, Iain (STFC,RAL,TECH)" userId="de41d471-5fd1-49ac-b403-67b71b604f28" providerId="ADAL" clId="{50987C89-D4A0-4BAF-8A78-9A56EEBB8257}" dt="2025-12-09T09:56:19.715" v="3803" actId="20577"/>
        <pc:sldMkLst>
          <pc:docMk/>
          <pc:sldMk cId="3299041986" sldId="270"/>
        </pc:sldMkLst>
        <pc:spChg chg="add mod">
          <ac:chgData name="Sedgwick, Iain (STFC,RAL,TECH)" userId="de41d471-5fd1-49ac-b403-67b71b604f28" providerId="ADAL" clId="{50987C89-D4A0-4BAF-8A78-9A56EEBB8257}" dt="2025-12-09T09:56:19.715" v="3803" actId="20577"/>
          <ac:spMkLst>
            <pc:docMk/>
            <pc:sldMk cId="3299041986" sldId="270"/>
            <ac:spMk id="3" creationId="{D9A80243-747A-9ADC-107C-C49CAF00A229}"/>
          </ac:spMkLst>
        </pc:spChg>
        <pc:spChg chg="add mod">
          <ac:chgData name="Sedgwick, Iain (STFC,RAL,TECH)" userId="de41d471-5fd1-49ac-b403-67b71b604f28" providerId="ADAL" clId="{50987C89-D4A0-4BAF-8A78-9A56EEBB8257}" dt="2025-12-03T15:01:12.864" v="2082" actId="14100"/>
          <ac:spMkLst>
            <pc:docMk/>
            <pc:sldMk cId="3299041986" sldId="270"/>
            <ac:spMk id="4" creationId="{7AD049C0-1F3A-1202-7D4E-9A546DDBE19D}"/>
          </ac:spMkLst>
        </pc:spChg>
        <pc:spChg chg="mod">
          <ac:chgData name="Sedgwick, Iain (STFC,RAL,TECH)" userId="de41d471-5fd1-49ac-b403-67b71b604f28" providerId="ADAL" clId="{50987C89-D4A0-4BAF-8A78-9A56EEBB8257}" dt="2025-12-03T16:26:21.825" v="2187" actId="20577"/>
          <ac:spMkLst>
            <pc:docMk/>
            <pc:sldMk cId="3299041986" sldId="270"/>
            <ac:spMk id="5" creationId="{8906902D-327E-A150-853A-A765EAF5C7B7}"/>
          </ac:spMkLst>
        </pc:spChg>
        <pc:spChg chg="mod">
          <ac:chgData name="Sedgwick, Iain (STFC,RAL,TECH)" userId="de41d471-5fd1-49ac-b403-67b71b604f28" providerId="ADAL" clId="{50987C89-D4A0-4BAF-8A78-9A56EEBB8257}" dt="2025-12-03T13:12:38.463" v="1598" actId="20577"/>
          <ac:spMkLst>
            <pc:docMk/>
            <pc:sldMk cId="3299041986" sldId="270"/>
            <ac:spMk id="7" creationId="{D2F2AFE8-4B61-B463-74C4-36EFBD6FCA44}"/>
          </ac:spMkLst>
        </pc:spChg>
        <pc:spChg chg="add mod">
          <ac:chgData name="Sedgwick, Iain (STFC,RAL,TECH)" userId="de41d471-5fd1-49ac-b403-67b71b604f28" providerId="ADAL" clId="{50987C89-D4A0-4BAF-8A78-9A56EEBB8257}" dt="2025-12-03T15:01:19.874" v="2084" actId="14100"/>
          <ac:spMkLst>
            <pc:docMk/>
            <pc:sldMk cId="3299041986" sldId="270"/>
            <ac:spMk id="9" creationId="{57B78DED-64D2-D5FE-D146-F118C9B618F9}"/>
          </ac:spMkLst>
        </pc:spChg>
        <pc:graphicFrameChg chg="mod modGraphic">
          <ac:chgData name="Sedgwick, Iain (STFC,RAL,TECH)" userId="de41d471-5fd1-49ac-b403-67b71b604f28" providerId="ADAL" clId="{50987C89-D4A0-4BAF-8A78-9A56EEBB8257}" dt="2025-12-03T15:00:30.201" v="2077" actId="113"/>
          <ac:graphicFrameMkLst>
            <pc:docMk/>
            <pc:sldMk cId="3299041986" sldId="270"/>
            <ac:graphicFrameMk id="25" creationId="{9084EE94-2C7A-8F1A-4831-982B72572200}"/>
          </ac:graphicFrameMkLst>
        </pc:graphicFrameChg>
      </pc:sldChg>
      <pc:sldChg chg="addSp modSp new mod">
        <pc:chgData name="Sedgwick, Iain (STFC,RAL,TECH)" userId="de41d471-5fd1-49ac-b403-67b71b604f28" providerId="ADAL" clId="{50987C89-D4A0-4BAF-8A78-9A56EEBB8257}" dt="2025-12-09T09:57:51.289" v="3860" actId="20577"/>
        <pc:sldMkLst>
          <pc:docMk/>
          <pc:sldMk cId="872575079" sldId="271"/>
        </pc:sldMkLst>
        <pc:spChg chg="mod">
          <ac:chgData name="Sedgwick, Iain (STFC,RAL,TECH)" userId="de41d471-5fd1-49ac-b403-67b71b604f28" providerId="ADAL" clId="{50987C89-D4A0-4BAF-8A78-9A56EEBB8257}" dt="2025-12-09T09:57:51.289" v="3860" actId="20577"/>
          <ac:spMkLst>
            <pc:docMk/>
            <pc:sldMk cId="872575079" sldId="271"/>
            <ac:spMk id="2" creationId="{4749989E-CFF5-AD93-6F7A-9F783785404E}"/>
          </ac:spMkLst>
        </pc:spChg>
        <pc:spChg chg="add mod">
          <ac:chgData name="Sedgwick, Iain (STFC,RAL,TECH)" userId="de41d471-5fd1-49ac-b403-67b71b604f28" providerId="ADAL" clId="{50987C89-D4A0-4BAF-8A78-9A56EEBB8257}" dt="2025-12-03T16:29:41.770" v="2548" actId="404"/>
          <ac:spMkLst>
            <pc:docMk/>
            <pc:sldMk cId="872575079" sldId="271"/>
            <ac:spMk id="7" creationId="{577B7377-1CCB-0F46-DBAB-36361888DCCF}"/>
          </ac:spMkLst>
        </pc:spChg>
        <pc:picChg chg="add mod">
          <ac:chgData name="Sedgwick, Iain (STFC,RAL,TECH)" userId="de41d471-5fd1-49ac-b403-67b71b604f28" providerId="ADAL" clId="{50987C89-D4A0-4BAF-8A78-9A56EEBB8257}" dt="2025-12-03T16:27:36.640" v="2329" actId="14100"/>
          <ac:picMkLst>
            <pc:docMk/>
            <pc:sldMk cId="872575079" sldId="271"/>
            <ac:picMk id="9" creationId="{D62BB4D1-8E60-3BEE-FDFA-A84C2C02C8F4}"/>
          </ac:picMkLst>
        </pc:picChg>
        <pc:picChg chg="add mod modCrop">
          <ac:chgData name="Sedgwick, Iain (STFC,RAL,TECH)" userId="de41d471-5fd1-49ac-b403-67b71b604f28" providerId="ADAL" clId="{50987C89-D4A0-4BAF-8A78-9A56EEBB8257}" dt="2025-12-03T16:28:03.554" v="2335" actId="1076"/>
          <ac:picMkLst>
            <pc:docMk/>
            <pc:sldMk cId="872575079" sldId="271"/>
            <ac:picMk id="11" creationId="{180480BF-F398-7291-8F5D-39FA54DFA555}"/>
          </ac:picMkLst>
        </pc:picChg>
      </pc:sldChg>
      <pc:sldChg chg="addSp modSp new mod ord">
        <pc:chgData name="Sedgwick, Iain (STFC,RAL,TECH)" userId="de41d471-5fd1-49ac-b403-67b71b604f28" providerId="ADAL" clId="{50987C89-D4A0-4BAF-8A78-9A56EEBB8257}" dt="2025-12-09T09:58:53.882" v="3864"/>
        <pc:sldMkLst>
          <pc:docMk/>
          <pc:sldMk cId="3449639432" sldId="272"/>
        </pc:sldMkLst>
        <pc:spChg chg="mod">
          <ac:chgData name="Sedgwick, Iain (STFC,RAL,TECH)" userId="de41d471-5fd1-49ac-b403-67b71b604f28" providerId="ADAL" clId="{50987C89-D4A0-4BAF-8A78-9A56EEBB8257}" dt="2025-12-03T16:29:54.721" v="2550"/>
          <ac:spMkLst>
            <pc:docMk/>
            <pc:sldMk cId="3449639432" sldId="272"/>
            <ac:spMk id="2" creationId="{774A8CC7-FC3C-5B03-7176-B2F5625DB3F4}"/>
          </ac:spMkLst>
        </pc:spChg>
        <pc:spChg chg="add mod">
          <ac:chgData name="Sedgwick, Iain (STFC,RAL,TECH)" userId="de41d471-5fd1-49ac-b403-67b71b604f28" providerId="ADAL" clId="{50987C89-D4A0-4BAF-8A78-9A56EEBB8257}" dt="2025-12-03T16:32:43.718" v="2774" actId="20577"/>
          <ac:spMkLst>
            <pc:docMk/>
            <pc:sldMk cId="3449639432" sldId="272"/>
            <ac:spMk id="6" creationId="{A1357485-738B-382C-3142-66B1C67B6026}"/>
          </ac:spMkLst>
        </pc:spChg>
        <pc:picChg chg="add mod">
          <ac:chgData name="Sedgwick, Iain (STFC,RAL,TECH)" userId="de41d471-5fd1-49ac-b403-67b71b604f28" providerId="ADAL" clId="{50987C89-D4A0-4BAF-8A78-9A56EEBB8257}" dt="2025-12-03T16:32:27.399" v="2722" actId="1076"/>
          <ac:picMkLst>
            <pc:docMk/>
            <pc:sldMk cId="3449639432" sldId="272"/>
            <ac:picMk id="7" creationId="{DBD98CAE-3143-1214-233F-B0E7328FA127}"/>
          </ac:picMkLst>
        </pc:picChg>
        <pc:picChg chg="add mod">
          <ac:chgData name="Sedgwick, Iain (STFC,RAL,TECH)" userId="de41d471-5fd1-49ac-b403-67b71b604f28" providerId="ADAL" clId="{50987C89-D4A0-4BAF-8A78-9A56EEBB8257}" dt="2025-12-03T16:32:18.745" v="2719" actId="1076"/>
          <ac:picMkLst>
            <pc:docMk/>
            <pc:sldMk cId="3449639432" sldId="272"/>
            <ac:picMk id="18" creationId="{C1E65CDA-0C1A-D264-ABBD-7041F53CBB08}"/>
          </ac:picMkLst>
        </pc:picChg>
      </pc:sldChg>
      <pc:sldChg chg="addSp modSp new mod ord">
        <pc:chgData name="Sedgwick, Iain (STFC,RAL,TECH)" userId="de41d471-5fd1-49ac-b403-67b71b604f28" providerId="ADAL" clId="{50987C89-D4A0-4BAF-8A78-9A56EEBB8257}" dt="2025-12-09T09:58:53.882" v="3864"/>
        <pc:sldMkLst>
          <pc:docMk/>
          <pc:sldMk cId="1894395068" sldId="273"/>
        </pc:sldMkLst>
        <pc:spChg chg="mod">
          <ac:chgData name="Sedgwick, Iain (STFC,RAL,TECH)" userId="de41d471-5fd1-49ac-b403-67b71b604f28" providerId="ADAL" clId="{50987C89-D4A0-4BAF-8A78-9A56EEBB8257}" dt="2025-12-03T16:33:11.900" v="2776"/>
          <ac:spMkLst>
            <pc:docMk/>
            <pc:sldMk cId="1894395068" sldId="273"/>
            <ac:spMk id="2" creationId="{AD8A4E66-F904-CC9A-9AA7-2B0B69F11896}"/>
          </ac:spMkLst>
        </pc:spChg>
        <pc:spChg chg="add mod">
          <ac:chgData name="Sedgwick, Iain (STFC,RAL,TECH)" userId="de41d471-5fd1-49ac-b403-67b71b604f28" providerId="ADAL" clId="{50987C89-D4A0-4BAF-8A78-9A56EEBB8257}" dt="2025-12-03T16:38:27.950" v="2797" actId="1076"/>
          <ac:spMkLst>
            <pc:docMk/>
            <pc:sldMk cId="1894395068" sldId="273"/>
            <ac:spMk id="10" creationId="{6FB2B750-B689-DB0E-40B9-833F22B8B478}"/>
          </ac:spMkLst>
        </pc:spChg>
        <pc:spChg chg="add mod">
          <ac:chgData name="Sedgwick, Iain (STFC,RAL,TECH)" userId="de41d471-5fd1-49ac-b403-67b71b604f28" providerId="ADAL" clId="{50987C89-D4A0-4BAF-8A78-9A56EEBB8257}" dt="2025-12-03T16:38:38.941" v="2806" actId="20577"/>
          <ac:spMkLst>
            <pc:docMk/>
            <pc:sldMk cId="1894395068" sldId="273"/>
            <ac:spMk id="11" creationId="{D5CE8FE2-19D7-4840-27EC-85ABCFF60E82}"/>
          </ac:spMkLst>
        </pc:spChg>
        <pc:picChg chg="add mod modCrop">
          <ac:chgData name="Sedgwick, Iain (STFC,RAL,TECH)" userId="de41d471-5fd1-49ac-b403-67b71b604f28" providerId="ADAL" clId="{50987C89-D4A0-4BAF-8A78-9A56EEBB8257}" dt="2025-12-03T16:38:15.428" v="2792" actId="1076"/>
          <ac:picMkLst>
            <pc:docMk/>
            <pc:sldMk cId="1894395068" sldId="273"/>
            <ac:picMk id="7" creationId="{C5D6C4F4-9F83-6813-F5AE-D55589BCD845}"/>
          </ac:picMkLst>
        </pc:picChg>
        <pc:picChg chg="add mod modCrop">
          <ac:chgData name="Sedgwick, Iain (STFC,RAL,TECH)" userId="de41d471-5fd1-49ac-b403-67b71b604f28" providerId="ADAL" clId="{50987C89-D4A0-4BAF-8A78-9A56EEBB8257}" dt="2025-12-03T16:38:15.428" v="2792" actId="1076"/>
          <ac:picMkLst>
            <pc:docMk/>
            <pc:sldMk cId="1894395068" sldId="273"/>
            <ac:picMk id="9" creationId="{1E656FD3-E7F9-3894-8855-A8F4B405D982}"/>
          </ac:picMkLst>
        </pc:picChg>
      </pc:sldChg>
      <pc:sldChg chg="modSp new del mod">
        <pc:chgData name="Sedgwick, Iain (STFC,RAL,TECH)" userId="de41d471-5fd1-49ac-b403-67b71b604f28" providerId="ADAL" clId="{50987C89-D4A0-4BAF-8A78-9A56EEBB8257}" dt="2025-12-03T16:55:49.912" v="3481" actId="47"/>
        <pc:sldMkLst>
          <pc:docMk/>
          <pc:sldMk cId="3090430035" sldId="274"/>
        </pc:sldMkLst>
      </pc:sldChg>
      <pc:sldChg chg="addSp delSp modSp add mod modAnim">
        <pc:chgData name="Sedgwick, Iain (STFC,RAL,TECH)" userId="de41d471-5fd1-49ac-b403-67b71b604f28" providerId="ADAL" clId="{50987C89-D4A0-4BAF-8A78-9A56EEBB8257}" dt="2025-12-03T16:58:05.790" v="3551"/>
        <pc:sldMkLst>
          <pc:docMk/>
          <pc:sldMk cId="3048881784" sldId="275"/>
        </pc:sldMkLst>
        <pc:spChg chg="mod">
          <ac:chgData name="Sedgwick, Iain (STFC,RAL,TECH)" userId="de41d471-5fd1-49ac-b403-67b71b604f28" providerId="ADAL" clId="{50987C89-D4A0-4BAF-8A78-9A56EEBB8257}" dt="2025-12-03T16:45:11.163" v="2899" actId="20577"/>
          <ac:spMkLst>
            <pc:docMk/>
            <pc:sldMk cId="3048881784" sldId="275"/>
            <ac:spMk id="2" creationId="{DA00A105-2C76-7012-D8C3-FF59E671E7AD}"/>
          </ac:spMkLst>
        </pc:spChg>
        <pc:spChg chg="add mod">
          <ac:chgData name="Sedgwick, Iain (STFC,RAL,TECH)" userId="de41d471-5fd1-49ac-b403-67b71b604f28" providerId="ADAL" clId="{50987C89-D4A0-4BAF-8A78-9A56EEBB8257}" dt="2025-12-03T16:57:40.138" v="3546" actId="20577"/>
          <ac:spMkLst>
            <pc:docMk/>
            <pc:sldMk cId="3048881784" sldId="275"/>
            <ac:spMk id="7" creationId="{B8698102-C417-C818-734E-02B2B6DBDBD5}"/>
          </ac:spMkLst>
        </pc:spChg>
        <pc:picChg chg="add mod">
          <ac:chgData name="Sedgwick, Iain (STFC,RAL,TECH)" userId="de41d471-5fd1-49ac-b403-67b71b604f28" providerId="ADAL" clId="{50987C89-D4A0-4BAF-8A78-9A56EEBB8257}" dt="2025-12-03T16:57:57.089" v="3549" actId="1076"/>
          <ac:picMkLst>
            <pc:docMk/>
            <pc:sldMk cId="3048881784" sldId="275"/>
            <ac:picMk id="8" creationId="{FFA8387B-2A02-85FB-FA7E-BF745C9363E2}"/>
          </ac:picMkLst>
        </pc:picChg>
      </pc:sldChg>
      <pc:sldChg chg="delSp modSp add mod">
        <pc:chgData name="Sedgwick, Iain (STFC,RAL,TECH)" userId="de41d471-5fd1-49ac-b403-67b71b604f28" providerId="ADAL" clId="{50987C89-D4A0-4BAF-8A78-9A56EEBB8257}" dt="2025-12-03T16:53:59.652" v="3480" actId="20577"/>
        <pc:sldMkLst>
          <pc:docMk/>
          <pc:sldMk cId="3035292913" sldId="295"/>
        </pc:sldMkLst>
        <pc:spChg chg="mod">
          <ac:chgData name="Sedgwick, Iain (STFC,RAL,TECH)" userId="de41d471-5fd1-49ac-b403-67b71b604f28" providerId="ADAL" clId="{50987C89-D4A0-4BAF-8A78-9A56EEBB8257}" dt="2025-12-03T16:47:10.357" v="2908" actId="20577"/>
          <ac:spMkLst>
            <pc:docMk/>
            <pc:sldMk cId="3035292913" sldId="295"/>
            <ac:spMk id="2" creationId="{D6E9F7ED-45C0-DF6B-96C3-CA5058DC820D}"/>
          </ac:spMkLst>
        </pc:spChg>
        <pc:spChg chg="mod">
          <ac:chgData name="Sedgwick, Iain (STFC,RAL,TECH)" userId="de41d471-5fd1-49ac-b403-67b71b604f28" providerId="ADAL" clId="{50987C89-D4A0-4BAF-8A78-9A56EEBB8257}" dt="2025-12-03T16:53:59.652" v="3480" actId="20577"/>
          <ac:spMkLst>
            <pc:docMk/>
            <pc:sldMk cId="3035292913" sldId="295"/>
            <ac:spMk id="5" creationId="{82E268CA-614D-6061-C5FD-32FC26634215}"/>
          </ac:spMkLst>
        </pc:spChg>
        <pc:picChg chg="mod">
          <ac:chgData name="Sedgwick, Iain (STFC,RAL,TECH)" userId="de41d471-5fd1-49ac-b403-67b71b604f28" providerId="ADAL" clId="{50987C89-D4A0-4BAF-8A78-9A56EEBB8257}" dt="2025-12-03T16:47:33.953" v="2913" actId="14100"/>
          <ac:picMkLst>
            <pc:docMk/>
            <pc:sldMk cId="3035292913" sldId="295"/>
            <ac:picMk id="1025" creationId="{802FE187-ED9E-464C-9C6E-C0EE19EDC178}"/>
          </ac:picMkLst>
        </pc:picChg>
      </pc:sldChg>
      <pc:sldChg chg="modSp add mod">
        <pc:chgData name="Sedgwick, Iain (STFC,RAL,TECH)" userId="de41d471-5fd1-49ac-b403-67b71b604f28" providerId="ADAL" clId="{50987C89-D4A0-4BAF-8A78-9A56EEBB8257}" dt="2025-12-03T16:59:59.188" v="3709" actId="20577"/>
        <pc:sldMkLst>
          <pc:docMk/>
          <pc:sldMk cId="324430102" sldId="296"/>
        </pc:sldMkLst>
        <pc:spChg chg="mod">
          <ac:chgData name="Sedgwick, Iain (STFC,RAL,TECH)" userId="de41d471-5fd1-49ac-b403-67b71b604f28" providerId="ADAL" clId="{50987C89-D4A0-4BAF-8A78-9A56EEBB8257}" dt="2025-12-03T16:58:59.092" v="3559" actId="20577"/>
          <ac:spMkLst>
            <pc:docMk/>
            <pc:sldMk cId="324430102" sldId="296"/>
            <ac:spMk id="4" creationId="{7CDBF3B7-270C-4964-A760-433232FB2787}"/>
          </ac:spMkLst>
        </pc:spChg>
        <pc:spChg chg="mod">
          <ac:chgData name="Sedgwick, Iain (STFC,RAL,TECH)" userId="de41d471-5fd1-49ac-b403-67b71b604f28" providerId="ADAL" clId="{50987C89-D4A0-4BAF-8A78-9A56EEBB8257}" dt="2025-12-03T16:59:59.188" v="3709" actId="20577"/>
          <ac:spMkLst>
            <pc:docMk/>
            <pc:sldMk cId="324430102" sldId="296"/>
            <ac:spMk id="10" creationId="{A454C62C-4AEC-8FA4-11ED-1078991BFC08}"/>
          </ac:spMkLst>
        </pc:spChg>
      </pc:sldChg>
      <pc:sldChg chg="modSp add mod">
        <pc:chgData name="Sedgwick, Iain (STFC,RAL,TECH)" userId="de41d471-5fd1-49ac-b403-67b71b604f28" providerId="ADAL" clId="{50987C89-D4A0-4BAF-8A78-9A56EEBB8257}" dt="2025-12-09T10:01:09.382" v="3921" actId="20577"/>
        <pc:sldMkLst>
          <pc:docMk/>
          <pc:sldMk cId="734365212" sldId="297"/>
        </pc:sldMkLst>
        <pc:spChg chg="mod">
          <ac:chgData name="Sedgwick, Iain (STFC,RAL,TECH)" userId="de41d471-5fd1-49ac-b403-67b71b604f28" providerId="ADAL" clId="{50987C89-D4A0-4BAF-8A78-9A56EEBB8257}" dt="2025-12-09T10:01:09.382" v="3921" actId="20577"/>
          <ac:spMkLst>
            <pc:docMk/>
            <pc:sldMk cId="734365212" sldId="297"/>
            <ac:spMk id="4" creationId="{FE82B0D2-8BAF-4A46-B025-99F7A6A6C780}"/>
          </ac:spMkLst>
        </pc:spChg>
      </pc:sldChg>
      <pc:sldChg chg="new del">
        <pc:chgData name="Sedgwick, Iain (STFC,RAL,TECH)" userId="de41d471-5fd1-49ac-b403-67b71b604f28" providerId="ADAL" clId="{50987C89-D4A0-4BAF-8A78-9A56EEBB8257}" dt="2025-12-09T09:58:29.761" v="3862" actId="47"/>
        <pc:sldMkLst>
          <pc:docMk/>
          <pc:sldMk cId="1658199516" sldId="298"/>
        </pc:sldMkLst>
      </pc:sldChg>
      <pc:sldChg chg="addSp modSp add mod">
        <pc:chgData name="Sedgwick, Iain (STFC,RAL,TECH)" userId="de41d471-5fd1-49ac-b403-67b71b604f28" providerId="ADAL" clId="{50987C89-D4A0-4BAF-8A78-9A56EEBB8257}" dt="2025-12-09T10:17:23.812" v="4692" actId="20577"/>
        <pc:sldMkLst>
          <pc:docMk/>
          <pc:sldMk cId="3586525156" sldId="299"/>
        </pc:sldMkLst>
        <pc:spChg chg="mod">
          <ac:chgData name="Sedgwick, Iain (STFC,RAL,TECH)" userId="de41d471-5fd1-49ac-b403-67b71b604f28" providerId="ADAL" clId="{50987C89-D4A0-4BAF-8A78-9A56EEBB8257}" dt="2025-12-09T09:57:56.796" v="3861"/>
          <ac:spMkLst>
            <pc:docMk/>
            <pc:sldMk cId="3586525156" sldId="299"/>
            <ac:spMk id="2" creationId="{3BBE0A69-006C-21F5-2794-5D5E39A790C4}"/>
          </ac:spMkLst>
        </pc:spChg>
        <pc:spChg chg="mod">
          <ac:chgData name="Sedgwick, Iain (STFC,RAL,TECH)" userId="de41d471-5fd1-49ac-b403-67b71b604f28" providerId="ADAL" clId="{50987C89-D4A0-4BAF-8A78-9A56EEBB8257}" dt="2025-12-09T10:17:23.812" v="4692" actId="20577"/>
          <ac:spMkLst>
            <pc:docMk/>
            <pc:sldMk cId="3586525156" sldId="299"/>
            <ac:spMk id="6" creationId="{1F2E092E-DCAE-D4A4-F3DB-3415EBFB2975}"/>
          </ac:spMkLst>
        </pc:spChg>
        <pc:spChg chg="add mod">
          <ac:chgData name="Sedgwick, Iain (STFC,RAL,TECH)" userId="de41d471-5fd1-49ac-b403-67b71b604f28" providerId="ADAL" clId="{50987C89-D4A0-4BAF-8A78-9A56EEBB8257}" dt="2025-12-09T10:15:54.263" v="4484" actId="1076"/>
          <ac:spMkLst>
            <pc:docMk/>
            <pc:sldMk cId="3586525156" sldId="299"/>
            <ac:spMk id="7" creationId="{B3CB2C81-8847-A8F0-4B4E-F3D3C5B11B7E}"/>
          </ac:spMkLst>
        </pc:spChg>
        <pc:picChg chg="mod">
          <ac:chgData name="Sedgwick, Iain (STFC,RAL,TECH)" userId="de41d471-5fd1-49ac-b403-67b71b604f28" providerId="ADAL" clId="{50987C89-D4A0-4BAF-8A78-9A56EEBB8257}" dt="2025-12-09T10:15:49.329" v="4483" actId="1076"/>
          <ac:picMkLst>
            <pc:docMk/>
            <pc:sldMk cId="3586525156" sldId="299"/>
            <ac:picMk id="8" creationId="{923D1FF8-6213-A9A0-9CEB-B7371802CD0C}"/>
          </ac:picMkLst>
        </pc:picChg>
        <pc:picChg chg="mod">
          <ac:chgData name="Sedgwick, Iain (STFC,RAL,TECH)" userId="de41d471-5fd1-49ac-b403-67b71b604f28" providerId="ADAL" clId="{50987C89-D4A0-4BAF-8A78-9A56EEBB8257}" dt="2025-12-09T10:15:49.329" v="4483" actId="1076"/>
          <ac:picMkLst>
            <pc:docMk/>
            <pc:sldMk cId="3586525156" sldId="299"/>
            <ac:picMk id="10" creationId="{B14A7B4C-3C4B-2B54-FB0D-FF6FAC32DE8D}"/>
          </ac:picMkLst>
        </pc:picChg>
      </pc:sldChg>
      <pc:sldChg chg="modSp add mod">
        <pc:chgData name="Sedgwick, Iain (STFC,RAL,TECH)" userId="de41d471-5fd1-49ac-b403-67b71b604f28" providerId="ADAL" clId="{50987C89-D4A0-4BAF-8A78-9A56EEBB8257}" dt="2025-12-09T10:00:30.388" v="3912" actId="20577"/>
        <pc:sldMkLst>
          <pc:docMk/>
          <pc:sldMk cId="3022403082" sldId="300"/>
        </pc:sldMkLst>
        <pc:spChg chg="mod">
          <ac:chgData name="Sedgwick, Iain (STFC,RAL,TECH)" userId="de41d471-5fd1-49ac-b403-67b71b604f28" providerId="ADAL" clId="{50987C89-D4A0-4BAF-8A78-9A56EEBB8257}" dt="2025-12-09T10:00:30.388" v="3912" actId="20577"/>
          <ac:spMkLst>
            <pc:docMk/>
            <pc:sldMk cId="3022403082" sldId="300"/>
            <ac:spMk id="2" creationId="{CD9035E5-ED99-EEE5-C678-5041C008AC12}"/>
          </ac:spMkLst>
        </pc:spChg>
      </pc:sldChg>
      <pc:sldChg chg="modSp add mod">
        <pc:chgData name="Sedgwick, Iain (STFC,RAL,TECH)" userId="de41d471-5fd1-49ac-b403-67b71b604f28" providerId="ADAL" clId="{50987C89-D4A0-4BAF-8A78-9A56EEBB8257}" dt="2025-12-09T10:02:22.962" v="3965" actId="20577"/>
        <pc:sldMkLst>
          <pc:docMk/>
          <pc:sldMk cId="1469503150" sldId="301"/>
        </pc:sldMkLst>
        <pc:spChg chg="mod">
          <ac:chgData name="Sedgwick, Iain (STFC,RAL,TECH)" userId="de41d471-5fd1-49ac-b403-67b71b604f28" providerId="ADAL" clId="{50987C89-D4A0-4BAF-8A78-9A56EEBB8257}" dt="2025-12-09T10:02:22.962" v="3965" actId="20577"/>
          <ac:spMkLst>
            <pc:docMk/>
            <pc:sldMk cId="1469503150" sldId="301"/>
            <ac:spMk id="2" creationId="{9B5FEE5D-4E59-D011-6BD9-EF345DAF3E41}"/>
          </ac:spMkLst>
        </pc:spChg>
      </pc:sldChg>
      <pc:sldChg chg="addSp delSp modSp add mod">
        <pc:chgData name="Sedgwick, Iain (STFC,RAL,TECH)" userId="de41d471-5fd1-49ac-b403-67b71b604f28" providerId="ADAL" clId="{50987C89-D4A0-4BAF-8A78-9A56EEBB8257}" dt="2025-12-15T22:24:52.570" v="6526" actId="20577"/>
        <pc:sldMkLst>
          <pc:docMk/>
          <pc:sldMk cId="1732622964" sldId="302"/>
        </pc:sldMkLst>
        <pc:spChg chg="mod">
          <ac:chgData name="Sedgwick, Iain (STFC,RAL,TECH)" userId="de41d471-5fd1-49ac-b403-67b71b604f28" providerId="ADAL" clId="{50987C89-D4A0-4BAF-8A78-9A56EEBB8257}" dt="2025-12-09T10:18:12.759" v="4710" actId="20577"/>
          <ac:spMkLst>
            <pc:docMk/>
            <pc:sldMk cId="1732622964" sldId="302"/>
            <ac:spMk id="5" creationId="{CEECF25C-7386-C530-90B0-9A8F21E09E04}"/>
          </ac:spMkLst>
        </pc:spChg>
        <pc:spChg chg="add mod">
          <ac:chgData name="Sedgwick, Iain (STFC,RAL,TECH)" userId="de41d471-5fd1-49ac-b403-67b71b604f28" providerId="ADAL" clId="{50987C89-D4A0-4BAF-8A78-9A56EEBB8257}" dt="2025-12-09T10:24:30.627" v="5251" actId="14100"/>
          <ac:spMkLst>
            <pc:docMk/>
            <pc:sldMk cId="1732622964" sldId="302"/>
            <ac:spMk id="7" creationId="{62DEC531-DE46-B453-CB90-277A3400ABCA}"/>
          </ac:spMkLst>
        </pc:spChg>
        <pc:spChg chg="add mod">
          <ac:chgData name="Sedgwick, Iain (STFC,RAL,TECH)" userId="de41d471-5fd1-49ac-b403-67b71b604f28" providerId="ADAL" clId="{50987C89-D4A0-4BAF-8A78-9A56EEBB8257}" dt="2025-12-15T22:24:52.570" v="6526" actId="20577"/>
          <ac:spMkLst>
            <pc:docMk/>
            <pc:sldMk cId="1732622964" sldId="302"/>
            <ac:spMk id="9" creationId="{DB20FECF-6802-BC9A-FF70-1D639DC9750A}"/>
          </ac:spMkLst>
        </pc:spChg>
        <pc:picChg chg="add mod">
          <ac:chgData name="Sedgwick, Iain (STFC,RAL,TECH)" userId="de41d471-5fd1-49ac-b403-67b71b604f28" providerId="ADAL" clId="{50987C89-D4A0-4BAF-8A78-9A56EEBB8257}" dt="2025-12-13T20:44:53.076" v="6273" actId="1076"/>
          <ac:picMkLst>
            <pc:docMk/>
            <pc:sldMk cId="1732622964" sldId="302"/>
            <ac:picMk id="3" creationId="{D3010C72-C33C-D52D-E0B7-869198123621}"/>
          </ac:picMkLst>
        </pc:picChg>
        <pc:picChg chg="add mod">
          <ac:chgData name="Sedgwick, Iain (STFC,RAL,TECH)" userId="de41d471-5fd1-49ac-b403-67b71b604f28" providerId="ADAL" clId="{50987C89-D4A0-4BAF-8A78-9A56EEBB8257}" dt="2025-12-13T20:44:56.168" v="6274" actId="1076"/>
          <ac:picMkLst>
            <pc:docMk/>
            <pc:sldMk cId="1732622964" sldId="302"/>
            <ac:picMk id="10" creationId="{333B70DE-C573-A10C-4CE0-B1363A2A7C7A}"/>
          </ac:picMkLst>
        </pc:picChg>
      </pc:sldChg>
      <pc:sldChg chg="addSp modSp add mod">
        <pc:chgData name="Sedgwick, Iain (STFC,RAL,TECH)" userId="de41d471-5fd1-49ac-b403-67b71b604f28" providerId="ADAL" clId="{50987C89-D4A0-4BAF-8A78-9A56EEBB8257}" dt="2025-12-13T20:41:56.503" v="6172" actId="20577"/>
        <pc:sldMkLst>
          <pc:docMk/>
          <pc:sldMk cId="1979371306" sldId="303"/>
        </pc:sldMkLst>
        <pc:spChg chg="mod">
          <ac:chgData name="Sedgwick, Iain (STFC,RAL,TECH)" userId="de41d471-5fd1-49ac-b403-67b71b604f28" providerId="ADAL" clId="{50987C89-D4A0-4BAF-8A78-9A56EEBB8257}" dt="2025-12-13T20:41:56.503" v="6172" actId="20577"/>
          <ac:spMkLst>
            <pc:docMk/>
            <pc:sldMk cId="1979371306" sldId="303"/>
            <ac:spMk id="3" creationId="{10041BFF-922B-BB38-B523-B4CCD39919C7}"/>
          </ac:spMkLst>
        </pc:spChg>
        <pc:spChg chg="mod">
          <ac:chgData name="Sedgwick, Iain (STFC,RAL,TECH)" userId="de41d471-5fd1-49ac-b403-67b71b604f28" providerId="ADAL" clId="{50987C89-D4A0-4BAF-8A78-9A56EEBB8257}" dt="2025-12-09T10:18:46.423" v="4782" actId="20577"/>
          <ac:spMkLst>
            <pc:docMk/>
            <pc:sldMk cId="1979371306" sldId="303"/>
            <ac:spMk id="5" creationId="{7241A156-221D-AAEE-FB6F-3E77D85697EE}"/>
          </ac:spMkLst>
        </pc:spChg>
        <pc:spChg chg="add mod">
          <ac:chgData name="Sedgwick, Iain (STFC,RAL,TECH)" userId="de41d471-5fd1-49ac-b403-67b71b604f28" providerId="ADAL" clId="{50987C89-D4A0-4BAF-8A78-9A56EEBB8257}" dt="2025-12-09T10:36:51.785" v="5935" actId="1076"/>
          <ac:spMkLst>
            <pc:docMk/>
            <pc:sldMk cId="1979371306" sldId="303"/>
            <ac:spMk id="9" creationId="{98EFEFB5-FE15-E874-0FF7-ECAD63B6150D}"/>
          </ac:spMkLst>
        </pc:spChg>
        <pc:spChg chg="add mod">
          <ac:chgData name="Sedgwick, Iain (STFC,RAL,TECH)" userId="de41d471-5fd1-49ac-b403-67b71b604f28" providerId="ADAL" clId="{50987C89-D4A0-4BAF-8A78-9A56EEBB8257}" dt="2025-12-09T10:39:07.092" v="5986" actId="14100"/>
          <ac:spMkLst>
            <pc:docMk/>
            <pc:sldMk cId="1979371306" sldId="303"/>
            <ac:spMk id="15" creationId="{F75A038A-F8F6-ED2F-ABDA-A20098325AD1}"/>
          </ac:spMkLst>
        </pc:spChg>
        <pc:spChg chg="add mod">
          <ac:chgData name="Sedgwick, Iain (STFC,RAL,TECH)" userId="de41d471-5fd1-49ac-b403-67b71b604f28" providerId="ADAL" clId="{50987C89-D4A0-4BAF-8A78-9A56EEBB8257}" dt="2025-12-09T10:38:59.459" v="5985" actId="14100"/>
          <ac:spMkLst>
            <pc:docMk/>
            <pc:sldMk cId="1979371306" sldId="303"/>
            <ac:spMk id="17" creationId="{039A7119-8FE7-9C99-0781-87F8D6BD1879}"/>
          </ac:spMkLst>
        </pc:spChg>
        <pc:picChg chg="add mod">
          <ac:chgData name="Sedgwick, Iain (STFC,RAL,TECH)" userId="de41d471-5fd1-49ac-b403-67b71b604f28" providerId="ADAL" clId="{50987C89-D4A0-4BAF-8A78-9A56EEBB8257}" dt="2025-12-09T10:36:13.163" v="5926" actId="1076"/>
          <ac:picMkLst>
            <pc:docMk/>
            <pc:sldMk cId="1979371306" sldId="303"/>
            <ac:picMk id="7" creationId="{F36DFA17-2160-9D02-0D4B-CB76F9A9464B}"/>
          </ac:picMkLst>
        </pc:picChg>
        <pc:picChg chg="add mod">
          <ac:chgData name="Sedgwick, Iain (STFC,RAL,TECH)" userId="de41d471-5fd1-49ac-b403-67b71b604f28" providerId="ADAL" clId="{50987C89-D4A0-4BAF-8A78-9A56EEBB8257}" dt="2025-12-09T10:38:00.045" v="5940" actId="1076"/>
          <ac:picMkLst>
            <pc:docMk/>
            <pc:sldMk cId="1979371306" sldId="303"/>
            <ac:picMk id="10" creationId="{4F01765F-BD0D-BE08-0AB6-4AF384B33EF7}"/>
          </ac:picMkLst>
        </pc:picChg>
        <pc:cxnChg chg="add mod">
          <ac:chgData name="Sedgwick, Iain (STFC,RAL,TECH)" userId="de41d471-5fd1-49ac-b403-67b71b604f28" providerId="ADAL" clId="{50987C89-D4A0-4BAF-8A78-9A56EEBB8257}" dt="2025-12-09T10:38:21.217" v="5960" actId="692"/>
          <ac:cxnSpMkLst>
            <pc:docMk/>
            <pc:sldMk cId="1979371306" sldId="303"/>
            <ac:cxnSpMk id="12" creationId="{52CFDFC4-0831-AF3F-1837-277654CA0719}"/>
          </ac:cxnSpMkLst>
        </pc:cxnChg>
        <pc:cxnChg chg="add mod">
          <ac:chgData name="Sedgwick, Iain (STFC,RAL,TECH)" userId="de41d471-5fd1-49ac-b403-67b71b604f28" providerId="ADAL" clId="{50987C89-D4A0-4BAF-8A78-9A56EEBB8257}" dt="2025-12-09T10:38:51.885" v="5981" actId="14100"/>
          <ac:cxnSpMkLst>
            <pc:docMk/>
            <pc:sldMk cId="1979371306" sldId="303"/>
            <ac:cxnSpMk id="13" creationId="{65D2FEEE-80E4-C180-D3A0-E24D7ACEE2BE}"/>
          </ac:cxnSpMkLst>
        </pc:cxnChg>
      </pc:sldChg>
      <pc:sldChg chg="addSp delSp modSp new mod">
        <pc:chgData name="Sedgwick, Iain (STFC,RAL,TECH)" userId="de41d471-5fd1-49ac-b403-67b71b604f28" providerId="ADAL" clId="{50987C89-D4A0-4BAF-8A78-9A56EEBB8257}" dt="2025-12-15T22:23:18.605" v="6521" actId="20577"/>
        <pc:sldMkLst>
          <pc:docMk/>
          <pc:sldMk cId="1828988993" sldId="304"/>
        </pc:sldMkLst>
        <pc:spChg chg="del">
          <ac:chgData name="Sedgwick, Iain (STFC,RAL,TECH)" userId="de41d471-5fd1-49ac-b403-67b71b604f28" providerId="ADAL" clId="{50987C89-D4A0-4BAF-8A78-9A56EEBB8257}" dt="2025-12-15T22:21:29.900" v="6297" actId="478"/>
          <ac:spMkLst>
            <pc:docMk/>
            <pc:sldMk cId="1828988993" sldId="304"/>
            <ac:spMk id="3" creationId="{112D4FA5-9169-67F0-A040-B8CFD03AE0BC}"/>
          </ac:spMkLst>
        </pc:spChg>
        <pc:spChg chg="del">
          <ac:chgData name="Sedgwick, Iain (STFC,RAL,TECH)" userId="de41d471-5fd1-49ac-b403-67b71b604f28" providerId="ADAL" clId="{50987C89-D4A0-4BAF-8A78-9A56EEBB8257}" dt="2025-12-15T22:20:19.726" v="6280"/>
          <ac:spMkLst>
            <pc:docMk/>
            <pc:sldMk cId="1828988993" sldId="304"/>
            <ac:spMk id="4" creationId="{1102CB7B-95BA-E843-1B1B-20E5F639279E}"/>
          </ac:spMkLst>
        </pc:spChg>
        <pc:spChg chg="add mod">
          <ac:chgData name="Sedgwick, Iain (STFC,RAL,TECH)" userId="de41d471-5fd1-49ac-b403-67b71b604f28" providerId="ADAL" clId="{50987C89-D4A0-4BAF-8A78-9A56EEBB8257}" dt="2025-12-15T22:21:33.227" v="6298" actId="1076"/>
          <ac:spMkLst>
            <pc:docMk/>
            <pc:sldMk cId="1828988993" sldId="304"/>
            <ac:spMk id="13" creationId="{313EBACA-B6DB-CA5A-AA8F-3FF86CF7D8C9}"/>
          </ac:spMkLst>
        </pc:spChg>
        <pc:spChg chg="add mod">
          <ac:chgData name="Sedgwick, Iain (STFC,RAL,TECH)" userId="de41d471-5fd1-49ac-b403-67b71b604f28" providerId="ADAL" clId="{50987C89-D4A0-4BAF-8A78-9A56EEBB8257}" dt="2025-12-15T22:23:18.605" v="6521" actId="20577"/>
          <ac:spMkLst>
            <pc:docMk/>
            <pc:sldMk cId="1828988993" sldId="304"/>
            <ac:spMk id="14" creationId="{C6CF5156-1941-40FD-F199-80113199B463}"/>
          </ac:spMkLst>
        </pc:spChg>
        <pc:picChg chg="add mod">
          <ac:chgData name="Sedgwick, Iain (STFC,RAL,TECH)" userId="de41d471-5fd1-49ac-b403-67b71b604f28" providerId="ADAL" clId="{50987C89-D4A0-4BAF-8A78-9A56EEBB8257}" dt="2025-12-15T22:20:53.239" v="6293" actId="1076"/>
          <ac:picMkLst>
            <pc:docMk/>
            <pc:sldMk cId="1828988993" sldId="304"/>
            <ac:picMk id="8" creationId="{747AE5A6-41D7-4C7A-0892-686336635C6F}"/>
          </ac:picMkLst>
        </pc:picChg>
        <pc:picChg chg="add mod">
          <ac:chgData name="Sedgwick, Iain (STFC,RAL,TECH)" userId="de41d471-5fd1-49ac-b403-67b71b604f28" providerId="ADAL" clId="{50987C89-D4A0-4BAF-8A78-9A56EEBB8257}" dt="2025-12-15T22:20:50.009" v="6292" actId="14100"/>
          <ac:picMkLst>
            <pc:docMk/>
            <pc:sldMk cId="1828988993" sldId="304"/>
            <ac:picMk id="10" creationId="{C2F79541-78F8-8DC6-036A-E93D8BC7B8EC}"/>
          </ac:picMkLst>
        </pc:picChg>
        <pc:picChg chg="add mod">
          <ac:chgData name="Sedgwick, Iain (STFC,RAL,TECH)" userId="de41d471-5fd1-49ac-b403-67b71b604f28" providerId="ADAL" clId="{50987C89-D4A0-4BAF-8A78-9A56EEBB8257}" dt="2025-12-15T22:21:15.896" v="6295" actId="1076"/>
          <ac:picMkLst>
            <pc:docMk/>
            <pc:sldMk cId="1828988993" sldId="304"/>
            <ac:picMk id="12" creationId="{D1468548-4C28-73C2-5C3B-2EB9C2DD360A}"/>
          </ac:picMkLst>
        </pc:picChg>
      </pc:sldChg>
      <pc:sldChg chg="add del">
        <pc:chgData name="Sedgwick, Iain (STFC,RAL,TECH)" userId="de41d471-5fd1-49ac-b403-67b71b604f28" providerId="ADAL" clId="{50987C89-D4A0-4BAF-8A78-9A56EEBB8257}" dt="2025-12-02T13:58:23.374" v="122"/>
        <pc:sldMkLst>
          <pc:docMk/>
          <pc:sldMk cId="3914452843" sldId="317"/>
        </pc:sldMkLst>
      </pc:sldChg>
      <pc:sldMasterChg chg="modSldLayout">
        <pc:chgData name="Sedgwick, Iain (STFC,RAL,TECH)" userId="de41d471-5fd1-49ac-b403-67b71b604f28" providerId="ADAL" clId="{50987C89-D4A0-4BAF-8A78-9A56EEBB8257}" dt="2025-12-02T13:59:28.352" v="177" actId="20577"/>
        <pc:sldMasterMkLst>
          <pc:docMk/>
          <pc:sldMasterMk cId="544521178" sldId="2147483660"/>
        </pc:sldMasterMkLst>
        <pc:sldLayoutChg chg="modSp mod">
          <pc:chgData name="Sedgwick, Iain (STFC,RAL,TECH)" userId="de41d471-5fd1-49ac-b403-67b71b604f28" providerId="ADAL" clId="{50987C89-D4A0-4BAF-8A78-9A56EEBB8257}" dt="2025-12-02T13:59:28.352" v="177" actId="20577"/>
          <pc:sldLayoutMkLst>
            <pc:docMk/>
            <pc:sldMasterMk cId="544521178" sldId="2147483660"/>
            <pc:sldLayoutMk cId="3630614248" sldId="2147483664"/>
          </pc:sldLayoutMkLst>
          <pc:spChg chg="mod">
            <ac:chgData name="Sedgwick, Iain (STFC,RAL,TECH)" userId="de41d471-5fd1-49ac-b403-67b71b604f28" providerId="ADAL" clId="{50987C89-D4A0-4BAF-8A78-9A56EEBB8257}" dt="2025-12-02T13:59:21.799" v="162" actId="20577"/>
            <ac:spMkLst>
              <pc:docMk/>
              <pc:sldMasterMk cId="544521178" sldId="2147483660"/>
              <pc:sldLayoutMk cId="3630614248" sldId="2147483664"/>
              <ac:spMk id="5" creationId="{0CFA25C5-6468-E921-5CC9-27F4A33A7696}"/>
            </ac:spMkLst>
          </pc:spChg>
          <pc:spChg chg="mod">
            <ac:chgData name="Sedgwick, Iain (STFC,RAL,TECH)" userId="de41d471-5fd1-49ac-b403-67b71b604f28" providerId="ADAL" clId="{50987C89-D4A0-4BAF-8A78-9A56EEBB8257}" dt="2025-12-02T13:59:28.352" v="177" actId="20577"/>
            <ac:spMkLst>
              <pc:docMk/>
              <pc:sldMasterMk cId="544521178" sldId="2147483660"/>
              <pc:sldLayoutMk cId="3630614248" sldId="2147483664"/>
              <ac:spMk id="7" creationId="{6395F968-4504-BF25-C965-31E73F66167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1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9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15th – 19th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71737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Iain Sedgwick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90181?ln=en" TargetMode="External"/><Relationship Id="rId7" Type="http://schemas.openxmlformats.org/officeDocument/2006/relationships/hyperlink" Target="https://indico.bnl.gov/event/29829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536088/timetable/#20250515" TargetMode="External"/><Relationship Id="rId5" Type="http://schemas.openxmlformats.org/officeDocument/2006/relationships/hyperlink" Target="https://indico.cern.ch/event/1470398/contributions/6192120/attachments/2964427/5214953/2024_11_11_power_sign_off.pdf" TargetMode="External"/><Relationship Id="rId4" Type="http://schemas.openxmlformats.org/officeDocument/2006/relationships/hyperlink" Target="https://indico.cern.ch/event/1408655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AncASIC Overview - Powering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SVT Working Meeting</a:t>
            </a:r>
          </a:p>
          <a:p>
            <a:r>
              <a:rPr lang="en-US" dirty="0"/>
              <a:t>Oxford December 15</a:t>
            </a:r>
            <a:r>
              <a:rPr lang="en-US" baseline="30000" dirty="0"/>
              <a:t>th</a:t>
            </a:r>
            <a:r>
              <a:rPr lang="en-US" dirty="0"/>
              <a:t> – 19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Iain Sedgwick</a:t>
            </a:r>
          </a:p>
          <a:p>
            <a:r>
              <a:rPr lang="en-US" dirty="0"/>
              <a:t>Co-convener WP1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Previous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4A9F9-944D-5880-3F0F-9FAC5E0F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87" y="1137957"/>
            <a:ext cx="11499925" cy="48658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Since the MOSAIX design is evolving, power estimates are regularly updated. Key points at which we have updated our data in the past are:</a:t>
            </a:r>
          </a:p>
          <a:p>
            <a:endParaRPr lang="en-US" dirty="0"/>
          </a:p>
          <a:p>
            <a:pPr lvl="1"/>
            <a:r>
              <a:rPr lang="en-US" dirty="0">
                <a:hlinkClick r:id="rId3"/>
              </a:rPr>
              <a:t>ITS3 TDR</a:t>
            </a:r>
            <a:r>
              <a:rPr lang="en-US" dirty="0"/>
              <a:t> (Feb 2024)</a:t>
            </a:r>
          </a:p>
          <a:p>
            <a:pPr lvl="1"/>
            <a:r>
              <a:rPr lang="en-US" dirty="0">
                <a:hlinkClick r:id="rId4"/>
              </a:rPr>
              <a:t>MOSAIX Engineering Specification Review</a:t>
            </a:r>
            <a:r>
              <a:rPr lang="en-US" dirty="0"/>
              <a:t> (May 2024)</a:t>
            </a:r>
          </a:p>
          <a:p>
            <a:pPr lvl="1"/>
            <a:r>
              <a:rPr lang="en-US" dirty="0">
                <a:hlinkClick r:id="rId5"/>
              </a:rPr>
              <a:t>MOSAIX Sign-off Review </a:t>
            </a:r>
            <a:r>
              <a:rPr lang="en-US" dirty="0"/>
              <a:t>(Nov 2024)</a:t>
            </a:r>
          </a:p>
          <a:p>
            <a:pPr lvl="1"/>
            <a:r>
              <a:rPr lang="en-US" dirty="0">
                <a:hlinkClick r:id="rId6"/>
              </a:rPr>
              <a:t>ITS3 Chamonix Meeting</a:t>
            </a:r>
            <a:r>
              <a:rPr lang="en-US" dirty="0"/>
              <a:t> (May 2025) – provided detail on effect of number of links</a:t>
            </a:r>
          </a:p>
          <a:p>
            <a:pPr lvl="1"/>
            <a:endParaRPr lang="en-US" dirty="0"/>
          </a:p>
          <a:p>
            <a:r>
              <a:rPr lang="en-US" dirty="0"/>
              <a:t>These have been refined into estimates for the LAS and combined with AncASIC simulations to produce estimates for the SVT</a:t>
            </a:r>
          </a:p>
          <a:p>
            <a:r>
              <a:rPr lang="en-US" dirty="0"/>
              <a:t>Most recent is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, where Joao also updated the estimates based on EIC hit rates</a:t>
            </a:r>
          </a:p>
          <a:p>
            <a:r>
              <a:rPr lang="en-US" dirty="0"/>
              <a:t>Will need to be refined further following test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3058010" cy="365125"/>
          </a:xfrm>
        </p:spPr>
        <p:txBody>
          <a:bodyPr/>
          <a:lstStyle/>
          <a:p>
            <a:r>
              <a:rPr lang="en-US" dirty="0"/>
              <a:t>SVT Convener’s Meeting – 12</a:t>
            </a:r>
            <a:r>
              <a:rPr lang="en-US" baseline="30000" dirty="0"/>
              <a:t>th</a:t>
            </a:r>
            <a:r>
              <a:rPr lang="en-US" dirty="0"/>
              <a:t> August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E1490-747D-C3AA-F2B3-312AAE7EA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586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for Chamonix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D850-96F6-E469-F8A5-112F76C66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EIC DAC Meeting, June 11</a:t>
            </a:r>
            <a:r>
              <a:rPr lang="en-US" baseline="30000"/>
              <a:t>th</a:t>
            </a:r>
            <a:r>
              <a:rPr lang="en-US"/>
              <a:t> – 13</a:t>
            </a:r>
            <a:r>
              <a:rPr lang="en-US" baseline="30000"/>
              <a:t>th</a:t>
            </a:r>
            <a:r>
              <a:rPr lang="en-US"/>
              <a:t> 2025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F07C81-93D6-59A9-FB51-01ED3C445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2F2AFE8-4B61-B463-74C4-36EFBD6FCA44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Have updated power estimates used in SLDO for the Chamonix numbers</a:t>
            </a:r>
          </a:p>
          <a:p>
            <a:r>
              <a:rPr lang="en-US" dirty="0"/>
              <a:t>Assumes 1 Link, but not any power benefit of slower clock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084EE94-2C7A-8F1A-4831-982B72572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046199"/>
              </p:ext>
            </p:extLst>
          </p:nvPr>
        </p:nvGraphicFramePr>
        <p:xfrm>
          <a:off x="1537856" y="2110354"/>
          <a:ext cx="9116288" cy="2595880"/>
        </p:xfrm>
        <a:graphic>
          <a:graphicData uri="http://schemas.openxmlformats.org/drawingml/2006/table">
            <a:tbl>
              <a:tblPr firstRow="1" bandRow="1"/>
              <a:tblGrid>
                <a:gridCol w="1168768">
                  <a:extLst>
                    <a:ext uri="{9D8B030D-6E8A-4147-A177-3AD203B41FA5}">
                      <a16:colId xmlns:a16="http://schemas.microsoft.com/office/drawing/2014/main" val="178917364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54330350"/>
                    </a:ext>
                  </a:extLst>
                </a:gridCol>
                <a:gridCol w="923960">
                  <a:extLst>
                    <a:ext uri="{9D8B030D-6E8A-4147-A177-3AD203B41FA5}">
                      <a16:colId xmlns:a16="http://schemas.microsoft.com/office/drawing/2014/main" val="3891405576"/>
                    </a:ext>
                  </a:extLst>
                </a:gridCol>
                <a:gridCol w="1139536">
                  <a:extLst>
                    <a:ext uri="{9D8B030D-6E8A-4147-A177-3AD203B41FA5}">
                      <a16:colId xmlns:a16="http://schemas.microsoft.com/office/drawing/2014/main" val="3056461168"/>
                    </a:ext>
                  </a:extLst>
                </a:gridCol>
                <a:gridCol w="1283208">
                  <a:extLst>
                    <a:ext uri="{9D8B030D-6E8A-4147-A177-3AD203B41FA5}">
                      <a16:colId xmlns:a16="http://schemas.microsoft.com/office/drawing/2014/main" val="2753646995"/>
                    </a:ext>
                  </a:extLst>
                </a:gridCol>
                <a:gridCol w="995864">
                  <a:extLst>
                    <a:ext uri="{9D8B030D-6E8A-4147-A177-3AD203B41FA5}">
                      <a16:colId xmlns:a16="http://schemas.microsoft.com/office/drawing/2014/main" val="565428772"/>
                    </a:ext>
                  </a:extLst>
                </a:gridCol>
                <a:gridCol w="1139536">
                  <a:extLst>
                    <a:ext uri="{9D8B030D-6E8A-4147-A177-3AD203B41FA5}">
                      <a16:colId xmlns:a16="http://schemas.microsoft.com/office/drawing/2014/main" val="1078774594"/>
                    </a:ext>
                  </a:extLst>
                </a:gridCol>
                <a:gridCol w="1139536">
                  <a:extLst>
                    <a:ext uri="{9D8B030D-6E8A-4147-A177-3AD203B41FA5}">
                      <a16:colId xmlns:a16="http://schemas.microsoft.com/office/drawing/2014/main" val="338883447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Voltage(V)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 err="1"/>
                        <a:t>Typ</a:t>
                      </a:r>
                      <a:r>
                        <a:rPr lang="en-GB" dirty="0"/>
                        <a:t> Power (</a:t>
                      </a:r>
                      <a:r>
                        <a:rPr lang="en-GB" dirty="0" err="1"/>
                        <a:t>mW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Max Power (</a:t>
                      </a:r>
                      <a:r>
                        <a:rPr lang="en-GB" dirty="0" err="1"/>
                        <a:t>mW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3775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b="1" dirty="0"/>
                        <a:t>ESR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Cham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Cham-SC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ESR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Cham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Cham-SC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3711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GAVDD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1.32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222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222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222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356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356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356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445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GDVDD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1.32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908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1052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349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1148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1280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560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9431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GSVDD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1.32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52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38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38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55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0129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TXVDD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1.2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240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71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66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360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91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453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Total (LAS)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1422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1382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675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1942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1791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1062</a:t>
                      </a:r>
                    </a:p>
                  </a:txBody>
                  <a:tcPr>
                    <a:lnL w="12700" cmpd="sng">
                      <a:solidFill>
                        <a:srgbClr val="247BE1"/>
                      </a:solidFill>
                    </a:lnL>
                    <a:lnR w="12700" cmpd="sng">
                      <a:solidFill>
                        <a:srgbClr val="247BE1"/>
                      </a:solidFill>
                    </a:lnR>
                    <a:lnT w="12700" cmpd="sng">
                      <a:solidFill>
                        <a:srgbClr val="247BE1"/>
                      </a:solidFill>
                    </a:lnT>
                    <a:lnB w="12700" cmpd="sng">
                      <a:solidFill>
                        <a:srgbClr val="247BE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7BE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908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A80243-747A-9ADC-107C-C49CAF00A229}"/>
              </a:ext>
            </a:extLst>
          </p:cNvPr>
          <p:cNvSpPr txBox="1"/>
          <p:nvPr/>
        </p:nvSpPr>
        <p:spPr>
          <a:xfrm>
            <a:off x="438152" y="4836820"/>
            <a:ext cx="677140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Notes</a:t>
            </a:r>
            <a:r>
              <a:rPr lang="en-GB" sz="1100" dirty="0"/>
              <a:t>:</a:t>
            </a:r>
          </a:p>
          <a:p>
            <a:r>
              <a:rPr lang="en-GB" sz="1100" dirty="0"/>
              <a:t>ESR: Based on Engineering Specification Review</a:t>
            </a:r>
          </a:p>
          <a:p>
            <a:r>
              <a:rPr lang="en-GB" sz="1100" dirty="0"/>
              <a:t>Cham: Based on updated numbers from Chamonix</a:t>
            </a:r>
          </a:p>
          <a:p>
            <a:r>
              <a:rPr lang="en-GB" sz="1100" dirty="0"/>
              <a:t>Cham-SC: Based on updated numbers from Chamonix and assuming the tile clock speed can be reduced</a:t>
            </a:r>
          </a:p>
          <a:p>
            <a:endParaRPr lang="en-GB" sz="1100" dirty="0"/>
          </a:p>
          <a:p>
            <a:r>
              <a:rPr lang="en-GB" sz="1100" dirty="0"/>
              <a:t>Numbers are for the LAS. AncASIC overhead adds 35-45%</a:t>
            </a:r>
          </a:p>
          <a:p>
            <a:r>
              <a:rPr lang="en-GB" sz="1100" dirty="0"/>
              <a:t>Simulations also include </a:t>
            </a:r>
            <a:r>
              <a:rPr lang="en-GB" sz="1100" dirty="0" err="1"/>
              <a:t>AncBrain</a:t>
            </a:r>
            <a:r>
              <a:rPr lang="en-GB" sz="1100" dirty="0"/>
              <a:t> at 100mA and 200mA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D049C0-1F3A-1202-7D4E-9A546DDBE19D}"/>
              </a:ext>
            </a:extLst>
          </p:cNvPr>
          <p:cNvSpPr/>
          <p:nvPr/>
        </p:nvSpPr>
        <p:spPr>
          <a:xfrm>
            <a:off x="4978400" y="2455045"/>
            <a:ext cx="1117600" cy="23084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B78DED-64D2-D5FE-D146-F118C9B618F9}"/>
              </a:ext>
            </a:extLst>
          </p:cNvPr>
          <p:cNvSpPr/>
          <p:nvPr/>
        </p:nvSpPr>
        <p:spPr>
          <a:xfrm>
            <a:off x="8357872" y="2455045"/>
            <a:ext cx="1178672" cy="23084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04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8CC7-FC3C-5B03-7176-B2F5625D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 for Chamonix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485943-C977-1DDA-9CD9-7B67F95C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B378D-B932-5CE6-0056-1A7F7BC7D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82D67-13D4-1481-C619-71B426434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57485-738B-382C-3142-66B1C67B6026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5423502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Re-run previous simulations (see many old presentations…)</a:t>
            </a:r>
          </a:p>
          <a:p>
            <a:r>
              <a:rPr lang="en-US" sz="2000" dirty="0"/>
              <a:t>Updated for:</a:t>
            </a:r>
          </a:p>
          <a:p>
            <a:pPr lvl="1"/>
            <a:r>
              <a:rPr lang="en-US" sz="1600" dirty="0"/>
              <a:t>Chamonix numbers</a:t>
            </a:r>
          </a:p>
          <a:p>
            <a:pPr lvl="1"/>
            <a:r>
              <a:rPr lang="en-US" sz="1600" dirty="0"/>
              <a:t>5 SLDOs</a:t>
            </a:r>
          </a:p>
          <a:p>
            <a:pPr lvl="1"/>
            <a:r>
              <a:rPr lang="en-US" sz="1600" dirty="0" err="1"/>
              <a:t>AncBrain</a:t>
            </a:r>
            <a:r>
              <a:rPr lang="en-US" sz="1600" dirty="0"/>
              <a:t> (nominal value)</a:t>
            </a:r>
          </a:p>
          <a:p>
            <a:pPr lvl="1"/>
            <a:r>
              <a:rPr lang="en-US" sz="1600" dirty="0"/>
              <a:t>Power bus resistance</a:t>
            </a:r>
          </a:p>
          <a:p>
            <a:r>
              <a:rPr lang="en-US" sz="2000" dirty="0"/>
              <a:t>Intended to represent power block of AncASIC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98CAE-3143-1214-233F-B0E7328F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730" y="825178"/>
            <a:ext cx="6485397" cy="3836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E65CDA-0C1A-D264-ABBD-7041F53C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30" y="4056164"/>
            <a:ext cx="5523812" cy="28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39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4E66-F904-CC9A-9AA7-2B0B69F11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 for Chamonix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C4767F-7182-BA53-516C-0122B9FF3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C2188-EFD4-4E3D-9A72-C16648D22B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C3CD5-14BA-6B88-6C3F-046775AEAC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6C4F4-9F83-6813-F5AE-D55589BCD8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2"/>
          <a:stretch>
            <a:fillRect/>
          </a:stretch>
        </p:blipFill>
        <p:spPr>
          <a:xfrm>
            <a:off x="731224" y="1525630"/>
            <a:ext cx="5481317" cy="4345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56FD3-E7F9-3894-8855-A8F4B405D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59"/>
          <a:stretch>
            <a:fillRect/>
          </a:stretch>
        </p:blipFill>
        <p:spPr>
          <a:xfrm>
            <a:off x="6414968" y="1525631"/>
            <a:ext cx="5422372" cy="4345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2B750-B689-DB0E-40B9-833F22B8B478}"/>
              </a:ext>
            </a:extLst>
          </p:cNvPr>
          <p:cNvSpPr txBox="1"/>
          <p:nvPr/>
        </p:nvSpPr>
        <p:spPr>
          <a:xfrm>
            <a:off x="3029493" y="1000006"/>
            <a:ext cx="55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Typ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E8FE2-19D7-4840-27EC-85ABCFF60E82}"/>
              </a:ext>
            </a:extLst>
          </p:cNvPr>
          <p:cNvSpPr txBox="1"/>
          <p:nvPr/>
        </p:nvSpPr>
        <p:spPr>
          <a:xfrm>
            <a:off x="8963857" y="100000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1894395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BABC1-E659-5CC0-B04E-D50726F40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35E5-ED99-EEE5-C678-5041C008AC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Subtleties of Powering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DE8115-47AB-2A0F-F8C3-F2AEFAF453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EEE4BE0-C472-625C-EE7E-6A3466305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0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6C3FF9-DDF8-09FE-C2FE-556D60667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/>
          </a:p>
        </p:txBody>
      </p:sp>
      <p:pic>
        <p:nvPicPr>
          <p:cNvPr id="8" name="Content Placeholder 7" descr="A diagram of a circuit&#10;&#10;AI-generated content may be incorrect.">
            <a:extLst>
              <a:ext uri="{FF2B5EF4-FFF2-40B4-BE49-F238E27FC236}">
                <a16:creationId xmlns:a16="http://schemas.microsoft.com/office/drawing/2014/main" id="{747AE5A6-41D7-4C7A-0892-686336635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1980" y="988228"/>
            <a:ext cx="4982408" cy="258265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80202-25BA-B60A-D7EC-19E3C352E0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2B32FE-D7F3-7D75-51D4-F6E640508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 descr="A white rectangular object with green squares&#10;&#10;AI-generated content may be incorrect.">
            <a:extLst>
              <a:ext uri="{FF2B5EF4-FFF2-40B4-BE49-F238E27FC236}">
                <a16:creationId xmlns:a16="http://schemas.microsoft.com/office/drawing/2014/main" id="{C2F79541-78F8-8DC6-036A-E93D8BC7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80" y="3761208"/>
            <a:ext cx="7284282" cy="228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468548-4C28-73C2-5C3B-2EB9C2DD3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404" y="2052388"/>
            <a:ext cx="2705100" cy="6381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3EBACA-B6DB-CA5A-AA8F-3FF86CF7D8C9}"/>
              </a:ext>
            </a:extLst>
          </p:cNvPr>
          <p:cNvSpPr txBox="1">
            <a:spLocks/>
          </p:cNvSpPr>
          <p:nvPr/>
        </p:nvSpPr>
        <p:spPr>
          <a:xfrm>
            <a:off x="361846" y="27878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R3, Offset Voltage and the Operating Region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6CF5156-1941-40FD-F199-80113199B463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3926540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SLDO appears as equivalent resistance</a:t>
            </a:r>
          </a:p>
          <a:p>
            <a:endParaRPr lang="en-US" sz="2000" dirty="0"/>
          </a:p>
          <a:p>
            <a:r>
              <a:rPr lang="en-US" sz="2000" dirty="0"/>
              <a:t>Resistance set by </a:t>
            </a:r>
            <a:r>
              <a:rPr lang="en-US" sz="2000" dirty="0" err="1"/>
              <a:t>Voffset</a:t>
            </a:r>
            <a:r>
              <a:rPr lang="en-US" sz="2000" dirty="0"/>
              <a:t> and (external) R3 resistor</a:t>
            </a:r>
          </a:p>
          <a:p>
            <a:endParaRPr lang="en-US" sz="2000" dirty="0"/>
          </a:p>
          <a:p>
            <a:r>
              <a:rPr lang="en-US" sz="2000" dirty="0"/>
              <a:t>R3 effectively sets how current divides across the parallel resistances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98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989E-CFF5-AD93-6F7A-9F783785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R3, Offset Voltage and the Operating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6B658-6E16-623C-12BB-40D725198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22A9A-8050-01A6-258E-F1959ECC2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A11A2-4557-B2D8-3252-9DF7A940A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7B7377-1CCB-0F46-DBAB-36361888DCCF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4620264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Have spreadsheet for calculating R3 values based on desired shunt percentage, load current, etc.</a:t>
            </a:r>
          </a:p>
          <a:p>
            <a:endParaRPr lang="en-US" sz="2000" dirty="0"/>
          </a:p>
          <a:p>
            <a:r>
              <a:rPr lang="en-US" sz="2000" dirty="0"/>
              <a:t>Note that ideal R3 different in different condition</a:t>
            </a:r>
          </a:p>
          <a:p>
            <a:endParaRPr lang="en-US" sz="2000" dirty="0"/>
          </a:p>
          <a:p>
            <a:r>
              <a:rPr lang="en-US" sz="2000" dirty="0"/>
              <a:t>This, and other conditions such as tolerance will lead to reduced power efficiency</a:t>
            </a:r>
          </a:p>
          <a:p>
            <a:endParaRPr lang="en-US" sz="2000" dirty="0"/>
          </a:p>
          <a:p>
            <a:r>
              <a:rPr lang="en-US" sz="2000" dirty="0"/>
              <a:t>Needs to be thought about at system level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2BB4D1-8E60-3BEE-FDFA-A84C2C02C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026" y="1016778"/>
            <a:ext cx="6478197" cy="3167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0480BF-F398-7291-8F5D-39FA54DFA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662"/>
          <a:stretch>
            <a:fillRect/>
          </a:stretch>
        </p:blipFill>
        <p:spPr>
          <a:xfrm>
            <a:off x="5082844" y="4375674"/>
            <a:ext cx="2490257" cy="15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5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0A69-006C-21F5-2794-5D5E39A7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R3, Offset Voltage and the Operating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1BEF1-9B18-9C50-03AB-7231A19C8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05006-12DF-E19B-C834-D5ACF8EAB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703FD-1451-20D6-68E8-345E89E55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E092E-DCAE-D4A4-F3DB-3415EBFB2975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5938221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Much experience with serial powering exists in other projects</a:t>
            </a:r>
          </a:p>
          <a:p>
            <a:endParaRPr lang="en-US" dirty="0"/>
          </a:p>
          <a:p>
            <a:r>
              <a:rPr lang="en-US" dirty="0"/>
              <a:t>Have had much assistance not just from circuit designers, but those involved in system integration</a:t>
            </a:r>
          </a:p>
          <a:p>
            <a:endParaRPr lang="en-US" dirty="0"/>
          </a:p>
          <a:p>
            <a:r>
              <a:rPr lang="en-US" dirty="0"/>
              <a:t>Need to start thinking about this:</a:t>
            </a:r>
          </a:p>
          <a:p>
            <a:pPr lvl="1"/>
            <a:r>
              <a:rPr lang="en-US" dirty="0"/>
              <a:t>Effect of resistor tolerances</a:t>
            </a:r>
          </a:p>
          <a:p>
            <a:pPr lvl="1"/>
            <a:r>
              <a:rPr lang="en-US" dirty="0"/>
              <a:t>Effect of bias variation</a:t>
            </a:r>
          </a:p>
          <a:p>
            <a:pPr lvl="1"/>
            <a:r>
              <a:rPr lang="en-US" dirty="0"/>
              <a:t>How does this affect power efficiency, allowed operating region?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4A7B4C-3C4B-2B54-FB0D-FF6FAC32D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9" y="3666211"/>
            <a:ext cx="4373892" cy="2417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D1FF8-6213-A9A0-9CEB-B7371802C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18" y="1021589"/>
            <a:ext cx="4461704" cy="2473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B2C81-8847-A8F0-4B4E-F3D3C5B11B7E}"/>
              </a:ext>
            </a:extLst>
          </p:cNvPr>
          <p:cNvSpPr txBox="1"/>
          <p:nvPr/>
        </p:nvSpPr>
        <p:spPr>
          <a:xfrm>
            <a:off x="7995850" y="6115590"/>
            <a:ext cx="2513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FF0000"/>
                </a:solidFill>
              </a:rPr>
              <a:t>https://indico.bnl.gov/event/28162/</a:t>
            </a:r>
          </a:p>
        </p:txBody>
      </p:sp>
    </p:spTree>
    <p:extLst>
      <p:ext uri="{BB962C8B-B14F-4D97-AF65-F5344CB8AC3E}">
        <p14:creationId xmlns:p14="http://schemas.microsoft.com/office/powerpoint/2010/main" val="3586525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97F29-4B08-4495-B0E8-48506E90A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9F7ED-45C0-DF6B-96C3-CA5058DC82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T" dirty="0"/>
              <a:t>Failure </a:t>
            </a:r>
            <a:r>
              <a:rPr lang="en-GB" dirty="0"/>
              <a:t>Modes</a:t>
            </a:r>
            <a:endParaRPr lang="en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E268CA-614D-6061-C5FD-32FC26634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5633421" cy="4865858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Three failure modes covered:</a:t>
            </a:r>
          </a:p>
          <a:p>
            <a:pPr lvl="1"/>
            <a:r>
              <a:rPr lang="en-GB" sz="1600" dirty="0"/>
              <a:t>(1) </a:t>
            </a:r>
            <a:r>
              <a:rPr lang="en-IT" sz="1600" dirty="0"/>
              <a:t>A</a:t>
            </a:r>
            <a:r>
              <a:rPr lang="en-GB" sz="1600" dirty="0"/>
              <a:t>n</a:t>
            </a:r>
            <a:r>
              <a:rPr lang="en-IT" sz="1600" dirty="0"/>
              <a:t> SLDO behaves as an open circuit</a:t>
            </a:r>
          </a:p>
          <a:p>
            <a:pPr lvl="1"/>
            <a:r>
              <a:rPr lang="en-GB" sz="1600" dirty="0"/>
              <a:t>(2) </a:t>
            </a:r>
            <a:r>
              <a:rPr lang="en-IT" sz="1600" dirty="0"/>
              <a:t>A</a:t>
            </a:r>
            <a:r>
              <a:rPr lang="en-GB" sz="1600" dirty="0"/>
              <a:t>n</a:t>
            </a:r>
            <a:r>
              <a:rPr lang="en-IT" sz="1600" dirty="0"/>
              <a:t> SLDO develops a short</a:t>
            </a:r>
          </a:p>
          <a:p>
            <a:pPr lvl="1"/>
            <a:r>
              <a:rPr lang="en-GB" sz="1600" dirty="0"/>
              <a:t>(3) </a:t>
            </a:r>
            <a:r>
              <a:rPr lang="en-IT" sz="1600" dirty="0"/>
              <a:t>The load develops a short</a:t>
            </a:r>
            <a:endParaRPr lang="en-GB" sz="1600" dirty="0"/>
          </a:p>
          <a:p>
            <a:pPr lvl="1"/>
            <a:endParaRPr lang="en-GB" sz="1600" dirty="0"/>
          </a:p>
          <a:p>
            <a:r>
              <a:rPr lang="en-GB" sz="2000" dirty="0"/>
              <a:t>These are dealt with as:</a:t>
            </a:r>
          </a:p>
          <a:p>
            <a:pPr lvl="1"/>
            <a:r>
              <a:rPr lang="en-GB" sz="1600" dirty="0"/>
              <a:t>(1) Input current re-distributed to other SLDOs, chain uninterrupted</a:t>
            </a:r>
          </a:p>
          <a:p>
            <a:pPr lvl="1"/>
            <a:r>
              <a:rPr lang="en-GB" sz="1600" dirty="0"/>
              <a:t>(2) For a constant current supply, the remainder of the chain continues to operate. For a constant voltage supply, the voltage will be re-distributed over fewer devices</a:t>
            </a:r>
          </a:p>
          <a:p>
            <a:pPr lvl="1"/>
            <a:r>
              <a:rPr lang="en-GB" sz="1600" dirty="0"/>
              <a:t>(3) The SLDOs high impedance mode triggers. The remaining current is distributed over the other devices</a:t>
            </a:r>
          </a:p>
          <a:p>
            <a:pPr lvl="1"/>
            <a:endParaRPr lang="en-GB" sz="1600" dirty="0"/>
          </a:p>
          <a:p>
            <a:r>
              <a:rPr lang="en-GB" sz="2000" dirty="0"/>
              <a:t>For (1), (3) and some case of (2), the OVP may be triggered</a:t>
            </a:r>
            <a:endParaRPr lang="en-IT" sz="2000" dirty="0"/>
          </a:p>
          <a:p>
            <a:pPr lvl="1"/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E1A7A9-640A-48BE-A6DD-647E0B8E9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F69F08-D884-4364-AF2B-63B038F85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02FE187-ED9E-464C-9C6E-C0EE19EDC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83" y="975365"/>
            <a:ext cx="5633421" cy="510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9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5559-4E0B-EB05-C751-D2CFBDD07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A105-2C76-7012-D8C3-FF59E671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F44B4-499A-4830-13A7-317271BFA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D105F-5F82-80E9-6EDE-E11A48FFE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D11B8-2C06-3476-8913-5553E085B1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8698102-C417-C818-734E-02B2B6DBDBD5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5143894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start-up the serial chain?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MOSAIX requires power sequencing: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GSVDD, GAVDD,GDVDD, TXVDD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AncASIC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needs to be on at start-up to control this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to achieve?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problems?</a:t>
            </a:r>
          </a:p>
        </p:txBody>
      </p:sp>
      <p:pic>
        <p:nvPicPr>
          <p:cNvPr id="8" name="powerup_animation_v3">
            <a:hlinkClick r:id="" action="ppaction://media"/>
            <a:extLst>
              <a:ext uri="{FF2B5EF4-FFF2-40B4-BE49-F238E27FC236}">
                <a16:creationId xmlns:a16="http://schemas.microsoft.com/office/drawing/2014/main" id="{FFA8387B-2A02-85FB-FA7E-BF745C936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032" r="16214"/>
          <a:stretch/>
        </p:blipFill>
        <p:spPr>
          <a:xfrm>
            <a:off x="5824874" y="1045096"/>
            <a:ext cx="5861012" cy="47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1D322-E639-0518-DA84-686A3A579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406361-E246-1418-4086-38296E5A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AF23D2-7A89-EB18-4A3A-E71F6DF6A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4BA51F-B753-B1D0-F943-D5235BA8B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F56402-8F74-6597-C3A4-BCAD82857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F117EFB-9A7D-A639-F482-17887CA4307A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5199311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AncASIC – Updated Plans and Integration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Updated Plan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Pad List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DSA and SOS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on Power Numbers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 of Previous Data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Re-simulation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E017EC7-6101-3D57-57ED-B90DFE4CA380}"/>
              </a:ext>
            </a:extLst>
          </p:cNvPr>
          <p:cNvSpPr txBox="1">
            <a:spLocks/>
          </p:cNvSpPr>
          <p:nvPr/>
        </p:nvSpPr>
        <p:spPr>
          <a:xfrm>
            <a:off x="5565670" y="975365"/>
            <a:ext cx="5876257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Subtleties of Powering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Tolerances, variation and operating region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Failure Modes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Startup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Points for later discussion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60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7E806B-DCA0-1A13-9076-A51223F16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BF3B7-270C-4964-A760-433232FB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Startup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57CD49-B8E8-4289-BBCB-0C9924D5C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FC5433-919F-4568-A416-69B0CDA4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349B9-F0C7-462D-978A-6CFFFE84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162" y="1039367"/>
            <a:ext cx="3710586" cy="238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F43AD-C64F-D69F-7CB1-57D7550C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162" y="3558724"/>
            <a:ext cx="3710586" cy="2385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90C26-2FAB-D9BB-650D-2023C47A840A}"/>
              </a:ext>
            </a:extLst>
          </p:cNvPr>
          <p:cNvSpPr txBox="1"/>
          <p:nvPr/>
        </p:nvSpPr>
        <p:spPr>
          <a:xfrm>
            <a:off x="7803162" y="5559895"/>
            <a:ext cx="1131882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MODE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40A88-8A39-C1F1-0AFA-6E7EDBC63C66}"/>
              </a:ext>
            </a:extLst>
          </p:cNvPr>
          <p:cNvSpPr txBox="1"/>
          <p:nvPr/>
        </p:nvSpPr>
        <p:spPr>
          <a:xfrm>
            <a:off x="7803162" y="3033825"/>
            <a:ext cx="1131882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MODE 1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454C62C-4AEC-8FA4-11ED-1078991BFC08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6719271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Some existing features of the SLDO can help with startup</a:t>
            </a:r>
          </a:p>
          <a:p>
            <a:endParaRPr lang="en-US" sz="2000" dirty="0"/>
          </a:p>
          <a:p>
            <a:r>
              <a:rPr lang="en-US" sz="2000" dirty="0"/>
              <a:t>Can start in two modes:</a:t>
            </a:r>
          </a:p>
          <a:p>
            <a:pPr lvl="1"/>
            <a:r>
              <a:rPr lang="en-US" sz="1800" dirty="0"/>
              <a:t>Mode0: Output is off by default, and enabled by command</a:t>
            </a:r>
          </a:p>
          <a:p>
            <a:pPr lvl="1"/>
            <a:r>
              <a:rPr lang="en-US" sz="1800" dirty="0"/>
              <a:t>Mode1: Output is on by default and disabled by command</a:t>
            </a:r>
          </a:p>
          <a:p>
            <a:pPr lvl="1"/>
            <a:endParaRPr lang="en-US" sz="1800" dirty="0"/>
          </a:p>
          <a:p>
            <a:r>
              <a:rPr lang="en-US" sz="2000" dirty="0"/>
              <a:t>Mode is selected by single pin, which can have pull-up or down resistor to enforce default condition</a:t>
            </a:r>
          </a:p>
          <a:p>
            <a:endParaRPr lang="en-US" sz="2000" dirty="0"/>
          </a:p>
          <a:p>
            <a:r>
              <a:rPr lang="en-US" sz="2000" dirty="0"/>
              <a:t>OVP can take excess current during startup</a:t>
            </a:r>
          </a:p>
          <a:p>
            <a:endParaRPr lang="en-US" sz="2000" dirty="0"/>
          </a:p>
          <a:p>
            <a:r>
              <a:rPr lang="en-US" sz="2000" dirty="0"/>
              <a:t>MOSAIX itself can ramp its current demand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43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DF8D3-E128-584D-3732-6B983465E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82B0D2-8BAF-4A46-B025-99F7A6A6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Startup Simulation Results – Full Current with OVP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2C5103-406D-400E-8E48-1D5F420732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FC7E1-59CD-42A9-A234-F4B83EA95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E89378-F871-447F-9F9D-910E58E6F032}"/>
              </a:ext>
            </a:extLst>
          </p:cNvPr>
          <p:cNvGrpSpPr/>
          <p:nvPr/>
        </p:nvGrpSpPr>
        <p:grpSpPr>
          <a:xfrm>
            <a:off x="462578" y="768015"/>
            <a:ext cx="11729421" cy="5548580"/>
            <a:chOff x="-10286" y="479272"/>
            <a:chExt cx="12202286" cy="58944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DDA499-E4DF-4387-964D-9B2BFA2FA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286" y="479272"/>
              <a:ext cx="12202286" cy="58944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DC02C0-3502-44E3-A39A-DE0EFAA78EAE}"/>
                </a:ext>
              </a:extLst>
            </p:cNvPr>
            <p:cNvSpPr txBox="1"/>
            <p:nvPr/>
          </p:nvSpPr>
          <p:spPr>
            <a:xfrm>
              <a:off x="4467468" y="4571886"/>
              <a:ext cx="1859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GS   GA   GD  GTX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2835DB-7D69-4136-BD58-1219EFB698F9}"/>
                </a:ext>
              </a:extLst>
            </p:cNvPr>
            <p:cNvSpPr txBox="1"/>
            <p:nvPr/>
          </p:nvSpPr>
          <p:spPr>
            <a:xfrm>
              <a:off x="6327174" y="3680480"/>
              <a:ext cx="2026807" cy="326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GS   GA   GD  GTX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3D6ADE-78AE-4FC5-8DDB-08AEA4D6D3C3}"/>
                </a:ext>
              </a:extLst>
            </p:cNvPr>
            <p:cNvSpPr txBox="1"/>
            <p:nvPr/>
          </p:nvSpPr>
          <p:spPr>
            <a:xfrm>
              <a:off x="8103661" y="2882697"/>
              <a:ext cx="1818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GS   GA   GD  GTX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708780-B688-41D2-BECE-91B378728291}"/>
                </a:ext>
              </a:extLst>
            </p:cNvPr>
            <p:cNvSpPr txBox="1"/>
            <p:nvPr/>
          </p:nvSpPr>
          <p:spPr>
            <a:xfrm>
              <a:off x="9924217" y="2116807"/>
              <a:ext cx="1822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GS   GA   GD  GTX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18B87B-79C9-4B39-8302-75DD4282ACE6}"/>
                </a:ext>
              </a:extLst>
            </p:cNvPr>
            <p:cNvSpPr txBox="1"/>
            <p:nvPr/>
          </p:nvSpPr>
          <p:spPr>
            <a:xfrm>
              <a:off x="5881682" y="5205046"/>
              <a:ext cx="7083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LAS0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FC37AC-C1BC-4CF5-B45A-CFF8998641FF}"/>
                </a:ext>
              </a:extLst>
            </p:cNvPr>
            <p:cNvSpPr txBox="1"/>
            <p:nvPr/>
          </p:nvSpPr>
          <p:spPr>
            <a:xfrm>
              <a:off x="7724532" y="4423854"/>
              <a:ext cx="683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LAS1</a:t>
              </a:r>
              <a:r>
                <a:rPr lang="en-GB" sz="1400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B7A9BF-80F1-4E2D-A2B5-A238C99D3F05}"/>
                </a:ext>
              </a:extLst>
            </p:cNvPr>
            <p:cNvSpPr txBox="1"/>
            <p:nvPr/>
          </p:nvSpPr>
          <p:spPr>
            <a:xfrm>
              <a:off x="9557246" y="3504289"/>
              <a:ext cx="6903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LAS2</a:t>
              </a:r>
              <a:r>
                <a:rPr lang="en-GB" sz="1400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247DF6-3F58-4C20-8AC2-004EBDB9BEC0}"/>
                </a:ext>
              </a:extLst>
            </p:cNvPr>
            <p:cNvSpPr txBox="1"/>
            <p:nvPr/>
          </p:nvSpPr>
          <p:spPr>
            <a:xfrm>
              <a:off x="11266064" y="2713497"/>
              <a:ext cx="696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LAS3</a:t>
              </a:r>
              <a:r>
                <a:rPr lang="en-GB" sz="1400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16F86E-3C9F-4508-8025-310E3991E5B7}"/>
                </a:ext>
              </a:extLst>
            </p:cNvPr>
            <p:cNvSpPr txBox="1"/>
            <p:nvPr/>
          </p:nvSpPr>
          <p:spPr>
            <a:xfrm>
              <a:off x="2265936" y="1172758"/>
              <a:ext cx="14962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 Current Source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365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MOSAIX Startup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D850-96F6-E469-F8A5-112F76C66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F07C81-93D6-59A9-FB51-01ED3C445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trix powering &#10;EP &#10;R&amp;D &#10;ALICE &#10;~260 mm &#10;BOTTOM ENDCAP &#10;STITCHED UNIT &#10;×10 &#10;STITCHED UNIT &#10;TOP ENDCAP &#10;2.5 mm &#10;... &#10;ANALOG_EN &#10;DIGITAL_EN &#10;AVDD &#10;DVDD &#10;PIXEL GROUP &#10;Digital &#10;12 &#10;Analog &#10;ANALOG &#10;PIXELS &#10;GROUP &#10;GLOBAL &#10;READOUT &#10;TRANSMISSION &#10;LINE &#10;10 &#10;8 &#10;&quot; Key features: &#10;o Very granular &#10;6 &#10;Current [mA] &#10;ana - per pixel group row (256 pix) &#10;dig - per half-stitch collumn (352 pix) &#10;4 &#10;o Allows for high in-pixel integration density &#10;0 &#10;500 1000 1500 2000 2500 3000 3500 &#10;Graceful start-up &#10;Number of individual switches ON &#10;Reused in next design (MOSAIX) &#10;33 ">
            <a:extLst>
              <a:ext uri="{FF2B5EF4-FFF2-40B4-BE49-F238E27FC236}">
                <a16:creationId xmlns:a16="http://schemas.microsoft.com/office/drawing/2014/main" id="{B690B1C2-B628-140C-C59A-B3909691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64" y="975365"/>
            <a:ext cx="7485801" cy="41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7F26EE7-A900-571F-2061-B2857BEAF5B0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3361275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MOSAIX tiles are independently powered for yield reasons</a:t>
            </a:r>
          </a:p>
          <a:p>
            <a:endParaRPr lang="en-US" sz="2000" dirty="0"/>
          </a:p>
          <a:p>
            <a:r>
              <a:rPr lang="en-US" sz="2000" dirty="0"/>
              <a:t>However, this also allows them to be turned on individually at start-up</a:t>
            </a:r>
          </a:p>
          <a:p>
            <a:endParaRPr lang="en-US" sz="2000" dirty="0"/>
          </a:p>
          <a:p>
            <a:r>
              <a:rPr lang="en-US" sz="2000" dirty="0"/>
              <a:t>This could allow a gentler start-up for us compared to the previous slide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E0276-6CBE-833B-F1DB-14F506F13CBA}"/>
              </a:ext>
            </a:extLst>
          </p:cNvPr>
          <p:cNvSpPr txBox="1"/>
          <p:nvPr/>
        </p:nvSpPr>
        <p:spPr>
          <a:xfrm>
            <a:off x="4257964" y="5299764"/>
            <a:ext cx="74158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srgbClr val="FF0000"/>
                </a:solidFill>
              </a:rPr>
              <a:t>https://indico.cern.ch/event/1502285/contributions/6554391/attachments/3148421/5592094/2025_TWEPP_MOST_v2.pdf</a:t>
            </a:r>
          </a:p>
        </p:txBody>
      </p:sp>
    </p:spTree>
    <p:extLst>
      <p:ext uri="{BB962C8B-B14F-4D97-AF65-F5344CB8AC3E}">
        <p14:creationId xmlns:p14="http://schemas.microsoft.com/office/powerpoint/2010/main" val="1123109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29A9C-A721-D084-E738-D93C542A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EE5D-4E59-D011-6BD9-EF345DAF3E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73787B-C35C-8C09-E1DA-F2CFB516A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9CE9104-70DA-5166-CA7D-FA642E4AA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503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FBD4-2838-298D-456E-563D956E6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ECF25C-7386-C530-90B0-9A8F21E0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F1696E-4182-26C5-5CC8-579F7CECD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BB65F3-EC76-2EB1-0B77-C8A9712DE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5ABD18-5C31-388D-6475-E42D637A74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2DEC531-DE46-B453-CB90-277A3400ABCA}"/>
              </a:ext>
            </a:extLst>
          </p:cNvPr>
          <p:cNvSpPr txBox="1">
            <a:spLocks/>
          </p:cNvSpPr>
          <p:nvPr/>
        </p:nvSpPr>
        <p:spPr>
          <a:xfrm>
            <a:off x="462578" y="1073264"/>
            <a:ext cx="5070003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AncASIC design advancing well. Integration of design teams now much better.</a:t>
            </a:r>
          </a:p>
          <a:p>
            <a:endParaRPr lang="en-US" sz="2000" dirty="0"/>
          </a:p>
          <a:p>
            <a:r>
              <a:rPr lang="en-US" sz="2000" dirty="0"/>
              <a:t>Plan discussed with FPC designers to ease integration</a:t>
            </a:r>
          </a:p>
          <a:p>
            <a:endParaRPr lang="en-US" sz="2000" dirty="0"/>
          </a:p>
          <a:p>
            <a:r>
              <a:rPr lang="en-US" sz="2000" dirty="0"/>
              <a:t>Targeting next MPW in early March. Later than planned:</a:t>
            </a:r>
          </a:p>
          <a:p>
            <a:pPr lvl="1"/>
            <a:r>
              <a:rPr lang="en-US" sz="1600" dirty="0" err="1"/>
              <a:t>AncBrain</a:t>
            </a:r>
            <a:r>
              <a:rPr lang="en-US" sz="1600" dirty="0"/>
              <a:t> complexity</a:t>
            </a:r>
          </a:p>
          <a:p>
            <a:pPr lvl="1"/>
            <a:r>
              <a:rPr lang="en-US" sz="1600" dirty="0"/>
              <a:t>Procurement issues</a:t>
            </a:r>
          </a:p>
          <a:p>
            <a:pPr lvl="1"/>
            <a:endParaRPr lang="en-US" sz="1600" dirty="0"/>
          </a:p>
          <a:p>
            <a:r>
              <a:rPr lang="en-US" sz="2000" dirty="0"/>
              <a:t>Power numbers updated and re-simulated</a:t>
            </a:r>
          </a:p>
          <a:p>
            <a:endParaRPr lang="en-US" sz="200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B20FECF-6802-BC9A-FF70-1D639DC9750A}"/>
              </a:ext>
            </a:extLst>
          </p:cNvPr>
          <p:cNvSpPr txBox="1">
            <a:spLocks/>
          </p:cNvSpPr>
          <p:nvPr/>
        </p:nvSpPr>
        <p:spPr>
          <a:xfrm>
            <a:off x="5970997" y="1010387"/>
            <a:ext cx="5568765" cy="744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Schemes for failure modes and startup have been developed and simulated</a:t>
            </a:r>
          </a:p>
          <a:p>
            <a:endParaRPr lang="en-US" sz="2000" dirty="0"/>
          </a:p>
          <a:p>
            <a:r>
              <a:rPr lang="en-US" sz="2000" dirty="0"/>
              <a:t>Not covered here (see other talks), but first test structures for some functions now in testing</a:t>
            </a:r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B70DE-C573-A10C-4CE0-B1363A2A7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97" y="3162217"/>
            <a:ext cx="3830546" cy="2154682"/>
          </a:xfrm>
          <a:prstGeom prst="rect">
            <a:avLst/>
          </a:prstGeom>
        </p:spPr>
      </p:pic>
      <p:pic>
        <p:nvPicPr>
          <p:cNvPr id="3" name="Picture 2" descr="A close-up of a chip&#10;&#10;AI-generated content may be incorrect.">
            <a:extLst>
              <a:ext uri="{FF2B5EF4-FFF2-40B4-BE49-F238E27FC236}">
                <a16:creationId xmlns:a16="http://schemas.microsoft.com/office/drawing/2014/main" id="{D3010C72-C33C-D52D-E0B7-86919812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45" t="2570" r="20151" b="9360"/>
          <a:stretch>
            <a:fillRect/>
          </a:stretch>
        </p:blipFill>
        <p:spPr>
          <a:xfrm>
            <a:off x="8523799" y="3695783"/>
            <a:ext cx="3015963" cy="23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18123-8BC5-F153-918B-1E0834E2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41A156-221D-AAEE-FB6F-3E77D856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51754-69EF-00A4-AB2B-538130FFC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C409A2-920F-788B-6DE1-171FCA25C1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3" y="6553200"/>
            <a:ext cx="3453742" cy="365125"/>
          </a:xfrm>
        </p:spPr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A59E16-F82A-4CF7-A6C5-B993E3EFB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0041BFF-922B-BB38-B523-B4CCD39919C7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5190075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AncASIC Layout:</a:t>
            </a:r>
          </a:p>
          <a:p>
            <a:pPr lvl="1"/>
            <a:r>
              <a:rPr lang="en-US" sz="1600" dirty="0"/>
              <a:t>Further comments welcome!</a:t>
            </a:r>
          </a:p>
          <a:p>
            <a:pPr lvl="1"/>
            <a:endParaRPr lang="en-US" sz="1600" dirty="0"/>
          </a:p>
          <a:p>
            <a:r>
              <a:rPr lang="en-US" sz="2000" dirty="0"/>
              <a:t>Practical integration of the serial powering chain:</a:t>
            </a:r>
          </a:p>
          <a:p>
            <a:pPr lvl="1"/>
            <a:r>
              <a:rPr lang="en-US" sz="1600" dirty="0"/>
              <a:t>Need to plan a startup sequence</a:t>
            </a:r>
          </a:p>
          <a:p>
            <a:pPr lvl="1"/>
            <a:r>
              <a:rPr lang="en-US" sz="1600" dirty="0"/>
              <a:t>Need to think about impact of non-idealities on operating region and power efficiency</a:t>
            </a:r>
          </a:p>
          <a:p>
            <a:pPr lvl="1"/>
            <a:r>
              <a:rPr lang="en-US" sz="1600" dirty="0"/>
              <a:t>Which WP does this sit with?</a:t>
            </a:r>
          </a:p>
          <a:p>
            <a:pPr lvl="1"/>
            <a:endParaRPr lang="en-US" sz="1600" dirty="0"/>
          </a:p>
          <a:p>
            <a:r>
              <a:rPr lang="en-US" sz="2000" dirty="0"/>
              <a:t>Further serial powering tests:</a:t>
            </a:r>
          </a:p>
          <a:p>
            <a:pPr lvl="1"/>
            <a:r>
              <a:rPr lang="en-US" sz="1600" dirty="0"/>
              <a:t>Validation of MPW2_SLDO</a:t>
            </a:r>
          </a:p>
          <a:p>
            <a:pPr lvl="1"/>
            <a:r>
              <a:rPr lang="en-US" sz="1600" dirty="0"/>
              <a:t>SP chains</a:t>
            </a:r>
          </a:p>
          <a:p>
            <a:pPr lvl="1"/>
            <a:r>
              <a:rPr lang="en-US" sz="1600" dirty="0"/>
              <a:t>Tests with </a:t>
            </a:r>
            <a:r>
              <a:rPr lang="en-US" sz="1600" dirty="0" err="1"/>
              <a:t>babyMOSS</a:t>
            </a:r>
            <a:r>
              <a:rPr lang="en-US" sz="1600" dirty="0"/>
              <a:t>? </a:t>
            </a:r>
            <a:r>
              <a:rPr lang="en-US" sz="1600" dirty="0" err="1"/>
              <a:t>babyMOSAIX</a:t>
            </a:r>
            <a:r>
              <a:rPr lang="en-US" sz="1600" dirty="0"/>
              <a:t>? Real MOSAIX? Who? Where?</a:t>
            </a:r>
          </a:p>
          <a:p>
            <a:pPr lvl="1"/>
            <a:r>
              <a:rPr lang="en-US" sz="1600" dirty="0"/>
              <a:t>Making a basic prototype? Who? Where?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DFA17-2160-9D02-0D4B-CB76F9A9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26" y="1071418"/>
            <a:ext cx="5576282" cy="3124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FEFB5-FE15-E874-0FF7-ECAD63B6150D}"/>
              </a:ext>
            </a:extLst>
          </p:cNvPr>
          <p:cNvSpPr txBox="1"/>
          <p:nvPr/>
        </p:nvSpPr>
        <p:spPr>
          <a:xfrm>
            <a:off x="4504489" y="817502"/>
            <a:ext cx="75697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https://indico.bnl.gov/event/24723/contributions/96279/attachments/57524/98763/20240923-babyMOSSTraining_results.pdf</a:t>
            </a:r>
          </a:p>
        </p:txBody>
      </p:sp>
      <p:pic>
        <p:nvPicPr>
          <p:cNvPr id="10" name="Picture 9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4F01765F-BD0D-BE08-0AB6-4AF384B33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780" y="4354986"/>
            <a:ext cx="3453742" cy="2057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CFDFC4-0831-AF3F-1837-277654CA0719}"/>
              </a:ext>
            </a:extLst>
          </p:cNvPr>
          <p:cNvCxnSpPr/>
          <p:nvPr/>
        </p:nvCxnSpPr>
        <p:spPr>
          <a:xfrm flipH="1">
            <a:off x="9984509" y="3084945"/>
            <a:ext cx="295564" cy="1791855"/>
          </a:xfrm>
          <a:prstGeom prst="line">
            <a:avLst/>
          </a:prstGeom>
          <a:ln w="635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D2FEEE-80E4-C180-D3A0-E24D7ACEE2BE}"/>
              </a:ext>
            </a:extLst>
          </p:cNvPr>
          <p:cNvCxnSpPr>
            <a:cxnSpLocks/>
          </p:cNvCxnSpPr>
          <p:nvPr/>
        </p:nvCxnSpPr>
        <p:spPr>
          <a:xfrm>
            <a:off x="11120040" y="3084945"/>
            <a:ext cx="212978" cy="1791855"/>
          </a:xfrm>
          <a:prstGeom prst="line">
            <a:avLst/>
          </a:prstGeom>
          <a:ln w="635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75A038A-F8F6-ED2F-ABDA-A20098325AD1}"/>
              </a:ext>
            </a:extLst>
          </p:cNvPr>
          <p:cNvSpPr/>
          <p:nvPr/>
        </p:nvSpPr>
        <p:spPr>
          <a:xfrm>
            <a:off x="10280073" y="2309091"/>
            <a:ext cx="839967" cy="87745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9A7119-8FE7-9C99-0781-87F8D6BD1879}"/>
              </a:ext>
            </a:extLst>
          </p:cNvPr>
          <p:cNvSpPr/>
          <p:nvPr/>
        </p:nvSpPr>
        <p:spPr>
          <a:xfrm>
            <a:off x="9984509" y="4868873"/>
            <a:ext cx="1348509" cy="144772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71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01A9F-4730-FC86-E9B0-9D20C1076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AD085-A914-3571-3F4E-936736877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842" y="6548516"/>
            <a:ext cx="3624440" cy="365125"/>
          </a:xfrm>
        </p:spPr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B7F2C-4EE6-4EF6-8996-6EFD14510B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75160-7ECA-9DB7-242B-5F7DB679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19" y="5255574"/>
            <a:ext cx="1893890" cy="484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172C6-D381-5CE5-6D83-9B222544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1" y="177819"/>
            <a:ext cx="932085" cy="50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NL | Brand Center | Logo">
            <a:extLst>
              <a:ext uri="{FF2B5EF4-FFF2-40B4-BE49-F238E27FC236}">
                <a16:creationId xmlns:a16="http://schemas.microsoft.com/office/drawing/2014/main" id="{94DEBA95-6033-EA0C-3410-BCF4B95F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1" y="838252"/>
            <a:ext cx="932085" cy="62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472B6-9279-D6C2-DFA8-A8F5749C99E6}"/>
              </a:ext>
            </a:extLst>
          </p:cNvPr>
          <p:cNvSpPr txBox="1"/>
          <p:nvPr/>
        </p:nvSpPr>
        <p:spPr>
          <a:xfrm>
            <a:off x="3024441" y="5312984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Marcello Borri, Iain Sedgwick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4D23D-7842-27E4-1049-1EE95AAD1E7D}"/>
              </a:ext>
            </a:extLst>
          </p:cNvPr>
          <p:cNvSpPr txBox="1"/>
          <p:nvPr/>
        </p:nvSpPr>
        <p:spPr>
          <a:xfrm>
            <a:off x="3019425" y="233694"/>
            <a:ext cx="386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Amanda Krieger, Ernst Sichtermann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70313-5BCD-6B51-002B-33D484BE15E4}"/>
              </a:ext>
            </a:extLst>
          </p:cNvPr>
          <p:cNvSpPr txBox="1"/>
          <p:nvPr/>
        </p:nvSpPr>
        <p:spPr>
          <a:xfrm>
            <a:off x="3019425" y="870572"/>
            <a:ext cx="874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Grzegorz Deptuch, Dominik Gorni, Arif Iqbal, Nicolas StJohn, Soumyajit Mandal, Joao de Melo</a:t>
            </a:r>
            <a:r>
              <a:rPr lang="en-GB"/>
              <a:t>, Prafull </a:t>
            </a:r>
            <a:r>
              <a:rPr lang="en-GB" dirty="0"/>
              <a:t>Purohit </a:t>
            </a:r>
          </a:p>
        </p:txBody>
      </p:sp>
      <p:pic>
        <p:nvPicPr>
          <p:cNvPr id="1028" name="Picture 4" descr="University of Birmingham International Graduate Scholarships ...">
            <a:extLst>
              <a:ext uri="{FF2B5EF4-FFF2-40B4-BE49-F238E27FC236}">
                <a16:creationId xmlns:a16="http://schemas.microsoft.com/office/drawing/2014/main" id="{A9595C44-BC31-0CB6-344B-5BF31C42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07" y="1588338"/>
            <a:ext cx="902235" cy="7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C08EEE-8BB9-8F3E-9B3D-B58D61F01176}"/>
              </a:ext>
            </a:extLst>
          </p:cNvPr>
          <p:cNvSpPr txBox="1"/>
          <p:nvPr/>
        </p:nvSpPr>
        <p:spPr>
          <a:xfrm>
            <a:off x="2937936" y="170924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James Glover</a:t>
            </a:r>
          </a:p>
        </p:txBody>
      </p:sp>
      <p:pic>
        <p:nvPicPr>
          <p:cNvPr id="1032" name="Picture 8" descr="logo on light and dark background graphic">
            <a:extLst>
              <a:ext uri="{FF2B5EF4-FFF2-40B4-BE49-F238E27FC236}">
                <a16:creationId xmlns:a16="http://schemas.microsoft.com/office/drawing/2014/main" id="{5D9C6680-4950-D9D1-E4FA-8B426166A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27750" r="64625" b="29045"/>
          <a:stretch/>
        </p:blipFill>
        <p:spPr bwMode="auto">
          <a:xfrm>
            <a:off x="1112910" y="3671652"/>
            <a:ext cx="696647" cy="71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5A07E8-23C5-99F8-9768-D9BB307D4397}"/>
              </a:ext>
            </a:extLst>
          </p:cNvPr>
          <p:cNvSpPr txBox="1"/>
          <p:nvPr/>
        </p:nvSpPr>
        <p:spPr>
          <a:xfrm>
            <a:off x="2937936" y="3814868"/>
            <a:ext cx="309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Jaya John </a:t>
            </a:r>
            <a:r>
              <a:rPr lang="en-GB" dirty="0" err="1"/>
              <a:t>John</a:t>
            </a:r>
            <a:r>
              <a:rPr lang="en-GB" dirty="0"/>
              <a:t>, Roy Wastie</a:t>
            </a:r>
          </a:p>
        </p:txBody>
      </p:sp>
      <p:pic>
        <p:nvPicPr>
          <p:cNvPr id="1034" name="Picture 10" descr="MIT Logo and symbol, meaning, history, PNG, brand">
            <a:extLst>
              <a:ext uri="{FF2B5EF4-FFF2-40B4-BE49-F238E27FC236}">
                <a16:creationId xmlns:a16="http://schemas.microsoft.com/office/drawing/2014/main" id="{1DF75D1A-0C08-0033-0278-5B5E0F601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b="23597"/>
          <a:stretch/>
        </p:blipFill>
        <p:spPr bwMode="auto">
          <a:xfrm>
            <a:off x="824194" y="2471218"/>
            <a:ext cx="1266262" cy="3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B3904E-575F-74FE-F015-6CD2706B5ECF}"/>
              </a:ext>
            </a:extLst>
          </p:cNvPr>
          <p:cNvSpPr txBox="1"/>
          <p:nvPr/>
        </p:nvSpPr>
        <p:spPr>
          <a:xfrm>
            <a:off x="2996048" y="242726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Jelena Lalic</a:t>
            </a:r>
          </a:p>
        </p:txBody>
      </p:sp>
      <p:pic>
        <p:nvPicPr>
          <p:cNvPr id="1036" name="Picture 12" descr="Oak Ridge National Laboratory | Drupal.org">
            <a:extLst>
              <a:ext uri="{FF2B5EF4-FFF2-40B4-BE49-F238E27FC236}">
                <a16:creationId xmlns:a16="http://schemas.microsoft.com/office/drawing/2014/main" id="{C81523E3-85D4-08B9-9D7A-212CCE451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5" b="28507"/>
          <a:stretch/>
        </p:blipFill>
        <p:spPr bwMode="auto">
          <a:xfrm>
            <a:off x="686144" y="3034653"/>
            <a:ext cx="1766807" cy="4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94556-34EF-10BC-97CB-FAF95EF66C5A}"/>
              </a:ext>
            </a:extLst>
          </p:cNvPr>
          <p:cNvSpPr txBox="1"/>
          <p:nvPr/>
        </p:nvSpPr>
        <p:spPr>
          <a:xfrm>
            <a:off x="2992202" y="309180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Jo Schambach</a:t>
            </a:r>
          </a:p>
        </p:txBody>
      </p:sp>
      <p:sp>
        <p:nvSpPr>
          <p:cNvPr id="16" name="AutoShape 16" descr="logo footer">
            <a:extLst>
              <a:ext uri="{FF2B5EF4-FFF2-40B4-BE49-F238E27FC236}">
                <a16:creationId xmlns:a16="http://schemas.microsoft.com/office/drawing/2014/main" id="{B3B54257-2616-A6A2-6231-53C351697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2" name="Picture 18" descr="Employés de Università degli Studi di Trieste, lieu, anciens employés ...">
            <a:extLst>
              <a:ext uri="{FF2B5EF4-FFF2-40B4-BE49-F238E27FC236}">
                <a16:creationId xmlns:a16="http://schemas.microsoft.com/office/drawing/2014/main" id="{AA83D64E-7F8C-85EC-8DA6-6D34D07C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34" y="4559247"/>
            <a:ext cx="623582" cy="6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11E81B-9451-1A0A-ACF4-C65E9B27EEFB}"/>
              </a:ext>
            </a:extLst>
          </p:cNvPr>
          <p:cNvSpPr txBox="1"/>
          <p:nvPr/>
        </p:nvSpPr>
        <p:spPr>
          <a:xfrm>
            <a:off x="2996048" y="462901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Laura Gonella</a:t>
            </a:r>
          </a:p>
        </p:txBody>
      </p:sp>
    </p:spTree>
    <p:extLst>
      <p:ext uri="{BB962C8B-B14F-4D97-AF65-F5344CB8AC3E}">
        <p14:creationId xmlns:p14="http://schemas.microsoft.com/office/powerpoint/2010/main" val="3948036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8D046-211C-B7B3-8D9B-D9D271E27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714F-024F-8AE8-468D-852DE81A81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AncASIC – Updated Plan and Integration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C73CE9-34B4-8955-993C-37FC9F1C0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F4DF45B-83D9-555F-90FD-9612C3A421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14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5B688-9A24-6517-170A-BB712E2CC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91E3FF-B857-E162-1610-4C7142DE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AncASIC - Updated Plan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DD213-AF00-5A6F-4E0D-6562F9BEF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25E067-010D-39F2-8469-EC756ED55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D2288-577A-B582-C6F2-646E48847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36" y="903721"/>
            <a:ext cx="9236363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1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AncASIC - Updated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8314C-D51D-8E89-197F-F28971414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14995-F7B3-9246-2317-12365B95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78" y="881908"/>
            <a:ext cx="9056325" cy="5094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CB449-90B6-C614-7B33-D580F9091976}"/>
              </a:ext>
            </a:extLst>
          </p:cNvPr>
          <p:cNvSpPr txBox="1"/>
          <p:nvPr/>
        </p:nvSpPr>
        <p:spPr>
          <a:xfrm>
            <a:off x="10573142" y="5219107"/>
            <a:ext cx="191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Still being developed…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C5501-E731-5AB2-8718-227559D75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DF8C50-26F0-9A08-0F0F-A3B6B8B7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95FE70-702D-17DF-D995-8E2CE0E7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AncASIC - Updated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4B4059-97F3-7BB8-66A0-D33ECE1A3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6BBB34-2B59-95D0-9421-DAB814417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20207-919F-FCA1-5FBD-F8EE9695A2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1684378" y="881908"/>
            <a:ext cx="9056325" cy="5094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F94C34-BDA2-94D8-2CEE-E497DE79D8AD}"/>
              </a:ext>
            </a:extLst>
          </p:cNvPr>
          <p:cNvSpPr/>
          <p:nvPr/>
        </p:nvSpPr>
        <p:spPr>
          <a:xfrm>
            <a:off x="4206569" y="1387328"/>
            <a:ext cx="5777939" cy="4588763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0B6D7A-B175-1920-DD22-B8D859B4FD4F}"/>
              </a:ext>
            </a:extLst>
          </p:cNvPr>
          <p:cNvSpPr/>
          <p:nvPr/>
        </p:nvSpPr>
        <p:spPr>
          <a:xfrm>
            <a:off x="2545237" y="2484581"/>
            <a:ext cx="1523380" cy="3491509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E395F-82E4-4133-F718-667276EDDCB6}"/>
              </a:ext>
            </a:extLst>
          </p:cNvPr>
          <p:cNvSpPr txBox="1"/>
          <p:nvPr/>
        </p:nvSpPr>
        <p:spPr>
          <a:xfrm>
            <a:off x="10186704" y="4479636"/>
            <a:ext cx="177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This talk - Power and FPC interfacing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BA41C-B52D-6298-F03D-47B91CB707E1}"/>
              </a:ext>
            </a:extLst>
          </p:cNvPr>
          <p:cNvSpPr txBox="1"/>
          <p:nvPr/>
        </p:nvSpPr>
        <p:spPr>
          <a:xfrm>
            <a:off x="462578" y="4479636"/>
            <a:ext cx="1913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Grzegorz’s talk - </a:t>
            </a:r>
            <a:r>
              <a:rPr lang="en-GB" dirty="0" err="1">
                <a:solidFill>
                  <a:srgbClr val="FF0000"/>
                </a:solidFill>
              </a:rPr>
              <a:t>AncBrain</a:t>
            </a:r>
            <a:r>
              <a:rPr lang="en-GB" dirty="0">
                <a:solidFill>
                  <a:srgbClr val="FF0000"/>
                </a:solidFill>
              </a:rPr>
              <a:t> and Software interfacing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04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F2D55-3D17-B709-1519-230449F42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E94631-9C58-54A4-B727-B1670210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AncASIC - Integration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8B0BF-7E02-99F0-A9B4-1F5B04868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SVT </a:t>
            </a:r>
            <a:r>
              <a:rPr lang="en-US" dirty="0" err="1"/>
              <a:t>Workfest</a:t>
            </a:r>
            <a:r>
              <a:rPr lang="en-US" dirty="0"/>
              <a:t>, Dec 15</a:t>
            </a:r>
            <a:r>
              <a:rPr lang="en-US" baseline="30000" dirty="0"/>
              <a:t>th</a:t>
            </a:r>
            <a:r>
              <a:rPr lang="en-US" dirty="0"/>
              <a:t> – 19th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603FBF-91CD-F031-593D-A46D00A2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5E86BC7-763A-1646-B2F1-07787C8DD501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5836620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Also started preparing pad list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Shared with a limited group for now, but not secret! Just ask for access.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B7F672-4807-35C9-0001-FCEF210B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96" y="975365"/>
            <a:ext cx="4665868" cy="4377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6FCE1-8DBC-F5CC-F706-396EC24D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36" y="3195381"/>
            <a:ext cx="7028873" cy="27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5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67FDBB-3170-E0E2-9AAF-476974E84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D3DAD7-3739-59FC-CF5E-D1AAB684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AncASIC - Integration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84145-6FA4-CDD3-10C1-12E1B5F81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3BB0F-C6C0-9213-FED4-766C32883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0F6D3A1-2356-37A9-4BFF-6A0A5F872EE6}"/>
              </a:ext>
            </a:extLst>
          </p:cNvPr>
          <p:cNvSpPr txBox="1">
            <a:spLocks/>
          </p:cNvSpPr>
          <p:nvPr/>
        </p:nvSpPr>
        <p:spPr>
          <a:xfrm>
            <a:off x="462580" y="975365"/>
            <a:ext cx="4543529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now share data both legally and technically amongst the design institutes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DSA in place!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SOS fully functional!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thanks to all at BNL, Cadence, Europractice, Keysight, LBNL and RAL who made this possible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Really key tool for AncASIC completion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BEAAC-4E4B-AFA6-1333-7BD706CC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820" y="924864"/>
            <a:ext cx="6394600" cy="50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7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FCC24-E900-6C54-C13D-E744C8DEF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4646-8C90-031D-0F0F-BE7982E82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 on Power Numbers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1258E-1CD1-390E-60F3-E8A51FCCB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EE3A35B-5BE1-2A77-3260-C8167CA679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83867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DB3B9831E8349A03FE226DA0848BF" ma:contentTypeVersion="12" ma:contentTypeDescription="Create a new document." ma:contentTypeScope="" ma:versionID="762f216d7163607017abd697b5367644">
  <xsd:schema xmlns:xsd="http://www.w3.org/2001/XMLSchema" xmlns:xs="http://www.w3.org/2001/XMLSchema" xmlns:p="http://schemas.microsoft.com/office/2006/metadata/properties" xmlns:ns2="05955ea2-72f0-4590-831b-d7a5408ad737" xmlns:ns3="1cf0fd2c-5b8a-4328-93ca-9b3487cc7594" targetNamespace="http://schemas.microsoft.com/office/2006/metadata/properties" ma:root="true" ma:fieldsID="f0e2b3ddec21a4fe5e6718f22883ae09" ns2:_="" ns3:_="">
    <xsd:import namespace="05955ea2-72f0-4590-831b-d7a5408ad737"/>
    <xsd:import namespace="1cf0fd2c-5b8a-4328-93ca-9b3487cc75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55ea2-72f0-4590-831b-d7a5408ad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0fd2c-5b8a-4328-93ca-9b3487cc759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ca28f42-87fe-4ce8-a923-03facd005904}" ma:internalName="TaxCatchAll" ma:showField="CatchAllData" ma:web="1cf0fd2c-5b8a-4328-93ca-9b3487cc75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f0fd2c-5b8a-4328-93ca-9b3487cc7594" xsi:nil="true"/>
    <lcf76f155ced4ddcb4097134ff3c332f xmlns="05955ea2-72f0-4590-831b-d7a5408ad7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4AA5C1-BCEA-44AB-80F1-9AFD2D713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955ea2-72f0-4590-831b-d7a5408ad737"/>
    <ds:schemaRef ds:uri="1cf0fd2c-5b8a-4328-93ca-9b3487cc75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66BDAA-DFEF-4721-B461-181B05E60D2C}">
  <ds:schemaRefs>
    <ds:schemaRef ds:uri="05955ea2-72f0-4590-831b-d7a5408ad737"/>
    <ds:schemaRef ds:uri="1cf0fd2c-5b8a-4328-93ca-9b3487cc7594"/>
    <ds:schemaRef ds:uri="3bfd71d5-c7ac-4dca-b865-a609d1eb4074"/>
    <ds:schemaRef ds:uri="9e4a43c1-b2a9-408a-8cac-448eda25f0f3"/>
    <ds:schemaRef ds:uri="dd7425a4-fa23-406d-b478-3c2992d2d4b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8628</TotalTime>
  <Words>1285</Words>
  <Application>Microsoft Office PowerPoint</Application>
  <PresentationFormat>Widescreen</PresentationFormat>
  <Paragraphs>276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BNL</vt:lpstr>
      <vt:lpstr>AncASIC Overview - Powering</vt:lpstr>
      <vt:lpstr>Introduction</vt:lpstr>
      <vt:lpstr>AncASIC – Updated Plan and Integration</vt:lpstr>
      <vt:lpstr>AncASIC - Updated Plan</vt:lpstr>
      <vt:lpstr>AncASIC - Updated Plan</vt:lpstr>
      <vt:lpstr>AncASIC - Updated Plan</vt:lpstr>
      <vt:lpstr>AncASIC - Integration</vt:lpstr>
      <vt:lpstr>AncASIC - Integration</vt:lpstr>
      <vt:lpstr>Update on Power Numbers</vt:lpstr>
      <vt:lpstr>Summary of Previous Data</vt:lpstr>
      <vt:lpstr>Update for Chamonix</vt:lpstr>
      <vt:lpstr>Update for Chamonix</vt:lpstr>
      <vt:lpstr>Update for Chamonix</vt:lpstr>
      <vt:lpstr>Subtleties of Powering</vt:lpstr>
      <vt:lpstr>PowerPoint Presentation</vt:lpstr>
      <vt:lpstr>R3, Offset Voltage and the Operating Region</vt:lpstr>
      <vt:lpstr>R3, Offset Voltage and the Operating Region</vt:lpstr>
      <vt:lpstr>Failure Modes</vt:lpstr>
      <vt:lpstr>Start Up</vt:lpstr>
      <vt:lpstr>Startup</vt:lpstr>
      <vt:lpstr>Startup Simulation Results – Full Current with OVP</vt:lpstr>
      <vt:lpstr>MOSAIX Startup</vt:lpstr>
      <vt:lpstr>Conclusion</vt:lpstr>
      <vt:lpstr>Conclusion</vt:lpstr>
      <vt:lpstr>Discussion Points</vt:lpstr>
      <vt:lpstr>PowerPoint Presentation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Sedgwick, Iain (STFC,RAL,TECH)</cp:lastModifiedBy>
  <cp:revision>1</cp:revision>
  <dcterms:created xsi:type="dcterms:W3CDTF">2025-05-18T16:02:34Z</dcterms:created>
  <dcterms:modified xsi:type="dcterms:W3CDTF">2025-12-15T22:24:54Z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0x0101001D8DB3B9831E8349A03FE226DA0848BF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