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78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iqwm1GJn34fFYEnpUFwZEzTNm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1620" orient="horz"/>
        <p:guide pos="28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5" name="Google Shape;12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3aad6d03e74_0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3aad6d03e74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g3aad6d03e74_0_1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3aad6d03e74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3aad6d03e7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g3aad6d03e74_0_1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aad6d03e74_0_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3aad6d03e74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g3aad6d03e74_0_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3b140afa049_0_1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4" name="Google Shape;1414;g3b140afa04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5" name="Google Shape;1415;g3b140afa049_0_1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3b12edd15e4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1" name="Google Shape;1421;g3b12edd15e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2" name="Google Shape;1422;g3b12edd15e4_0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aad6d03e74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3aad6d03e7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g3aad6d03e74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3aad6d03e74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3aad6d03e7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3aad6d03e74_0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3aad6d03e74_0_1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4" name="Google Shape;1454;g3aad6d03e7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g3aad6d03e74_0_1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3aad6d03e74_0_1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3aad6d03e7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g3aad6d03e74_0_1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3aad6d03e74_0_1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3aad6d03e74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g3aad6d03e74_0_1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aad6d03e74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3aad6d03e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g3aad6d03e74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3aad6d03e74_0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3aad6d03e7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g3aad6d03e74_0_2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3aad6d03e74_0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3aad6d03e7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7" name="Google Shape;1497;g3aad6d03e74_0_2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3aad6d03e74_0_2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3aad6d03e7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g3aad6d03e74_0_2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3aad6d03e74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3aad6d03e7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g3aad6d03e74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3b140afa049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4" name="Google Shape;1334;g3b140afa04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5" name="Google Shape;1335;g3b140afa049_0_1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3b140afa049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2" name="Google Shape;1342;g3b140afa0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3" name="Google Shape;1343;g3b140afa049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3b140afa049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0" name="Google Shape;1350;g3b140afa04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1" name="Google Shape;1351;g3b140afa049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b12edd15e4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1" name="Google Shape;1361;g3b12edd15e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2" name="Google Shape;1362;g3b12edd15e4_0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3aad6d03e74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3aad6d03e7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g3aad6d03e74_0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3aad6d03e74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3aad6d03e7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g3aad6d03e74_0_1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Color Backgrounds">
  <p:cSld name="Title Slide w/Color Backgrounds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ctrTitle"/>
          </p:nvPr>
        </p:nvSpPr>
        <p:spPr>
          <a:xfrm>
            <a:off x="459486" y="1028700"/>
            <a:ext cx="8226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" type="subTitle"/>
          </p:nvPr>
        </p:nvSpPr>
        <p:spPr>
          <a:xfrm>
            <a:off x="457732" y="2914651"/>
            <a:ext cx="8226600" cy="7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65" name="Google Shape;165;p33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66" name="Google Shape;166;p3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7" name="Google Shape;167;p3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8" name="Google Shape;168;p3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69" name="Google Shape;16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0" name="Google Shape;17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1" name="Google Shape;171;p3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2" name="Google Shape;17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3" name="Google Shape;17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4" name="Google Shape;174;p3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5" name="Google Shape;17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6" name="Google Shape;17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77" name="Google Shape;177;p3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8" name="Google Shape;17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79" name="Google Shape;17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0" name="Google Shape;180;p3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1" name="Google Shape;18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2" name="Google Shape;18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3" name="Google Shape;183;p3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4" name="Google Shape;18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6" name="Google Shape;186;p3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Google Shape;18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89" name="Google Shape;189;p3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0" name="Google Shape;19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1" name="Google Shape;19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2" name="Google Shape;192;p3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Google Shape;19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4" name="Google Shape;19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5" name="Google Shape;195;p3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6" name="Google Shape;19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97" name="Google Shape;19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8" name="Google Shape;198;p3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Google Shape;19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0" name="Google Shape;20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01" name="Google Shape;201;p33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02" name="Google Shape;202;p3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03" name="Google Shape;203;p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4" name="Google Shape;20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6" name="Google Shape;206;p3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07" name="Google Shape;20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08" name="Google Shape;20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09" name="Google Shape;209;p3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0" name="Google Shape;21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1" name="Google Shape;21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2" name="Google Shape;212;p3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3" name="Google Shape;21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4" name="Google Shape;21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5" name="Google Shape;215;p3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6" name="Google Shape;21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7" name="Google Shape;21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18" name="Google Shape;218;p3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19" name="Google Shape;21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0" name="Google Shape;22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1" name="Google Shape;221;p3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Google Shape;22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3" name="Google Shape;22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4" name="Google Shape;224;p3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5" name="Google Shape;22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6" name="Google Shape;22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7" name="Google Shape;227;p3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Google Shape;22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29" name="Google Shape;22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0" name="Google Shape;230;p3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1" name="Google Shape;23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33" name="Google Shape;233;p3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Google Shape;23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5" name="Google Shape;23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6" name="Google Shape;236;p3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37" name="Google Shape;237;p33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238" name="Google Shape;238;p33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39" name="Google Shape;239;p33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Google Shape;24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1" name="Google Shape;24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2" name="Google Shape;242;p33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3" name="Google Shape;24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4" name="Google Shape;24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5" name="Google Shape;245;p33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Google Shape;24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48" name="Google Shape;248;p33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9" name="Google Shape;24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0" name="Google Shape;25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1" name="Google Shape;251;p33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Google Shape;25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4" name="Google Shape;254;p33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5" name="Google Shape;25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6" name="Google Shape;25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7" name="Google Shape;257;p33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8" name="Google Shape;25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9" name="Google Shape;25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0" name="Google Shape;260;p33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Google Shape;26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3" name="Google Shape;263;p33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4" name="Google Shape;26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6" name="Google Shape;266;p33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Google Shape;26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68" name="Google Shape;26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9" name="Google Shape;269;p33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0" name="Google Shape;27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1" name="Google Shape;27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72" name="Google Shape;272;p33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3" name="Google Shape;273;p33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274" name="Google Shape;274;p33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" name="Google Shape;275;p33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76" name="Google Shape;276;p33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7" name="Google Shape;27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8" name="Google Shape;27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79" name="Google Shape;279;p33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0" name="Google Shape;280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1" name="Google Shape;281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2" name="Google Shape;282;p33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3" name="Google Shape;283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4" name="Google Shape;284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5" name="Google Shape;285;p33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6" name="Google Shape;286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7" name="Google Shape;287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8" name="Google Shape;288;p33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9" name="Google Shape;289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0" name="Google Shape;290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1" name="Google Shape;291;p33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Google Shape;292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3" name="Google Shape;293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4" name="Google Shape;294;p33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5" name="Google Shape;295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6" name="Google Shape;296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97" name="Google Shape;297;p33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Google Shape;298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0" name="Google Shape;300;p33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1" name="Google Shape;301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2" name="Google Shape;302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3" name="Google Shape;303;p33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Google Shape;304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5" name="Google Shape;305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06" name="Google Shape;306;p33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7" name="Google Shape;307;p33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8" name="Google Shape;308;p33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309" name="Google Shape;30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2769" y="304800"/>
            <a:ext cx="1327150" cy="44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310" name="Google Shape;31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020" y="304800"/>
            <a:ext cx="2400299" cy="61298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>
            <p:ph idx="12" type="sldNum"/>
          </p:nvPr>
        </p:nvSpPr>
        <p:spPr>
          <a:xfrm>
            <a:off x="8210681" y="4770096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 and Content">
  <p:cSld name="Title, Subtitle and Content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9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C5A"/>
              </a:buClr>
              <a:buSzPts val="2400"/>
              <a:buFont typeface="Arial"/>
              <a:buNone/>
              <a:defRPr b="1" i="0" sz="2400" cap="none">
                <a:solidFill>
                  <a:srgbClr val="313C5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0" name="Google Shape;800;p39"/>
          <p:cNvSpPr txBox="1"/>
          <p:nvPr>
            <p:ph idx="1" type="body"/>
          </p:nvPr>
        </p:nvSpPr>
        <p:spPr>
          <a:xfrm>
            <a:off x="459486" y="137160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3pPr>
            <a:lvl4pPr indent="-3111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3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2" name="Google Shape;802;p39"/>
          <p:cNvSpPr txBox="1"/>
          <p:nvPr>
            <p:ph idx="2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5" name="Google Shape;805;p4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2"/>
          <p:cNvSpPr txBox="1"/>
          <p:nvPr>
            <p:ph idx="1" type="body"/>
          </p:nvPr>
        </p:nvSpPr>
        <p:spPr>
          <a:xfrm>
            <a:off x="459488" y="1371600"/>
            <a:ext cx="403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175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08" name="Google Shape;808;p42"/>
          <p:cNvSpPr txBox="1"/>
          <p:nvPr>
            <p:ph idx="2" type="body"/>
          </p:nvPr>
        </p:nvSpPr>
        <p:spPr>
          <a:xfrm>
            <a:off x="4648200" y="1371600"/>
            <a:ext cx="403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175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09" name="Google Shape;809;p42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0" name="Google Shape;810;p4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1" name="Google Shape;811;p42"/>
          <p:cNvSpPr txBox="1"/>
          <p:nvPr>
            <p:ph idx="3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4"/>
          <p:cNvSpPr txBox="1"/>
          <p:nvPr>
            <p:ph idx="1" type="body"/>
          </p:nvPr>
        </p:nvSpPr>
        <p:spPr>
          <a:xfrm>
            <a:off x="459488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14" name="Google Shape;814;p44"/>
          <p:cNvSpPr txBox="1"/>
          <p:nvPr>
            <p:ph idx="2" type="body"/>
          </p:nvPr>
        </p:nvSpPr>
        <p:spPr>
          <a:xfrm>
            <a:off x="3250264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15" name="Google Shape;815;p44"/>
          <p:cNvSpPr txBox="1"/>
          <p:nvPr>
            <p:ph idx="3" type="body"/>
          </p:nvPr>
        </p:nvSpPr>
        <p:spPr>
          <a:xfrm>
            <a:off x="6049522" y="1371600"/>
            <a:ext cx="26349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cxnSp>
        <p:nvCxnSpPr>
          <p:cNvPr id="816" name="Google Shape;816;p44"/>
          <p:cNvCxnSpPr/>
          <p:nvPr/>
        </p:nvCxnSpPr>
        <p:spPr>
          <a:xfrm>
            <a:off x="457731" y="5154936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17" name="Google Shape;817;p44"/>
          <p:cNvCxnSpPr/>
          <p:nvPr/>
        </p:nvCxnSpPr>
        <p:spPr>
          <a:xfrm>
            <a:off x="8684419" y="5154936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18" name="Google Shape;818;p44"/>
          <p:cNvGrpSpPr/>
          <p:nvPr/>
        </p:nvGrpSpPr>
        <p:grpSpPr>
          <a:xfrm>
            <a:off x="7986158" y="5155247"/>
            <a:ext cx="152400" cy="91609"/>
            <a:chOff x="7983415" y="6582508"/>
            <a:chExt cx="152400" cy="486507"/>
          </a:xfrm>
        </p:grpSpPr>
        <p:cxnSp>
          <p:nvCxnSpPr>
            <p:cNvPr id="819" name="Google Shape;81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0" name="Google Shape;82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1" name="Google Shape;821;p44"/>
          <p:cNvGrpSpPr/>
          <p:nvPr/>
        </p:nvGrpSpPr>
        <p:grpSpPr>
          <a:xfrm>
            <a:off x="7287901" y="5155247"/>
            <a:ext cx="152400" cy="91609"/>
            <a:chOff x="7983415" y="6582508"/>
            <a:chExt cx="152400" cy="486507"/>
          </a:xfrm>
        </p:grpSpPr>
        <p:cxnSp>
          <p:nvCxnSpPr>
            <p:cNvPr id="822" name="Google Shape;82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3" name="Google Shape;82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4" name="Google Shape;824;p44"/>
          <p:cNvGrpSpPr/>
          <p:nvPr/>
        </p:nvGrpSpPr>
        <p:grpSpPr>
          <a:xfrm>
            <a:off x="6589644" y="5155247"/>
            <a:ext cx="152400" cy="91609"/>
            <a:chOff x="7983415" y="6582508"/>
            <a:chExt cx="152400" cy="486507"/>
          </a:xfrm>
        </p:grpSpPr>
        <p:cxnSp>
          <p:nvCxnSpPr>
            <p:cNvPr id="825" name="Google Shape;82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44"/>
          <p:cNvGrpSpPr/>
          <p:nvPr/>
        </p:nvGrpSpPr>
        <p:grpSpPr>
          <a:xfrm>
            <a:off x="5891387" y="5155247"/>
            <a:ext cx="152400" cy="91609"/>
            <a:chOff x="7983415" y="6582508"/>
            <a:chExt cx="152400" cy="486507"/>
          </a:xfrm>
        </p:grpSpPr>
        <p:cxnSp>
          <p:nvCxnSpPr>
            <p:cNvPr id="828" name="Google Shape;82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29" name="Google Shape;82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0" name="Google Shape;830;p44"/>
          <p:cNvGrpSpPr/>
          <p:nvPr/>
        </p:nvGrpSpPr>
        <p:grpSpPr>
          <a:xfrm>
            <a:off x="5193129" y="5155247"/>
            <a:ext cx="152400" cy="91609"/>
            <a:chOff x="7983415" y="6582508"/>
            <a:chExt cx="152400" cy="486507"/>
          </a:xfrm>
        </p:grpSpPr>
        <p:cxnSp>
          <p:nvCxnSpPr>
            <p:cNvPr id="831" name="Google Shape;83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2" name="Google Shape;83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3" name="Google Shape;833;p44"/>
          <p:cNvGrpSpPr/>
          <p:nvPr/>
        </p:nvGrpSpPr>
        <p:grpSpPr>
          <a:xfrm>
            <a:off x="4494873" y="5155247"/>
            <a:ext cx="152400" cy="91609"/>
            <a:chOff x="7983415" y="6582508"/>
            <a:chExt cx="152400" cy="486507"/>
          </a:xfrm>
        </p:grpSpPr>
        <p:cxnSp>
          <p:nvCxnSpPr>
            <p:cNvPr id="834" name="Google Shape;83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5" name="Google Shape;83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6" name="Google Shape;836;p44"/>
          <p:cNvGrpSpPr/>
          <p:nvPr/>
        </p:nvGrpSpPr>
        <p:grpSpPr>
          <a:xfrm>
            <a:off x="3796616" y="5155247"/>
            <a:ext cx="152400" cy="91609"/>
            <a:chOff x="7983415" y="6582508"/>
            <a:chExt cx="152400" cy="486507"/>
          </a:xfrm>
        </p:grpSpPr>
        <p:cxnSp>
          <p:nvCxnSpPr>
            <p:cNvPr id="837" name="Google Shape;83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38" name="Google Shape;83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39" name="Google Shape;839;p44"/>
          <p:cNvGrpSpPr/>
          <p:nvPr/>
        </p:nvGrpSpPr>
        <p:grpSpPr>
          <a:xfrm>
            <a:off x="3098359" y="5155247"/>
            <a:ext cx="152400" cy="91609"/>
            <a:chOff x="7983415" y="6582508"/>
            <a:chExt cx="152400" cy="486507"/>
          </a:xfrm>
        </p:grpSpPr>
        <p:cxnSp>
          <p:nvCxnSpPr>
            <p:cNvPr id="840" name="Google Shape;84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1" name="Google Shape;84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2" name="Google Shape;842;p44"/>
          <p:cNvGrpSpPr/>
          <p:nvPr/>
        </p:nvGrpSpPr>
        <p:grpSpPr>
          <a:xfrm>
            <a:off x="2400102" y="5155247"/>
            <a:ext cx="152400" cy="91609"/>
            <a:chOff x="7983415" y="6582508"/>
            <a:chExt cx="152400" cy="486507"/>
          </a:xfrm>
        </p:grpSpPr>
        <p:cxnSp>
          <p:nvCxnSpPr>
            <p:cNvPr id="843" name="Google Shape;84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4" name="Google Shape;84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5" name="Google Shape;845;p44"/>
          <p:cNvGrpSpPr/>
          <p:nvPr/>
        </p:nvGrpSpPr>
        <p:grpSpPr>
          <a:xfrm>
            <a:off x="1701845" y="5155247"/>
            <a:ext cx="152400" cy="91609"/>
            <a:chOff x="7983415" y="6582508"/>
            <a:chExt cx="152400" cy="486507"/>
          </a:xfrm>
        </p:grpSpPr>
        <p:cxnSp>
          <p:nvCxnSpPr>
            <p:cNvPr id="846" name="Google Shape;84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47" name="Google Shape;84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48" name="Google Shape;848;p44"/>
          <p:cNvGrpSpPr/>
          <p:nvPr/>
        </p:nvGrpSpPr>
        <p:grpSpPr>
          <a:xfrm>
            <a:off x="1003587" y="5155247"/>
            <a:ext cx="152400" cy="91609"/>
            <a:chOff x="7983415" y="6582508"/>
            <a:chExt cx="152400" cy="486507"/>
          </a:xfrm>
        </p:grpSpPr>
        <p:cxnSp>
          <p:nvCxnSpPr>
            <p:cNvPr id="849" name="Google Shape;84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0" name="Google Shape;85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51" name="Google Shape;851;p44"/>
          <p:cNvCxnSpPr/>
          <p:nvPr/>
        </p:nvCxnSpPr>
        <p:spPr>
          <a:xfrm>
            <a:off x="-90259" y="279455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52" name="Google Shape;852;p44"/>
          <p:cNvGrpSpPr/>
          <p:nvPr/>
        </p:nvGrpSpPr>
        <p:grpSpPr>
          <a:xfrm rot="5400000">
            <a:off x="-147393" y="4440268"/>
            <a:ext cx="114300" cy="122113"/>
            <a:chOff x="7983415" y="6582508"/>
            <a:chExt cx="152400" cy="486507"/>
          </a:xfrm>
        </p:grpSpPr>
        <p:cxnSp>
          <p:nvCxnSpPr>
            <p:cNvPr id="853" name="Google Shape;85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4" name="Google Shape;85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5" name="Google Shape;855;p44"/>
          <p:cNvGrpSpPr/>
          <p:nvPr/>
        </p:nvGrpSpPr>
        <p:grpSpPr>
          <a:xfrm rot="5400000">
            <a:off x="-147393" y="4085037"/>
            <a:ext cx="114300" cy="122113"/>
            <a:chOff x="7983415" y="6582508"/>
            <a:chExt cx="152400" cy="486507"/>
          </a:xfrm>
        </p:grpSpPr>
        <p:cxnSp>
          <p:nvCxnSpPr>
            <p:cNvPr id="856" name="Google Shape;85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57" name="Google Shape;85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58" name="Google Shape;858;p44"/>
          <p:cNvGrpSpPr/>
          <p:nvPr/>
        </p:nvGrpSpPr>
        <p:grpSpPr>
          <a:xfrm rot="5400000">
            <a:off x="-147393" y="3729805"/>
            <a:ext cx="114300" cy="122113"/>
            <a:chOff x="7983415" y="6582508"/>
            <a:chExt cx="152400" cy="486507"/>
          </a:xfrm>
        </p:grpSpPr>
        <p:cxnSp>
          <p:nvCxnSpPr>
            <p:cNvPr id="859" name="Google Shape;85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0" name="Google Shape;86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1" name="Google Shape;861;p44"/>
          <p:cNvGrpSpPr/>
          <p:nvPr/>
        </p:nvGrpSpPr>
        <p:grpSpPr>
          <a:xfrm rot="5400000">
            <a:off x="-147393" y="3374574"/>
            <a:ext cx="114300" cy="122113"/>
            <a:chOff x="7983415" y="6582508"/>
            <a:chExt cx="152400" cy="486507"/>
          </a:xfrm>
        </p:grpSpPr>
        <p:cxnSp>
          <p:nvCxnSpPr>
            <p:cNvPr id="862" name="Google Shape;86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3" name="Google Shape;86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4" name="Google Shape;864;p44"/>
          <p:cNvGrpSpPr/>
          <p:nvPr/>
        </p:nvGrpSpPr>
        <p:grpSpPr>
          <a:xfrm rot="5400000">
            <a:off x="-147393" y="3019342"/>
            <a:ext cx="114300" cy="122113"/>
            <a:chOff x="7983415" y="6582508"/>
            <a:chExt cx="152400" cy="486507"/>
          </a:xfrm>
        </p:grpSpPr>
        <p:cxnSp>
          <p:nvCxnSpPr>
            <p:cNvPr id="865" name="Google Shape;86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6" name="Google Shape;86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67" name="Google Shape;867;p44"/>
          <p:cNvGrpSpPr/>
          <p:nvPr/>
        </p:nvGrpSpPr>
        <p:grpSpPr>
          <a:xfrm rot="5400000">
            <a:off x="-147393" y="2664111"/>
            <a:ext cx="114300" cy="122113"/>
            <a:chOff x="7983415" y="6582508"/>
            <a:chExt cx="152400" cy="486507"/>
          </a:xfrm>
        </p:grpSpPr>
        <p:cxnSp>
          <p:nvCxnSpPr>
            <p:cNvPr id="868" name="Google Shape;86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69" name="Google Shape;86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0" name="Google Shape;870;p44"/>
          <p:cNvGrpSpPr/>
          <p:nvPr/>
        </p:nvGrpSpPr>
        <p:grpSpPr>
          <a:xfrm rot="5400000">
            <a:off x="-147393" y="2308880"/>
            <a:ext cx="114300" cy="122113"/>
            <a:chOff x="7983415" y="6582508"/>
            <a:chExt cx="152400" cy="486507"/>
          </a:xfrm>
        </p:grpSpPr>
        <p:cxnSp>
          <p:nvCxnSpPr>
            <p:cNvPr id="871" name="Google Shape;87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2" name="Google Shape;87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3" name="Google Shape;873;p44"/>
          <p:cNvGrpSpPr/>
          <p:nvPr/>
        </p:nvGrpSpPr>
        <p:grpSpPr>
          <a:xfrm rot="5400000">
            <a:off x="-147393" y="1953648"/>
            <a:ext cx="114300" cy="122113"/>
            <a:chOff x="7983415" y="6582508"/>
            <a:chExt cx="152400" cy="486507"/>
          </a:xfrm>
        </p:grpSpPr>
        <p:cxnSp>
          <p:nvCxnSpPr>
            <p:cNvPr id="874" name="Google Shape;87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5" name="Google Shape;87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6" name="Google Shape;876;p44"/>
          <p:cNvGrpSpPr/>
          <p:nvPr/>
        </p:nvGrpSpPr>
        <p:grpSpPr>
          <a:xfrm rot="5400000">
            <a:off x="-147393" y="1598417"/>
            <a:ext cx="114300" cy="122113"/>
            <a:chOff x="7983415" y="6582508"/>
            <a:chExt cx="152400" cy="486507"/>
          </a:xfrm>
        </p:grpSpPr>
        <p:cxnSp>
          <p:nvCxnSpPr>
            <p:cNvPr id="877" name="Google Shape;87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78" name="Google Shape;87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79" name="Google Shape;879;p44"/>
          <p:cNvGrpSpPr/>
          <p:nvPr/>
        </p:nvGrpSpPr>
        <p:grpSpPr>
          <a:xfrm rot="5400000">
            <a:off x="-147393" y="1243185"/>
            <a:ext cx="114300" cy="122113"/>
            <a:chOff x="7983415" y="6582508"/>
            <a:chExt cx="152400" cy="486507"/>
          </a:xfrm>
        </p:grpSpPr>
        <p:cxnSp>
          <p:nvCxnSpPr>
            <p:cNvPr id="880" name="Google Shape;88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1" name="Google Shape;88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82" name="Google Shape;882;p44"/>
          <p:cNvGrpSpPr/>
          <p:nvPr/>
        </p:nvGrpSpPr>
        <p:grpSpPr>
          <a:xfrm rot="5400000">
            <a:off x="-147393" y="732742"/>
            <a:ext cx="114300" cy="122113"/>
            <a:chOff x="7983415" y="6582508"/>
            <a:chExt cx="152400" cy="486507"/>
          </a:xfrm>
        </p:grpSpPr>
        <p:cxnSp>
          <p:nvCxnSpPr>
            <p:cNvPr id="883" name="Google Shape;88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85" name="Google Shape;885;p44"/>
          <p:cNvCxnSpPr/>
          <p:nvPr/>
        </p:nvCxnSpPr>
        <p:spPr>
          <a:xfrm>
            <a:off x="-90259" y="4738359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86" name="Google Shape;886;p44"/>
          <p:cNvCxnSpPr/>
          <p:nvPr/>
        </p:nvCxnSpPr>
        <p:spPr>
          <a:xfrm>
            <a:off x="9227548" y="279455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87" name="Google Shape;887;p44"/>
          <p:cNvGrpSpPr/>
          <p:nvPr/>
        </p:nvGrpSpPr>
        <p:grpSpPr>
          <a:xfrm rot="5400000">
            <a:off x="9170415" y="4440268"/>
            <a:ext cx="114300" cy="122113"/>
            <a:chOff x="7983415" y="6582508"/>
            <a:chExt cx="152400" cy="486507"/>
          </a:xfrm>
        </p:grpSpPr>
        <p:cxnSp>
          <p:nvCxnSpPr>
            <p:cNvPr id="888" name="Google Shape;88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0" name="Google Shape;890;p44"/>
          <p:cNvGrpSpPr/>
          <p:nvPr/>
        </p:nvGrpSpPr>
        <p:grpSpPr>
          <a:xfrm rot="5400000">
            <a:off x="9170415" y="4085037"/>
            <a:ext cx="114300" cy="122113"/>
            <a:chOff x="7983415" y="6582508"/>
            <a:chExt cx="152400" cy="486507"/>
          </a:xfrm>
        </p:grpSpPr>
        <p:cxnSp>
          <p:nvCxnSpPr>
            <p:cNvPr id="891" name="Google Shape;89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3" name="Google Shape;893;p44"/>
          <p:cNvGrpSpPr/>
          <p:nvPr/>
        </p:nvGrpSpPr>
        <p:grpSpPr>
          <a:xfrm rot="5400000">
            <a:off x="9170415" y="3729805"/>
            <a:ext cx="114300" cy="122113"/>
            <a:chOff x="7983415" y="6582508"/>
            <a:chExt cx="152400" cy="486507"/>
          </a:xfrm>
        </p:grpSpPr>
        <p:cxnSp>
          <p:nvCxnSpPr>
            <p:cNvPr id="894" name="Google Shape;89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6" name="Google Shape;896;p44"/>
          <p:cNvGrpSpPr/>
          <p:nvPr/>
        </p:nvGrpSpPr>
        <p:grpSpPr>
          <a:xfrm rot="5400000">
            <a:off x="9170415" y="3374574"/>
            <a:ext cx="114300" cy="122113"/>
            <a:chOff x="7983415" y="6582508"/>
            <a:chExt cx="152400" cy="486507"/>
          </a:xfrm>
        </p:grpSpPr>
        <p:cxnSp>
          <p:nvCxnSpPr>
            <p:cNvPr id="897" name="Google Shape;89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898" name="Google Shape;89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p44"/>
          <p:cNvGrpSpPr/>
          <p:nvPr/>
        </p:nvGrpSpPr>
        <p:grpSpPr>
          <a:xfrm rot="5400000">
            <a:off x="9170415" y="3019342"/>
            <a:ext cx="114300" cy="122113"/>
            <a:chOff x="7983415" y="6582508"/>
            <a:chExt cx="152400" cy="486507"/>
          </a:xfrm>
        </p:grpSpPr>
        <p:cxnSp>
          <p:nvCxnSpPr>
            <p:cNvPr id="900" name="Google Shape;90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1" name="Google Shape;90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2" name="Google Shape;902;p44"/>
          <p:cNvGrpSpPr/>
          <p:nvPr/>
        </p:nvGrpSpPr>
        <p:grpSpPr>
          <a:xfrm rot="5400000">
            <a:off x="9170415" y="2664111"/>
            <a:ext cx="114300" cy="122113"/>
            <a:chOff x="7983415" y="6582508"/>
            <a:chExt cx="152400" cy="486507"/>
          </a:xfrm>
        </p:grpSpPr>
        <p:cxnSp>
          <p:nvCxnSpPr>
            <p:cNvPr id="903" name="Google Shape;90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5" name="Google Shape;905;p44"/>
          <p:cNvGrpSpPr/>
          <p:nvPr/>
        </p:nvGrpSpPr>
        <p:grpSpPr>
          <a:xfrm rot="5400000">
            <a:off x="9170415" y="2308880"/>
            <a:ext cx="114300" cy="122113"/>
            <a:chOff x="7983415" y="6582508"/>
            <a:chExt cx="152400" cy="486507"/>
          </a:xfrm>
        </p:grpSpPr>
        <p:cxnSp>
          <p:nvCxnSpPr>
            <p:cNvPr id="906" name="Google Shape;90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07" name="Google Shape;90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08" name="Google Shape;908;p44"/>
          <p:cNvGrpSpPr/>
          <p:nvPr/>
        </p:nvGrpSpPr>
        <p:grpSpPr>
          <a:xfrm rot="5400000">
            <a:off x="9170415" y="1953648"/>
            <a:ext cx="114300" cy="122113"/>
            <a:chOff x="7983415" y="6582508"/>
            <a:chExt cx="152400" cy="486507"/>
          </a:xfrm>
        </p:grpSpPr>
        <p:cxnSp>
          <p:nvCxnSpPr>
            <p:cNvPr id="909" name="Google Shape;90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0" name="Google Shape;91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1" name="Google Shape;911;p44"/>
          <p:cNvGrpSpPr/>
          <p:nvPr/>
        </p:nvGrpSpPr>
        <p:grpSpPr>
          <a:xfrm rot="5400000">
            <a:off x="9170415" y="1598417"/>
            <a:ext cx="114300" cy="122113"/>
            <a:chOff x="7983415" y="6582508"/>
            <a:chExt cx="152400" cy="486507"/>
          </a:xfrm>
        </p:grpSpPr>
        <p:cxnSp>
          <p:nvCxnSpPr>
            <p:cNvPr id="912" name="Google Shape;91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3" name="Google Shape;91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4" name="Google Shape;914;p44"/>
          <p:cNvGrpSpPr/>
          <p:nvPr/>
        </p:nvGrpSpPr>
        <p:grpSpPr>
          <a:xfrm rot="5400000">
            <a:off x="9170415" y="1243185"/>
            <a:ext cx="114300" cy="122113"/>
            <a:chOff x="7983415" y="6582508"/>
            <a:chExt cx="152400" cy="486507"/>
          </a:xfrm>
        </p:grpSpPr>
        <p:cxnSp>
          <p:nvCxnSpPr>
            <p:cNvPr id="915" name="Google Shape;91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17" name="Google Shape;917;p44"/>
          <p:cNvGrpSpPr/>
          <p:nvPr/>
        </p:nvGrpSpPr>
        <p:grpSpPr>
          <a:xfrm rot="5400000">
            <a:off x="9170415" y="732742"/>
            <a:ext cx="114300" cy="122113"/>
            <a:chOff x="7983415" y="6582508"/>
            <a:chExt cx="152400" cy="486507"/>
          </a:xfrm>
        </p:grpSpPr>
        <p:cxnSp>
          <p:nvCxnSpPr>
            <p:cNvPr id="918" name="Google Shape;91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19" name="Google Shape;91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20" name="Google Shape;920;p44"/>
          <p:cNvCxnSpPr/>
          <p:nvPr/>
        </p:nvCxnSpPr>
        <p:spPr>
          <a:xfrm>
            <a:off x="9227548" y="4738359"/>
            <a:ext cx="0" cy="12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1" name="Google Shape;921;p44"/>
          <p:cNvCxnSpPr/>
          <p:nvPr/>
        </p:nvCxnSpPr>
        <p:spPr>
          <a:xfrm>
            <a:off x="457731" y="-105874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922" name="Google Shape;922;p44"/>
          <p:cNvCxnSpPr/>
          <p:nvPr/>
        </p:nvCxnSpPr>
        <p:spPr>
          <a:xfrm>
            <a:off x="8684419" y="-105874"/>
            <a:ext cx="0" cy="9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923" name="Google Shape;923;p44"/>
          <p:cNvGrpSpPr/>
          <p:nvPr/>
        </p:nvGrpSpPr>
        <p:grpSpPr>
          <a:xfrm>
            <a:off x="7986158" y="-105562"/>
            <a:ext cx="152400" cy="91609"/>
            <a:chOff x="7983415" y="6582508"/>
            <a:chExt cx="152400" cy="486507"/>
          </a:xfrm>
        </p:grpSpPr>
        <p:cxnSp>
          <p:nvCxnSpPr>
            <p:cNvPr id="924" name="Google Shape;92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5" name="Google Shape;92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6" name="Google Shape;926;p44"/>
          <p:cNvGrpSpPr/>
          <p:nvPr/>
        </p:nvGrpSpPr>
        <p:grpSpPr>
          <a:xfrm>
            <a:off x="7287901" y="-105562"/>
            <a:ext cx="152400" cy="91609"/>
            <a:chOff x="7983415" y="6582508"/>
            <a:chExt cx="152400" cy="486507"/>
          </a:xfrm>
        </p:grpSpPr>
        <p:cxnSp>
          <p:nvCxnSpPr>
            <p:cNvPr id="927" name="Google Shape;927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28" name="Google Shape;928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29" name="Google Shape;929;p44"/>
          <p:cNvGrpSpPr/>
          <p:nvPr/>
        </p:nvGrpSpPr>
        <p:grpSpPr>
          <a:xfrm>
            <a:off x="6589644" y="-105562"/>
            <a:ext cx="152400" cy="91609"/>
            <a:chOff x="7983415" y="6582508"/>
            <a:chExt cx="152400" cy="486507"/>
          </a:xfrm>
        </p:grpSpPr>
        <p:cxnSp>
          <p:nvCxnSpPr>
            <p:cNvPr id="930" name="Google Shape;930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1" name="Google Shape;931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2" name="Google Shape;932;p44"/>
          <p:cNvGrpSpPr/>
          <p:nvPr/>
        </p:nvGrpSpPr>
        <p:grpSpPr>
          <a:xfrm>
            <a:off x="5891387" y="-105562"/>
            <a:ext cx="152400" cy="91609"/>
            <a:chOff x="7983415" y="6582508"/>
            <a:chExt cx="152400" cy="486507"/>
          </a:xfrm>
        </p:grpSpPr>
        <p:cxnSp>
          <p:nvCxnSpPr>
            <p:cNvPr id="933" name="Google Shape;933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4" name="Google Shape;934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5" name="Google Shape;935;p44"/>
          <p:cNvGrpSpPr/>
          <p:nvPr/>
        </p:nvGrpSpPr>
        <p:grpSpPr>
          <a:xfrm>
            <a:off x="5193129" y="-105562"/>
            <a:ext cx="152400" cy="91609"/>
            <a:chOff x="7983415" y="6582508"/>
            <a:chExt cx="152400" cy="486507"/>
          </a:xfrm>
        </p:grpSpPr>
        <p:cxnSp>
          <p:nvCxnSpPr>
            <p:cNvPr id="936" name="Google Shape;936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38" name="Google Shape;938;p44"/>
          <p:cNvGrpSpPr/>
          <p:nvPr/>
        </p:nvGrpSpPr>
        <p:grpSpPr>
          <a:xfrm>
            <a:off x="4494873" y="-105562"/>
            <a:ext cx="152400" cy="91609"/>
            <a:chOff x="7983415" y="6582508"/>
            <a:chExt cx="152400" cy="486507"/>
          </a:xfrm>
        </p:grpSpPr>
        <p:cxnSp>
          <p:nvCxnSpPr>
            <p:cNvPr id="939" name="Google Shape;939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0" name="Google Shape;940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1" name="Google Shape;941;p44"/>
          <p:cNvGrpSpPr/>
          <p:nvPr/>
        </p:nvGrpSpPr>
        <p:grpSpPr>
          <a:xfrm>
            <a:off x="3796616" y="-105562"/>
            <a:ext cx="152400" cy="91609"/>
            <a:chOff x="7983415" y="6582508"/>
            <a:chExt cx="152400" cy="486507"/>
          </a:xfrm>
        </p:grpSpPr>
        <p:cxnSp>
          <p:nvCxnSpPr>
            <p:cNvPr id="942" name="Google Shape;942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3" name="Google Shape;943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4" name="Google Shape;944;p44"/>
          <p:cNvGrpSpPr/>
          <p:nvPr/>
        </p:nvGrpSpPr>
        <p:grpSpPr>
          <a:xfrm>
            <a:off x="3098359" y="-105562"/>
            <a:ext cx="152400" cy="91609"/>
            <a:chOff x="7983415" y="6582508"/>
            <a:chExt cx="152400" cy="486507"/>
          </a:xfrm>
        </p:grpSpPr>
        <p:cxnSp>
          <p:nvCxnSpPr>
            <p:cNvPr id="945" name="Google Shape;945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6" name="Google Shape;946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47" name="Google Shape;947;p44"/>
          <p:cNvGrpSpPr/>
          <p:nvPr/>
        </p:nvGrpSpPr>
        <p:grpSpPr>
          <a:xfrm>
            <a:off x="2400102" y="-105562"/>
            <a:ext cx="152400" cy="91609"/>
            <a:chOff x="7983415" y="6582508"/>
            <a:chExt cx="152400" cy="486507"/>
          </a:xfrm>
        </p:grpSpPr>
        <p:cxnSp>
          <p:nvCxnSpPr>
            <p:cNvPr id="948" name="Google Shape;948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49" name="Google Shape;949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50" name="Google Shape;950;p44"/>
          <p:cNvGrpSpPr/>
          <p:nvPr/>
        </p:nvGrpSpPr>
        <p:grpSpPr>
          <a:xfrm>
            <a:off x="1701845" y="-105562"/>
            <a:ext cx="152400" cy="91609"/>
            <a:chOff x="7983415" y="6582508"/>
            <a:chExt cx="152400" cy="486507"/>
          </a:xfrm>
        </p:grpSpPr>
        <p:cxnSp>
          <p:nvCxnSpPr>
            <p:cNvPr id="951" name="Google Shape;951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52" name="Google Shape;952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953" name="Google Shape;953;p44"/>
          <p:cNvGrpSpPr/>
          <p:nvPr/>
        </p:nvGrpSpPr>
        <p:grpSpPr>
          <a:xfrm>
            <a:off x="1003587" y="-105562"/>
            <a:ext cx="152400" cy="91609"/>
            <a:chOff x="7983415" y="6582508"/>
            <a:chExt cx="152400" cy="486507"/>
          </a:xfrm>
        </p:grpSpPr>
        <p:cxnSp>
          <p:nvCxnSpPr>
            <p:cNvPr id="954" name="Google Shape;954;p44"/>
            <p:cNvCxnSpPr/>
            <p:nvPr/>
          </p:nvCxnSpPr>
          <p:spPr>
            <a:xfrm>
              <a:off x="81358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955" name="Google Shape;955;p44"/>
            <p:cNvCxnSpPr/>
            <p:nvPr/>
          </p:nvCxnSpPr>
          <p:spPr>
            <a:xfrm>
              <a:off x="7983415" y="6582508"/>
              <a:ext cx="0" cy="48650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956" name="Google Shape;956;p44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7" name="Google Shape;957;p4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8" name="Google Shape;958;p44"/>
          <p:cNvSpPr txBox="1"/>
          <p:nvPr>
            <p:ph idx="4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5"/>
          <p:cNvSpPr txBox="1"/>
          <p:nvPr>
            <p:ph idx="1" type="body"/>
          </p:nvPr>
        </p:nvSpPr>
        <p:spPr>
          <a:xfrm>
            <a:off x="459486" y="1371600"/>
            <a:ext cx="1942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1" name="Google Shape;961;p45"/>
          <p:cNvSpPr txBox="1"/>
          <p:nvPr>
            <p:ph idx="2" type="body"/>
          </p:nvPr>
        </p:nvSpPr>
        <p:spPr>
          <a:xfrm>
            <a:off x="2536179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2" name="Google Shape;962;p45"/>
          <p:cNvSpPr txBox="1"/>
          <p:nvPr>
            <p:ph idx="3" type="body"/>
          </p:nvPr>
        </p:nvSpPr>
        <p:spPr>
          <a:xfrm>
            <a:off x="4640304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63" name="Google Shape;963;p45"/>
          <p:cNvSpPr txBox="1"/>
          <p:nvPr>
            <p:ph idx="4" type="body"/>
          </p:nvPr>
        </p:nvSpPr>
        <p:spPr>
          <a:xfrm>
            <a:off x="6744429" y="1371600"/>
            <a:ext cx="19425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964" name="Google Shape;964;p45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965" name="Google Shape;965;p4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966" name="Google Shape;966;p4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7" name="Google Shape;967;p4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968" name="Google Shape;968;p4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69" name="Google Shape;96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0" name="Google Shape;97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1" name="Google Shape;971;p4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2" name="Google Shape;97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3" name="Google Shape;97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4" name="Google Shape;974;p4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5" name="Google Shape;97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6" name="Google Shape;97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77" name="Google Shape;977;p4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78" name="Google Shape;97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79" name="Google Shape;97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0" name="Google Shape;980;p4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1" name="Google Shape;98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2" name="Google Shape;98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3" name="Google Shape;983;p4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4" name="Google Shape;98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5" name="Google Shape;98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6" name="Google Shape;986;p4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87" name="Google Shape;98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8" name="Google Shape;98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89" name="Google Shape;989;p4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0" name="Google Shape;99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1" name="Google Shape;99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2" name="Google Shape;992;p4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3" name="Google Shape;99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4" name="Google Shape;99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5" name="Google Shape;995;p4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6" name="Google Shape;99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97" name="Google Shape;99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8" name="Google Shape;998;p4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999" name="Google Shape;99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0" name="Google Shape;100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001" name="Google Shape;1001;p45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02" name="Google Shape;1002;p4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03" name="Google Shape;1003;p4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4" name="Google Shape;100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5" name="Google Shape;100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6" name="Google Shape;1006;p4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7" name="Google Shape;100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08" name="Google Shape;100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09" name="Google Shape;1009;p4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0" name="Google Shape;101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1" name="Google Shape;101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2" name="Google Shape;1012;p4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3" name="Google Shape;101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4" name="Google Shape;101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5" name="Google Shape;1015;p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6" name="Google Shape;101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7" name="Google Shape;101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18" name="Google Shape;1018;p4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9" name="Google Shape;101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0" name="Google Shape;102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1" name="Google Shape;1021;p4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2" name="Google Shape;102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3" name="Google Shape;102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4" name="Google Shape;1024;p4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5" name="Google Shape;102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6" name="Google Shape;102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7" name="Google Shape;1027;p4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8" name="Google Shape;102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29" name="Google Shape;102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0" name="Google Shape;1030;p4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1" name="Google Shape;103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2" name="Google Shape;103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33" name="Google Shape;1033;p4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4" name="Google Shape;103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35" name="Google Shape;103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36" name="Google Shape;1036;p4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37" name="Google Shape;1037;p45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038" name="Google Shape;1038;p4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39" name="Google Shape;1039;p4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0" name="Google Shape;104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1" name="Google Shape;104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2" name="Google Shape;1042;p4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3" name="Google Shape;104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4" name="Google Shape;104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5" name="Google Shape;1045;p4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6" name="Google Shape;104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7" name="Google Shape;104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48" name="Google Shape;1048;p4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9" name="Google Shape;104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0" name="Google Shape;105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1" name="Google Shape;1051;p4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2" name="Google Shape;105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3" name="Google Shape;105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4" name="Google Shape;1054;p4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5" name="Google Shape;105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6" name="Google Shape;105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7" name="Google Shape;1057;p4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8" name="Google Shape;105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59" name="Google Shape;105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0" name="Google Shape;1060;p4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1" name="Google Shape;106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2" name="Google Shape;106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3" name="Google Shape;1063;p4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4" name="Google Shape;106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5" name="Google Shape;106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6" name="Google Shape;1066;p4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7" name="Google Shape;106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68" name="Google Shape;106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69" name="Google Shape;1069;p4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0" name="Google Shape;107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1" name="Google Shape;107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072" name="Google Shape;1072;p4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073" name="Google Shape;1073;p4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074" name="Google Shape;1074;p4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5" name="Google Shape;1075;p4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076" name="Google Shape;1076;p4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77" name="Google Shape;107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8" name="Google Shape;107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79" name="Google Shape;1079;p4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0" name="Google Shape;1080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1" name="Google Shape;1081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2" name="Google Shape;1082;p4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3" name="Google Shape;1083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4" name="Google Shape;1084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5" name="Google Shape;1085;p4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6" name="Google Shape;1086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87" name="Google Shape;1087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8" name="Google Shape;1088;p4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89" name="Google Shape;1089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0" name="Google Shape;1090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1" name="Google Shape;1091;p4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2" name="Google Shape;1092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3" name="Google Shape;1093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4" name="Google Shape;1094;p4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5" name="Google Shape;1095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6" name="Google Shape;1096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97" name="Google Shape;1097;p4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098" name="Google Shape;1098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99" name="Google Shape;1099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0" name="Google Shape;1100;p4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1" name="Google Shape;1101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2" name="Google Shape;1102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3" name="Google Shape;1103;p4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4" name="Google Shape;1104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5" name="Google Shape;1105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06" name="Google Shape;1106;p4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07" name="Google Shape;1107;p4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8" name="Google Shape;1108;p4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109" name="Google Shape;1109;p45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0" name="Google Shape;1110;p4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1" name="Google Shape;1111;p45"/>
          <p:cNvSpPr txBox="1"/>
          <p:nvPr>
            <p:ph idx="5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ntent">
  <p:cSld name="5 Content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46"/>
          <p:cNvSpPr txBox="1"/>
          <p:nvPr>
            <p:ph idx="1" type="body"/>
          </p:nvPr>
        </p:nvSpPr>
        <p:spPr>
          <a:xfrm>
            <a:off x="459486" y="1371600"/>
            <a:ext cx="15234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4" name="Google Shape;1114;p46"/>
          <p:cNvSpPr txBox="1"/>
          <p:nvPr>
            <p:ph idx="2" type="body"/>
          </p:nvPr>
        </p:nvSpPr>
        <p:spPr>
          <a:xfrm>
            <a:off x="2114291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5" name="Google Shape;1115;p46"/>
          <p:cNvSpPr txBox="1"/>
          <p:nvPr>
            <p:ph idx="3" type="body"/>
          </p:nvPr>
        </p:nvSpPr>
        <p:spPr>
          <a:xfrm>
            <a:off x="3796528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6" name="Google Shape;1116;p46"/>
          <p:cNvSpPr txBox="1"/>
          <p:nvPr>
            <p:ph idx="4" type="body"/>
          </p:nvPr>
        </p:nvSpPr>
        <p:spPr>
          <a:xfrm>
            <a:off x="5478766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117" name="Google Shape;1117;p46"/>
          <p:cNvSpPr txBox="1"/>
          <p:nvPr>
            <p:ph idx="5" type="body"/>
          </p:nvPr>
        </p:nvSpPr>
        <p:spPr>
          <a:xfrm>
            <a:off x="7161002" y="1371600"/>
            <a:ext cx="15234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4pPr>
            <a:lvl5pPr indent="-2286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grpSp>
        <p:nvGrpSpPr>
          <p:cNvPr id="1118" name="Google Shape;1118;p46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119" name="Google Shape;1119;p4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20" name="Google Shape;1120;p4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21" name="Google Shape;1121;p4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22" name="Google Shape;1122;p4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3" name="Google Shape;112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4" name="Google Shape;112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5" name="Google Shape;1125;p4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6" name="Google Shape;112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27" name="Google Shape;112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28" name="Google Shape;1128;p4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29" name="Google Shape;112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0" name="Google Shape;113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1" name="Google Shape;1131;p4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2" name="Google Shape;113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3" name="Google Shape;113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4" name="Google Shape;1134;p4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5" name="Google Shape;113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6" name="Google Shape;113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37" name="Google Shape;1137;p4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38" name="Google Shape;113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9" name="Google Shape;113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0" name="Google Shape;1140;p4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1" name="Google Shape;114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2" name="Google Shape;114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3" name="Google Shape;1143;p4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4" name="Google Shape;114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5" name="Google Shape;114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6" name="Google Shape;1146;p4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47" name="Google Shape;114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48" name="Google Shape;114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9" name="Google Shape;1149;p4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0" name="Google Shape;115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1" name="Google Shape;115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52" name="Google Shape;1152;p4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153" name="Google Shape;115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4" name="Google Shape;115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1155" name="Google Shape;1155;p46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156" name="Google Shape;1156;p4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57" name="Google Shape;1157;p4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8" name="Google Shape;115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59" name="Google Shape;115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0" name="Google Shape;1160;p4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1" name="Google Shape;116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2" name="Google Shape;116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3" name="Google Shape;1163;p4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4" name="Google Shape;116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5" name="Google Shape;116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6" name="Google Shape;1166;p4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7" name="Google Shape;116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8" name="Google Shape;116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69" name="Google Shape;1169;p4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0" name="Google Shape;117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1" name="Google Shape;117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2" name="Google Shape;1172;p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3" name="Google Shape;117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4" name="Google Shape;117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5" name="Google Shape;1175;p4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6" name="Google Shape;117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77" name="Google Shape;117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8" name="Google Shape;1178;p4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79" name="Google Shape;117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0" name="Google Shape;118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1" name="Google Shape;1181;p4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2" name="Google Shape;118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3" name="Google Shape;118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4" name="Google Shape;1184;p4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5" name="Google Shape;118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6" name="Google Shape;118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87" name="Google Shape;1187;p4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8" name="Google Shape;118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89" name="Google Shape;118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190" name="Google Shape;1190;p4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191" name="Google Shape;1191;p46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1192" name="Google Shape;1192;p4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193" name="Google Shape;1193;p4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4" name="Google Shape;119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5" name="Google Shape;119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6" name="Google Shape;1196;p4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97" name="Google Shape;119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8" name="Google Shape;119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99" name="Google Shape;1199;p4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0" name="Google Shape;120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1" name="Google Shape;120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2" name="Google Shape;1202;p4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3" name="Google Shape;120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4" name="Google Shape;120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5" name="Google Shape;1205;p4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6" name="Google Shape;120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07" name="Google Shape;120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08" name="Google Shape;1208;p4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09" name="Google Shape;120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0" name="Google Shape;121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1" name="Google Shape;1211;p4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2" name="Google Shape;121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3" name="Google Shape;121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4" name="Google Shape;1214;p4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5" name="Google Shape;121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6" name="Google Shape;121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17" name="Google Shape;1217;p4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18" name="Google Shape;121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19" name="Google Shape;121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0" name="Google Shape;1220;p4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1" name="Google Shape;122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2" name="Google Shape;122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23" name="Google Shape;1223;p4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224" name="Google Shape;122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25" name="Google Shape;122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26" name="Google Shape;1226;p4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27" name="Google Shape;1227;p4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8" name="Google Shape;1228;p4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9" name="Google Shape;1229;p4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30" name="Google Shape;1230;p4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1" name="Google Shape;123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2" name="Google Shape;123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3" name="Google Shape;1233;p4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4" name="Google Shape;1234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5" name="Google Shape;1235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6" name="Google Shape;1236;p4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37" name="Google Shape;1237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38" name="Google Shape;1238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39" name="Google Shape;1239;p4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0" name="Google Shape;1240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1" name="Google Shape;1241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2" name="Google Shape;1242;p4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3" name="Google Shape;1243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4" name="Google Shape;1244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5" name="Google Shape;1245;p4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6" name="Google Shape;1246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47" name="Google Shape;1247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48" name="Google Shape;1248;p4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49" name="Google Shape;1249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0" name="Google Shape;1250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1" name="Google Shape;1251;p4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2" name="Google Shape;1252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3" name="Google Shape;1253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4" name="Google Shape;1254;p4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5" name="Google Shape;1255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6" name="Google Shape;1256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57" name="Google Shape;1257;p4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8" name="Google Shape;1258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59" name="Google Shape;1259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60" name="Google Shape;1260;p4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61" name="Google Shape;1261;p4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2" name="Google Shape;1262;p4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263" name="Google Shape;1263;p46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4" name="Google Shape;1264;p4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5" name="Google Shape;1265;p46"/>
          <p:cNvSpPr txBox="1"/>
          <p:nvPr>
            <p:ph idx="6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Right">
  <p:cSld name="Content with Caption Right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9"/>
          <p:cNvSpPr txBox="1"/>
          <p:nvPr>
            <p:ph idx="1" type="body"/>
          </p:nvPr>
        </p:nvSpPr>
        <p:spPr>
          <a:xfrm>
            <a:off x="459486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 sz="15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 sz="15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270" name="Google Shape;1270;p49"/>
          <p:cNvSpPr txBox="1"/>
          <p:nvPr>
            <p:ph idx="2" type="body"/>
          </p:nvPr>
        </p:nvSpPr>
        <p:spPr>
          <a:xfrm>
            <a:off x="5681162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271" name="Google Shape;1271;p49"/>
          <p:cNvSpPr txBox="1"/>
          <p:nvPr>
            <p:ph type="title"/>
          </p:nvPr>
        </p:nvSpPr>
        <p:spPr>
          <a:xfrm>
            <a:off x="567196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4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41"/>
          <p:cNvSpPr txBox="1"/>
          <p:nvPr>
            <p:ph idx="1" type="body"/>
          </p:nvPr>
        </p:nvSpPr>
        <p:spPr>
          <a:xfrm>
            <a:off x="459488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4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 Left" type="objTx">
  <p:cSld name="OBJECT_WITH_CAPTION_TEX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8"/>
          <p:cNvSpPr txBox="1"/>
          <p:nvPr>
            <p:ph type="title"/>
          </p:nvPr>
        </p:nvSpPr>
        <p:spPr>
          <a:xfrm>
            <a:off x="459486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48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1pPr>
            <a:lvl2pPr indent="-32385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–"/>
              <a:defRPr sz="1500"/>
            </a:lvl2pPr>
            <a:lvl3pPr indent="-3111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 sz="1500"/>
            </a:lvl3pPr>
            <a:lvl4pPr indent="-3111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–"/>
              <a:defRPr sz="15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»"/>
              <a:defRPr sz="12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319" name="Google Shape;319;p48"/>
          <p:cNvSpPr txBox="1"/>
          <p:nvPr>
            <p:ph idx="2" type="body"/>
          </p:nvPr>
        </p:nvSpPr>
        <p:spPr>
          <a:xfrm>
            <a:off x="459486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idx="1" type="body"/>
          </p:nvPr>
        </p:nvSpPr>
        <p:spPr>
          <a:xfrm>
            <a:off x="459486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3" name="Google Shape;323;p43"/>
          <p:cNvSpPr txBox="1"/>
          <p:nvPr>
            <p:ph idx="2" type="body"/>
          </p:nvPr>
        </p:nvSpPr>
        <p:spPr>
          <a:xfrm>
            <a:off x="459486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24" name="Google Shape;324;p43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5" name="Google Shape;325;p43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 sz="1400"/>
            </a:lvl1pPr>
            <a:lvl2pPr indent="-317500" lvl="1" marL="914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–"/>
              <a:defRPr sz="1400"/>
            </a:lvl2pPr>
            <a:lvl3pPr indent="-298450" lvl="2" marL="1371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•"/>
              <a:defRPr sz="1400"/>
            </a:lvl3pPr>
            <a:lvl4pPr indent="-298450" lvl="3" marL="1828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–"/>
              <a:defRPr sz="1400"/>
            </a:lvl4pPr>
            <a:lvl5pPr indent="-317500" lvl="4" marL="22860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»"/>
              <a:defRPr sz="1400"/>
            </a:lvl5pPr>
            <a:lvl6pPr indent="-304800" lvl="5" marL="27432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326" name="Google Shape;326;p43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7" name="Google Shape;327;p4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8" name="Google Shape;328;p43"/>
          <p:cNvSpPr txBox="1"/>
          <p:nvPr>
            <p:ph idx="5" type="subTitle"/>
          </p:nvPr>
        </p:nvSpPr>
        <p:spPr>
          <a:xfrm>
            <a:off x="459488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Dark Background">
  <p:cSld name="Title Slide w/Dark Background"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/>
          <p:nvPr>
            <p:ph type="ctrTitle"/>
          </p:nvPr>
        </p:nvSpPr>
        <p:spPr>
          <a:xfrm>
            <a:off x="458657" y="850949"/>
            <a:ext cx="82266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1" name="Google Shape;331;p34"/>
          <p:cNvSpPr txBox="1"/>
          <p:nvPr>
            <p:ph idx="1" type="subTitle"/>
          </p:nvPr>
        </p:nvSpPr>
        <p:spPr>
          <a:xfrm>
            <a:off x="457732" y="2914651"/>
            <a:ext cx="82266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332" name="Google Shape;332;p34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333" name="Google Shape;333;p34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334" name="Google Shape;334;p3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3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36" name="Google Shape;336;p3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7" name="Google Shape;33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8" name="Google Shape;33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39" name="Google Shape;339;p3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0" name="Google Shape;34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1" name="Google Shape;34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" name="Google Shape;342;p3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3" name="Google Shape;34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4" name="Google Shape;34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5" name="Google Shape;345;p3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6" name="Google Shape;34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7" name="Google Shape;34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8" name="Google Shape;348;p3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9" name="Google Shape;34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0" name="Google Shape;35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1" name="Google Shape;351;p3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2" name="Google Shape;35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3" name="Google Shape;35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4" name="Google Shape;354;p3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5" name="Google Shape;35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7" name="Google Shape;357;p3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8" name="Google Shape;35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9" name="Google Shape;35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0" name="Google Shape;360;p3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1" name="Google Shape;36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2" name="Google Shape;36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3" name="Google Shape;363;p3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4" name="Google Shape;36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5" name="Google Shape;36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6" name="Google Shape;366;p3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7" name="Google Shape;36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8" name="Google Shape;36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69" name="Google Shape;369;p34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370" name="Google Shape;370;p3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71" name="Google Shape;371;p3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2" name="Google Shape;37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3" name="Google Shape;37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4" name="Google Shape;374;p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5" name="Google Shape;37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6" name="Google Shape;37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7" name="Google Shape;377;p3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78" name="Google Shape;37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9" name="Google Shape;37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0" name="Google Shape;380;p3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1" name="Google Shape;38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2" name="Google Shape;38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3" name="Google Shape;383;p3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4" name="Google Shape;38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6" name="Google Shape;386;p3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87" name="Google Shape;38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8" name="Google Shape;38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89" name="Google Shape;389;p3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0" name="Google Shape;39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1" name="Google Shape;39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2" name="Google Shape;392;p3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3" name="Google Shape;39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4" name="Google Shape;39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5" name="Google Shape;395;p3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6" name="Google Shape;39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7" name="Google Shape;39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98" name="Google Shape;398;p3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399" name="Google Shape;39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0" name="Google Shape;40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1" name="Google Shape;401;p3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2" name="Google Shape;40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04" name="Google Shape;404;p3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05" name="Google Shape;405;p34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406" name="Google Shape;406;p34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07" name="Google Shape;407;p34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08" name="Google Shape;40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9" name="Google Shape;40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0" name="Google Shape;410;p34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1" name="Google Shape;41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2" name="Google Shape;41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3" name="Google Shape;413;p34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4" name="Google Shape;41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5" name="Google Shape;41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6" name="Google Shape;416;p34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17" name="Google Shape;41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8" name="Google Shape;41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19" name="Google Shape;419;p34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0" name="Google Shape;42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1" name="Google Shape;42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2" name="Google Shape;422;p34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3" name="Google Shape;42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4" name="Google Shape;42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5" name="Google Shape;425;p34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6" name="Google Shape;42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7" name="Google Shape;42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28" name="Google Shape;428;p34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29" name="Google Shape;42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0" name="Google Shape;43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1" name="Google Shape;431;p34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2" name="Google Shape;43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3" name="Google Shape;43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4" name="Google Shape;434;p34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5" name="Google Shape;43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6" name="Google Shape;43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7" name="Google Shape;437;p34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438" name="Google Shape;43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39" name="Google Shape;43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40" name="Google Shape;440;p34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41" name="Google Shape;441;p34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442" name="Google Shape;442;p34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3" name="Google Shape;443;p34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44" name="Google Shape;444;p34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5" name="Google Shape;44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6" name="Google Shape;44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47" name="Google Shape;447;p34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8" name="Google Shape;448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9" name="Google Shape;449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0" name="Google Shape;450;p34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1" name="Google Shape;451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3" name="Google Shape;453;p34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4" name="Google Shape;454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" name="Google Shape;455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6" name="Google Shape;456;p34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7" name="Google Shape;457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59" name="Google Shape;459;p34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0" name="Google Shape;460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1" name="Google Shape;461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" name="Google Shape;462;p34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3" name="Google Shape;463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4" name="Google Shape;464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5" name="Google Shape;465;p34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6" name="Google Shape;466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7" name="Google Shape;467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8" name="Google Shape;468;p34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9" name="Google Shape;469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0" name="Google Shape;470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1" name="Google Shape;471;p34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2" name="Google Shape;472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3" name="Google Shape;473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74" name="Google Shape;474;p34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5" name="Google Shape;475;p34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6" name="Google Shape;476;p34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DOE_Office_Science_white.png" id="477" name="Google Shape;47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32769" y="306262"/>
            <a:ext cx="1327150" cy="441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78" name="Google Shape;47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12" y="242811"/>
            <a:ext cx="2400299" cy="54178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4"/>
          <p:cNvSpPr txBox="1"/>
          <p:nvPr>
            <p:ph idx="12" type="sldNum"/>
          </p:nvPr>
        </p:nvSpPr>
        <p:spPr>
          <a:xfrm>
            <a:off x="8210681" y="4770096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Image">
  <p:cSld name="Title Slide w/Image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/>
          <p:nvPr>
            <p:ph type="ctrTitle"/>
          </p:nvPr>
        </p:nvSpPr>
        <p:spPr>
          <a:xfrm>
            <a:off x="458657" y="1338679"/>
            <a:ext cx="82266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rial"/>
              <a:buNone/>
              <a:defRPr sz="4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" type="subTitle"/>
          </p:nvPr>
        </p:nvSpPr>
        <p:spPr>
          <a:xfrm>
            <a:off x="458663" y="2071858"/>
            <a:ext cx="82266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grpSp>
        <p:nvGrpSpPr>
          <p:cNvPr id="483" name="Google Shape;483;p35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484" name="Google Shape;484;p35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485" name="Google Shape;485;p3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6" name="Google Shape;486;p3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7" name="Google Shape;487;p3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88" name="Google Shape;48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9" name="Google Shape;48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0" name="Google Shape;490;p3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1" name="Google Shape;49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2" name="Google Shape;49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3" name="Google Shape;493;p3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4" name="Google Shape;49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5" name="Google Shape;49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6" name="Google Shape;496;p3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97" name="Google Shape;49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8" name="Google Shape;49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99" name="Google Shape;499;p3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0" name="Google Shape;50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1" name="Google Shape;50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2" name="Google Shape;502;p3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3" name="Google Shape;50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4" name="Google Shape;50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5" name="Google Shape;505;p3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6" name="Google Shape;50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07" name="Google Shape;50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08" name="Google Shape;508;p3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09" name="Google Shape;50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0" name="Google Shape;51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1" name="Google Shape;511;p3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2" name="Google Shape;51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4" name="Google Shape;514;p3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5" name="Google Shape;51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6" name="Google Shape;51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17" name="Google Shape;517;p3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18" name="Google Shape;51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9" name="Google Shape;51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20" name="Google Shape;520;p35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21" name="Google Shape;521;p3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22" name="Google Shape;522;p3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3" name="Google Shape;52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4" name="Google Shape;52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5" name="Google Shape;525;p3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6" name="Google Shape;52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27" name="Google Shape;52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28" name="Google Shape;528;p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9" name="Google Shape;52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0" name="Google Shape;53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1" name="Google Shape;531;p3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2" name="Google Shape;53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3" name="Google Shape;53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4" name="Google Shape;534;p3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5" name="Google Shape;53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6" name="Google Shape;53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37" name="Google Shape;537;p3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38" name="Google Shape;53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9" name="Google Shape;53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0" name="Google Shape;540;p3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1" name="Google Shape;54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2" name="Google Shape;54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3" name="Google Shape;543;p3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4" name="Google Shape;54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5" name="Google Shape;54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6" name="Google Shape;546;p3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47" name="Google Shape;54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48" name="Google Shape;54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9" name="Google Shape;549;p3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0" name="Google Shape;55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1" name="Google Shape;55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2" name="Google Shape;552;p3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3" name="Google Shape;55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4" name="Google Shape;55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55" name="Google Shape;555;p3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56" name="Google Shape;556;p35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57" name="Google Shape;557;p35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58" name="Google Shape;558;p35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9" name="Google Shape;55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0" name="Google Shape;56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1" name="Google Shape;561;p35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2" name="Google Shape;56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3" name="Google Shape;56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4" name="Google Shape;564;p35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5" name="Google Shape;56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6" name="Google Shape;56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67" name="Google Shape;567;p35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68" name="Google Shape;56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9" name="Google Shape;56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0" name="Google Shape;570;p35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1" name="Google Shape;57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2" name="Google Shape;57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3" name="Google Shape;573;p35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4" name="Google Shape;57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5" name="Google Shape;57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6" name="Google Shape;576;p35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77" name="Google Shape;57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8" name="Google Shape;57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9" name="Google Shape;579;p35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0" name="Google Shape;58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" name="Google Shape;58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2" name="Google Shape;582;p35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3" name="Google Shape;58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4" name="Google Shape;58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5" name="Google Shape;585;p35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6" name="Google Shape;58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7" name="Google Shape;58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8" name="Google Shape;588;p35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9" name="Google Shape;58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0" name="Google Shape;59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91" name="Google Shape;591;p35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92" name="Google Shape;592;p35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593" name="Google Shape;593;p35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4" name="Google Shape;594;p35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95" name="Google Shape;595;p35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6" name="Google Shape;59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7" name="Google Shape;59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98" name="Google Shape;598;p35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599" name="Google Shape;599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0" name="Google Shape;600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1" name="Google Shape;601;p35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2" name="Google Shape;602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3" name="Google Shape;603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4" name="Google Shape;604;p35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5" name="Google Shape;605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6" name="Google Shape;606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7" name="Google Shape;607;p35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08" name="Google Shape;608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09" name="Google Shape;609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0" name="Google Shape;610;p35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1" name="Google Shape;611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2" name="Google Shape;612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3" name="Google Shape;613;p35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4" name="Google Shape;614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5" name="Google Shape;615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6" name="Google Shape;616;p35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17" name="Google Shape;617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18" name="Google Shape;618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19" name="Google Shape;619;p35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0" name="Google Shape;620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1" name="Google Shape;621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2" name="Google Shape;622;p35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3" name="Google Shape;623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4" name="Google Shape;624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25" name="Google Shape;625;p35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26" name="Google Shape;626;p35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7" name="Google Shape;627;p35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A close up of a sign&#10;&#10;Description automatically generated" id="628" name="Google Shape;62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7020" y="304800"/>
            <a:ext cx="2400299" cy="612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629" name="Google Shape;62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0084" y="308610"/>
            <a:ext cx="1330452" cy="43073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5"/>
          <p:cNvSpPr/>
          <p:nvPr/>
        </p:nvSpPr>
        <p:spPr>
          <a:xfrm>
            <a:off x="384600" y="4782075"/>
            <a:ext cx="1793400" cy="25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plit Horizontal">
  <p:cSld name="4 Split Horizontal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36"/>
          <p:cNvGrpSpPr/>
          <p:nvPr/>
        </p:nvGrpSpPr>
        <p:grpSpPr>
          <a:xfrm>
            <a:off x="-147865" y="-104421"/>
            <a:ext cx="9439922" cy="5352395"/>
            <a:chOff x="-151324" y="-141165"/>
            <a:chExt cx="9439922" cy="7136527"/>
          </a:xfrm>
        </p:grpSpPr>
        <p:grpSp>
          <p:nvGrpSpPr>
            <p:cNvPr id="633" name="Google Shape;633;p36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634" name="Google Shape;634;p3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3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36" name="Google Shape;636;p3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37" name="Google Shape;63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38" name="Google Shape;63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9" name="Google Shape;639;p3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0" name="Google Shape;64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1" name="Google Shape;64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2" name="Google Shape;642;p3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3" name="Google Shape;64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4" name="Google Shape;64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5" name="Google Shape;645;p3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6" name="Google Shape;64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47" name="Google Shape;64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48" name="Google Shape;648;p3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49" name="Google Shape;64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0" name="Google Shape;65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1" name="Google Shape;651;p3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2" name="Google Shape;65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3" name="Google Shape;65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4" name="Google Shape;654;p3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5" name="Google Shape;65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6" name="Google Shape;65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57" name="Google Shape;657;p3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58" name="Google Shape;65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9" name="Google Shape;65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0" name="Google Shape;660;p3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1" name="Google Shape;66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2" name="Google Shape;66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3" name="Google Shape;663;p3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4" name="Google Shape;66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5" name="Google Shape;66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6" name="Google Shape;666;p3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667" name="Google Shape;66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68" name="Google Shape;66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669" name="Google Shape;669;p36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670" name="Google Shape;670;p3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71" name="Google Shape;671;p3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2" name="Google Shape;67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3" name="Google Shape;67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4" name="Google Shape;674;p3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5" name="Google Shape;67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6" name="Google Shape;67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77" name="Google Shape;677;p3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8" name="Google Shape;67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79" name="Google Shape;67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0" name="Google Shape;680;p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1" name="Google Shape;68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2" name="Google Shape;68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3" name="Google Shape;683;p3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4" name="Google Shape;68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5" name="Google Shape;68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6" name="Google Shape;686;p3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7" name="Google Shape;68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8" name="Google Shape;68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89" name="Google Shape;689;p3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0" name="Google Shape;69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1" name="Google Shape;69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2" name="Google Shape;692;p3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3" name="Google Shape;69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4" name="Google Shape;69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5" name="Google Shape;695;p3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6" name="Google Shape;69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97" name="Google Shape;69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8" name="Google Shape;698;p3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9" name="Google Shape;69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0" name="Google Shape;70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01" name="Google Shape;701;p3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2" name="Google Shape;70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3" name="Google Shape;70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04" name="Google Shape;704;p3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05" name="Google Shape;705;p36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706" name="Google Shape;706;p36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7" name="Google Shape;707;p36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8" name="Google Shape;70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09" name="Google Shape;70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0" name="Google Shape;710;p36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1" name="Google Shape;71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2" name="Google Shape;71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3" name="Google Shape;713;p36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4" name="Google Shape;71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5" name="Google Shape;71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6" name="Google Shape;716;p36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7" name="Google Shape;71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8" name="Google Shape;71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19" name="Google Shape;719;p36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0" name="Google Shape;72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1" name="Google Shape;72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2" name="Google Shape;722;p36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3" name="Google Shape;72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4" name="Google Shape;72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5" name="Google Shape;725;p36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6" name="Google Shape;72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27" name="Google Shape;72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8" name="Google Shape;728;p36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9" name="Google Shape;72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0" name="Google Shape;73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1" name="Google Shape;731;p36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2" name="Google Shape;73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3" name="Google Shape;73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4" name="Google Shape;734;p36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5" name="Google Shape;73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6" name="Google Shape;73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37" name="Google Shape;737;p36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8" name="Google Shape;73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39" name="Google Shape;73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40" name="Google Shape;740;p36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41" name="Google Shape;741;p36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742" name="Google Shape;742;p36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p36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44" name="Google Shape;744;p36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5" name="Google Shape;74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6" name="Google Shape;74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47" name="Google Shape;747;p36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48" name="Google Shape;748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9" name="Google Shape;749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0" name="Google Shape;750;p36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1" name="Google Shape;751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2" name="Google Shape;752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3" name="Google Shape;753;p36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4" name="Google Shape;754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5" name="Google Shape;755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6" name="Google Shape;756;p36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57" name="Google Shape;757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58" name="Google Shape;758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9" name="Google Shape;759;p36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0" name="Google Shape;760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1" name="Google Shape;761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2" name="Google Shape;762;p36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3" name="Google Shape;763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4" name="Google Shape;764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5" name="Google Shape;765;p36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6" name="Google Shape;766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67" name="Google Shape;767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68" name="Google Shape;768;p36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69" name="Google Shape;769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0" name="Google Shape;770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1" name="Google Shape;771;p36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72" name="Google Shape;772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3" name="Google Shape;773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74" name="Google Shape;774;p36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775" name="Google Shape;775;p36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6" name="Google Shape;776;p36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777" name="Google Shape;777;p36"/>
          <p:cNvSpPr txBox="1"/>
          <p:nvPr>
            <p:ph type="title"/>
          </p:nvPr>
        </p:nvSpPr>
        <p:spPr>
          <a:xfrm>
            <a:off x="459486" y="34290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8" name="Google Shape;778;p3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9" name="Google Shape;779;p36"/>
          <p:cNvSpPr txBox="1"/>
          <p:nvPr>
            <p:ph idx="1" type="subTitle"/>
          </p:nvPr>
        </p:nvSpPr>
        <p:spPr>
          <a:xfrm>
            <a:off x="459486" y="857250"/>
            <a:ext cx="822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80" name="Google Shape;780;p36"/>
          <p:cNvSpPr txBox="1"/>
          <p:nvPr>
            <p:ph idx="2" type="body"/>
          </p:nvPr>
        </p:nvSpPr>
        <p:spPr>
          <a:xfrm>
            <a:off x="2525515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1" name="Google Shape;781;p36"/>
          <p:cNvSpPr txBox="1"/>
          <p:nvPr>
            <p:ph idx="3" type="body"/>
          </p:nvPr>
        </p:nvSpPr>
        <p:spPr>
          <a:xfrm>
            <a:off x="4620288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2" name="Google Shape;782;p36"/>
          <p:cNvSpPr txBox="1"/>
          <p:nvPr>
            <p:ph idx="4" type="body"/>
          </p:nvPr>
        </p:nvSpPr>
        <p:spPr>
          <a:xfrm>
            <a:off x="6717441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1pPr>
            <a:lvl2pPr indent="-3048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100"/>
            </a:lvl2pPr>
            <a:lvl3pPr indent="-2921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•"/>
              <a:defRPr sz="1100"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–"/>
              <a:defRPr sz="1100"/>
            </a:lvl4pPr>
            <a:lvl5pPr indent="-3048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»"/>
              <a:defRPr sz="1100"/>
            </a:lvl5pPr>
            <a:lvl6pPr indent="-3048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6pPr>
            <a:lvl7pPr indent="-3048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7pPr>
            <a:lvl8pPr indent="-3048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8pPr>
            <a:lvl9pPr indent="-3048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100"/>
            </a:lvl9pPr>
          </a:lstStyle>
          <a:p/>
        </p:txBody>
      </p:sp>
      <p:sp>
        <p:nvSpPr>
          <p:cNvPr id="783" name="Google Shape;783;p36"/>
          <p:cNvSpPr txBox="1"/>
          <p:nvPr>
            <p:ph idx="5" type="body"/>
          </p:nvPr>
        </p:nvSpPr>
        <p:spPr>
          <a:xfrm>
            <a:off x="2525515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4" name="Google Shape;784;p36"/>
          <p:cNvSpPr txBox="1"/>
          <p:nvPr>
            <p:ph idx="6" type="body"/>
          </p:nvPr>
        </p:nvSpPr>
        <p:spPr>
          <a:xfrm>
            <a:off x="4620288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5" name="Google Shape;785;p36"/>
          <p:cNvSpPr txBox="1"/>
          <p:nvPr>
            <p:ph idx="7" type="body"/>
          </p:nvPr>
        </p:nvSpPr>
        <p:spPr>
          <a:xfrm>
            <a:off x="6715061" y="3086100"/>
            <a:ext cx="1944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6" name="Google Shape;786;p36"/>
          <p:cNvSpPr txBox="1"/>
          <p:nvPr>
            <p:ph idx="8" type="body"/>
          </p:nvPr>
        </p:nvSpPr>
        <p:spPr>
          <a:xfrm>
            <a:off x="459486" y="1371600"/>
            <a:ext cx="1942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  <p:sp>
        <p:nvSpPr>
          <p:cNvPr id="787" name="Google Shape;787;p36"/>
          <p:cNvSpPr txBox="1"/>
          <p:nvPr>
            <p:ph idx="9" type="body"/>
          </p:nvPr>
        </p:nvSpPr>
        <p:spPr>
          <a:xfrm>
            <a:off x="459486" y="3086100"/>
            <a:ext cx="1939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–"/>
              <a:defRPr sz="1100"/>
            </a:lvl4pPr>
            <a:lvl5pPr indent="-2984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»"/>
              <a:defRPr sz="1100"/>
            </a:lvl5pPr>
            <a:lvl6pPr indent="-2984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6pPr>
            <a:lvl7pPr indent="-2984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84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•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hite">
  <p:cSld name="Section Header White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9" name="Google Shape;789;p37"/>
          <p:cNvCxnSpPr/>
          <p:nvPr/>
        </p:nvCxnSpPr>
        <p:spPr>
          <a:xfrm>
            <a:off x="460845" y="3698621"/>
            <a:ext cx="822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0" name="Google Shape;790;p37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1" name="Google Shape;791;p37"/>
          <p:cNvSpPr txBox="1"/>
          <p:nvPr>
            <p:ph type="ctrTitle"/>
          </p:nvPr>
        </p:nvSpPr>
        <p:spPr>
          <a:xfrm>
            <a:off x="459486" y="1200150"/>
            <a:ext cx="8226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100"/>
              <a:buFont typeface="Arial"/>
              <a:buNone/>
              <a:defRPr sz="41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2" name="Google Shape;792;p37"/>
          <p:cNvSpPr txBox="1"/>
          <p:nvPr>
            <p:ph idx="1" type="subTitle"/>
          </p:nvPr>
        </p:nvSpPr>
        <p:spPr>
          <a:xfrm>
            <a:off x="459486" y="2726082"/>
            <a:ext cx="82266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>
                <a:solidFill>
                  <a:srgbClr val="888C8F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C8F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C8F"/>
              </a:buClr>
              <a:buSzPts val="1500"/>
              <a:buNone/>
              <a:defRPr>
                <a:solidFill>
                  <a:srgbClr val="888C8F"/>
                </a:solidFill>
              </a:defRPr>
            </a:lvl9pPr>
          </a:lstStyle>
          <a:p/>
        </p:txBody>
      </p:sp>
      <p:sp>
        <p:nvSpPr>
          <p:cNvPr id="793" name="Google Shape;793;p37"/>
          <p:cNvSpPr txBox="1"/>
          <p:nvPr/>
        </p:nvSpPr>
        <p:spPr>
          <a:xfrm>
            <a:off x="459486" y="3771900"/>
            <a:ext cx="8229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Color">
  <p:cSld name="Section Header Color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8"/>
          <p:cNvSpPr txBox="1"/>
          <p:nvPr>
            <p:ph type="title"/>
          </p:nvPr>
        </p:nvSpPr>
        <p:spPr>
          <a:xfrm>
            <a:off x="457200" y="1196721"/>
            <a:ext cx="8229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i="0" sz="41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6" name="Google Shape;796;p3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7" name="Google Shape;797;p38"/>
          <p:cNvSpPr txBox="1"/>
          <p:nvPr>
            <p:ph idx="1" type="subTitle"/>
          </p:nvPr>
        </p:nvSpPr>
        <p:spPr>
          <a:xfrm>
            <a:off x="457199" y="2734182"/>
            <a:ext cx="82296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7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459486" y="340504"/>
            <a:ext cx="82296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459486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32"/>
          <p:cNvGrpSpPr/>
          <p:nvPr/>
        </p:nvGrpSpPr>
        <p:grpSpPr>
          <a:xfrm>
            <a:off x="-151324" y="-105874"/>
            <a:ext cx="9439922" cy="5352395"/>
            <a:chOff x="-151324" y="-141165"/>
            <a:chExt cx="9439922" cy="7136527"/>
          </a:xfrm>
        </p:grpSpPr>
        <p:grpSp>
          <p:nvGrpSpPr>
            <p:cNvPr id="13" name="Google Shape;13;p32"/>
            <p:cNvGrpSpPr/>
            <p:nvPr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4" name="Google Shape;14;p3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3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6" name="Google Shape;16;p3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7" name="Google Shape;1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8" name="Google Shape;1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9" name="Google Shape;19;p3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" name="Google Shape;2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" name="Google Shape;2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2" name="Google Shape;22;p3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3" name="Google Shape;2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4" name="Google Shape;2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" name="Google Shape;25;p3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Google Shape;2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" name="Google Shape;2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8" name="Google Shape;28;p3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Google Shape;2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" name="Google Shape;3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1" name="Google Shape;31;p3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Google Shape;3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3" name="Google Shape;3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" name="Google Shape;34;p3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Google Shape;3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6" name="Google Shape;3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7" name="Google Shape;37;p3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Google Shape;3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9" name="Google Shape;3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0" name="Google Shape;40;p3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Google Shape;4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2" name="Google Shape;4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3" name="Google Shape;43;p3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Google Shape;4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" name="Google Shape;4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" name="Google Shape;46;p3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7" name="Google Shape;4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" name="Google Shape;4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9" name="Google Shape;49;p32"/>
            <p:cNvGrpSpPr/>
            <p:nvPr/>
          </p:nvGrpSpPr>
          <p:grpSpPr>
            <a:xfrm>
              <a:off x="-151324" y="392949"/>
              <a:ext cx="122115" cy="6067320"/>
              <a:chOff x="-238874" y="392949"/>
              <a:chExt cx="122115" cy="6067320"/>
            </a:xfrm>
          </p:grpSpPr>
          <p:cxnSp>
            <p:nvCxnSpPr>
              <p:cNvPr id="50" name="Google Shape;50;p3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" name="Google Shape;51;p3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2" name="Google Shape;5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" name="Google Shape;5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4" name="Google Shape;54;p3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5" name="Google Shape;5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7" name="Google Shape;57;p3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58" name="Google Shape;5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9" name="Google Shape;5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0" name="Google Shape;60;p3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Google Shape;6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2" name="Google Shape;6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3" name="Google Shape;63;p3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Google Shape;6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5" name="Google Shape;6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6" name="Google Shape;66;p3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Google Shape;6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68" name="Google Shape;6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69" name="Google Shape;69;p3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Google Shape;7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2" name="Google Shape;72;p3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Google Shape;7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5" name="Google Shape;75;p3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Google Shape;7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77" name="Google Shape;7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78" name="Google Shape;78;p3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Google Shape;7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0" name="Google Shape;8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1" name="Google Shape;81;p3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2" name="Google Shape;8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3" name="Google Shape;8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84" name="Google Shape;84;p3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32"/>
            <p:cNvGrpSpPr/>
            <p:nvPr/>
          </p:nvGrpSpPr>
          <p:grpSpPr>
            <a:xfrm>
              <a:off x="9166483" y="392949"/>
              <a:ext cx="122115" cy="6067320"/>
              <a:chOff x="-238874" y="392949"/>
              <a:chExt cx="122115" cy="6067320"/>
            </a:xfrm>
          </p:grpSpPr>
          <p:cxnSp>
            <p:nvCxnSpPr>
              <p:cNvPr id="86" name="Google Shape;86;p32"/>
              <p:cNvCxnSpPr/>
              <p:nvPr/>
            </p:nvCxnSpPr>
            <p:spPr>
              <a:xfrm>
                <a:off x="-177817" y="392949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87" name="Google Shape;87;p32"/>
              <p:cNvGrpSpPr/>
              <p:nvPr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8" name="Google Shape;8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89" name="Google Shape;8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0" name="Google Shape;90;p32"/>
              <p:cNvGrpSpPr/>
              <p:nvPr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1" name="Google Shape;9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2" name="Google Shape;9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3" name="Google Shape;93;p32"/>
              <p:cNvGrpSpPr/>
              <p:nvPr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4" name="Google Shape;9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5" name="Google Shape;9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6" name="Google Shape;96;p32"/>
              <p:cNvGrpSpPr/>
              <p:nvPr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Google Shape;9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98" name="Google Shape;9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99" name="Google Shape;99;p32"/>
              <p:cNvGrpSpPr/>
              <p:nvPr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Google Shape;10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1" name="Google Shape;10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2" name="Google Shape;102;p32"/>
              <p:cNvGrpSpPr/>
              <p:nvPr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Google Shape;10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4" name="Google Shape;10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5" name="Google Shape;105;p32"/>
              <p:cNvGrpSpPr/>
              <p:nvPr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Google Shape;10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07" name="Google Shape;10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08" name="Google Shape;108;p32"/>
              <p:cNvGrpSpPr/>
              <p:nvPr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Google Shape;10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0" name="Google Shape;11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1" name="Google Shape;111;p32"/>
              <p:cNvGrpSpPr/>
              <p:nvPr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Google Shape;11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3" name="Google Shape;11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4" name="Google Shape;114;p32"/>
              <p:cNvGrpSpPr/>
              <p:nvPr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Google Shape;11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6" name="Google Shape;11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17" name="Google Shape;117;p32"/>
              <p:cNvGrpSpPr/>
              <p:nvPr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8" name="Google Shape;11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19" name="Google Shape;11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20" name="Google Shape;120;p32"/>
              <p:cNvCxnSpPr/>
              <p:nvPr/>
            </p:nvCxnSpPr>
            <p:spPr>
              <a:xfrm>
                <a:off x="-177817" y="6338154"/>
                <a:ext cx="0" cy="12211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21" name="Google Shape;121;p32"/>
            <p:cNvGrpSpPr/>
            <p:nvPr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2" name="Google Shape;122;p32"/>
              <p:cNvCxnSpPr/>
              <p:nvPr/>
            </p:nvCxnSpPr>
            <p:spPr>
              <a:xfrm>
                <a:off x="457731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32"/>
              <p:cNvCxnSpPr/>
              <p:nvPr/>
            </p:nvCxnSpPr>
            <p:spPr>
              <a:xfrm>
                <a:off x="8684419" y="6582508"/>
                <a:ext cx="0" cy="48650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124" name="Google Shape;124;p32"/>
              <p:cNvGrpSpPr/>
              <p:nvPr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5" name="Google Shape;12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6" name="Google Shape;12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27" name="Google Shape;127;p32"/>
              <p:cNvGrpSpPr/>
              <p:nvPr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28" name="Google Shape;128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29" name="Google Shape;129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0" name="Google Shape;130;p32"/>
              <p:cNvGrpSpPr/>
              <p:nvPr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Google Shape;131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3" name="Google Shape;133;p32"/>
              <p:cNvGrpSpPr/>
              <p:nvPr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Google Shape;134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5" name="Google Shape;135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6" name="Google Shape;136;p32"/>
              <p:cNvGrpSpPr/>
              <p:nvPr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Google Shape;137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38" name="Google Shape;138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39" name="Google Shape;139;p32"/>
              <p:cNvGrpSpPr/>
              <p:nvPr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Google Shape;140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1" name="Google Shape;141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2" name="Google Shape;142;p32"/>
              <p:cNvGrpSpPr/>
              <p:nvPr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Google Shape;143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4" name="Google Shape;144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5" name="Google Shape;145;p32"/>
              <p:cNvGrpSpPr/>
              <p:nvPr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Google Shape;146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48" name="Google Shape;148;p32"/>
              <p:cNvGrpSpPr/>
              <p:nvPr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Google Shape;149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1" name="Google Shape;151;p32"/>
              <p:cNvGrpSpPr/>
              <p:nvPr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2" name="Google Shape;152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3" name="Google Shape;153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154" name="Google Shape;154;p32"/>
              <p:cNvGrpSpPr/>
              <p:nvPr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5" name="Google Shape;155;p32"/>
                <p:cNvCxnSpPr/>
                <p:nvPr/>
              </p:nvCxnSpPr>
              <p:spPr>
                <a:xfrm>
                  <a:off x="81358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56" name="Google Shape;156;p32"/>
                <p:cNvCxnSpPr/>
                <p:nvPr/>
              </p:nvCxnSpPr>
              <p:spPr>
                <a:xfrm>
                  <a:off x="7983415" y="6582508"/>
                  <a:ext cx="0" cy="48650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ot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8174625" y="4749752"/>
            <a:ext cx="548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32"/>
          <p:cNvSpPr txBox="1"/>
          <p:nvPr/>
        </p:nvSpPr>
        <p:spPr>
          <a:xfrm>
            <a:off x="2233050" y="4767275"/>
            <a:ext cx="5731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rPr>
              <a:t>SVT Working Meeting at Oxford | 2025-12-1</a:t>
            </a:r>
            <a:r>
              <a:rPr lang="en-US" sz="800">
                <a:solidFill>
                  <a:srgbClr val="888C8F"/>
                </a:solidFill>
              </a:rPr>
              <a:t>8</a:t>
            </a:r>
            <a:r>
              <a:rPr b="0" i="0" lang="en-US" sz="800" u="none" cap="none" strike="noStrike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rPr>
              <a:t> | Joe Silber (LBNL) | </a:t>
            </a:r>
            <a:r>
              <a:rPr lang="en-US" sz="800">
                <a:solidFill>
                  <a:srgbClr val="888C8F"/>
                </a:solidFill>
              </a:rPr>
              <a:t>Cooling system design and humidity management</a:t>
            </a:r>
            <a:endParaRPr b="0" i="0" sz="800" u="none" cap="none" strike="noStrike">
              <a:solidFill>
                <a:srgbClr val="888C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619" y="4707088"/>
            <a:ext cx="1214777" cy="37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9327" y="4647472"/>
            <a:ext cx="615662" cy="4431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hyperlink" Target="https://indico.bnl.gov/event/30334/contributions/117626/attachments/67010/115107/ePIC%20SVT%20cooling%20air%20flow%20stages%20-%20v15.xlsx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hyperlink" Target="https://www.atlascopco.com/en-us/compressors/air-compressor-blog/understanding-iso-classes-for-compressed-air-quality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hyperlink" Target="https://indico.bnl.gov/event/30334/contributions/117626/attachments/67010/115109/ePIC%20SVT%20air%20supply%20plant%20reqts%20-%20v2.xlsx" TargetMode="External"/><Relationship Id="rId5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Relationship Id="rId5" Type="http://schemas.openxmlformats.org/officeDocument/2006/relationships/image" Target="../media/image9.png"/><Relationship Id="rId6" Type="http://schemas.openxmlformats.org/officeDocument/2006/relationships/image" Target="../media/image32.png"/><Relationship Id="rId7" Type="http://schemas.openxmlformats.org/officeDocument/2006/relationships/image" Target="../media/image10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indico.bnl.gov/event/30334/contributions/117626/attachments/67010/115094/ePIC%20SVT%20cooling%20system%20diagram%20-%20v3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indico.bnl.gov/event/30334/contributions/117626/attachments/67010/115124/ePIC%20SVT%20interior%20air%20volumes%20diagram%20-%20v1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"/>
          <p:cNvSpPr txBox="1"/>
          <p:nvPr>
            <p:ph type="ctrTitle"/>
          </p:nvPr>
        </p:nvSpPr>
        <p:spPr>
          <a:xfrm>
            <a:off x="459486" y="1028700"/>
            <a:ext cx="8226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lang="en-US"/>
              <a:t>Cooling system design and humidity management</a:t>
            </a:r>
            <a:endParaRPr/>
          </a:p>
        </p:txBody>
      </p:sp>
      <p:sp>
        <p:nvSpPr>
          <p:cNvPr id="1278" name="Google Shape;1278;p1"/>
          <p:cNvSpPr txBox="1"/>
          <p:nvPr>
            <p:ph idx="1" type="subTitle"/>
          </p:nvPr>
        </p:nvSpPr>
        <p:spPr>
          <a:xfrm>
            <a:off x="457725" y="2914650"/>
            <a:ext cx="82266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ePIC SVT Working Meeting at Oxford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2025-12-18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Joe Silber (LBNL) - mechanical engineer, presenting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Jaime Cruz Duran (LBNL) and Nick Payne (formerly LBNL) - CFD analyses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Nicole Apadula (LBNL) - thermal tests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Elaine Buron (LBNL) - CAD design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279" name="Google Shape;1279;p1"/>
          <p:cNvSpPr/>
          <p:nvPr/>
        </p:nvSpPr>
        <p:spPr>
          <a:xfrm>
            <a:off x="75250" y="4555675"/>
            <a:ext cx="7131000" cy="58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28" y="3903350"/>
            <a:ext cx="1576075" cy="113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3aad6d03e74_0_136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calculator inputs: </a:t>
            </a:r>
            <a:r>
              <a:rPr lang="en-US"/>
              <a:t>module power loads</a:t>
            </a:r>
            <a:endParaRPr/>
          </a:p>
        </p:txBody>
      </p:sp>
      <p:sp>
        <p:nvSpPr>
          <p:cNvPr id="1391" name="Google Shape;1391;g3aad6d03e74_0_136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2" name="Google Shape;1392;g3aad6d03e74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50" y="1287075"/>
            <a:ext cx="8299698" cy="274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3aad6d03e74_0_11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calculator inputs: </a:t>
            </a:r>
            <a:r>
              <a:rPr lang="en-US"/>
              <a:t>boundary conditions</a:t>
            </a:r>
            <a:endParaRPr/>
          </a:p>
        </p:txBody>
      </p:sp>
      <p:sp>
        <p:nvSpPr>
          <p:cNvPr id="1399" name="Google Shape;1399;g3aad6d03e74_0_11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0" name="Google Shape;1400;g3aad6d03e74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62" y="1595651"/>
            <a:ext cx="8350326" cy="1860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3aad6d03e74_0_88"/>
          <p:cNvSpPr txBox="1"/>
          <p:nvPr>
            <p:ph type="title"/>
          </p:nvPr>
        </p:nvSpPr>
        <p:spPr>
          <a:xfrm>
            <a:off x="255161" y="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Cooling system performance baseline</a:t>
            </a:r>
            <a:endParaRPr/>
          </a:p>
        </p:txBody>
      </p:sp>
      <p:sp>
        <p:nvSpPr>
          <p:cNvPr id="1407" name="Google Shape;1407;g3aad6d03e74_0_8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8" name="Google Shape;1408;g3aad6d03e74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48" y="1242831"/>
            <a:ext cx="9026751" cy="3327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9" name="Google Shape;1409;g3aad6d03e74_0_88"/>
          <p:cNvSpPr txBox="1"/>
          <p:nvPr>
            <p:ph idx="1" type="body"/>
          </p:nvPr>
        </p:nvSpPr>
        <p:spPr>
          <a:xfrm>
            <a:off x="120850" y="439150"/>
            <a:ext cx="50469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source temperature = 2.8°C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mass flow = 0.95 kg/s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volume flow = 1135 cfm @ source pressure, 1604 cfm @ exhaust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source pressure = 1.43 bar → 1.03 bar positive pressure @ exhaust</a:t>
            </a:r>
            <a:endParaRPr sz="1100"/>
          </a:p>
        </p:txBody>
      </p:sp>
      <p:sp>
        <p:nvSpPr>
          <p:cNvPr id="1410" name="Google Shape;1410;g3aad6d03e74_0_88"/>
          <p:cNvSpPr txBox="1"/>
          <p:nvPr>
            <p:ph idx="1" type="body"/>
          </p:nvPr>
        </p:nvSpPr>
        <p:spPr>
          <a:xfrm>
            <a:off x="5194625" y="439150"/>
            <a:ext cx="37803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channel/stave entrance temperature = 5.0°C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channel/stave air speed = 10.0 m/s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total power extracted = 8.9 kW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-US" sz="1100"/>
              <a:t>SVT internal ambient temperature = 14.4°C</a:t>
            </a:r>
            <a:endParaRPr sz="1100"/>
          </a:p>
        </p:txBody>
      </p:sp>
      <p:sp>
        <p:nvSpPr>
          <p:cNvPr id="1411" name="Google Shape;1411;g3aad6d03e74_0_88"/>
          <p:cNvSpPr txBox="1"/>
          <p:nvPr/>
        </p:nvSpPr>
        <p:spPr>
          <a:xfrm>
            <a:off x="3878450" y="4465310"/>
            <a:ext cx="52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Link: </a:t>
            </a:r>
            <a:r>
              <a:rPr lang="en-US" sz="12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cooling air flow stages - v15.xlsx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3b140afa049_0_149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8" name="Google Shape;1418;g3b140afa049_0_149"/>
          <p:cNvPicPr preferRelativeResize="0"/>
          <p:nvPr/>
        </p:nvPicPr>
        <p:blipFill rotWithShape="1">
          <a:blip r:embed="rId3">
            <a:alphaModFix/>
          </a:blip>
          <a:srcRect b="-625" l="30969" r="-816" t="58593"/>
          <a:stretch/>
        </p:blipFill>
        <p:spPr>
          <a:xfrm>
            <a:off x="1515213" y="751400"/>
            <a:ext cx="6107224" cy="32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g3b12edd15e4_0_58"/>
          <p:cNvSpPr txBox="1"/>
          <p:nvPr>
            <p:ph type="title"/>
          </p:nvPr>
        </p:nvSpPr>
        <p:spPr>
          <a:xfrm>
            <a:off x="459486" y="2712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Liquid cooling of CBs and SCBs</a:t>
            </a:r>
            <a:endParaRPr/>
          </a:p>
        </p:txBody>
      </p:sp>
      <p:sp>
        <p:nvSpPr>
          <p:cNvPr id="1425" name="Google Shape;1425;g3b12edd15e4_0_58"/>
          <p:cNvSpPr txBox="1"/>
          <p:nvPr>
            <p:ph idx="1" type="body"/>
          </p:nvPr>
        </p:nvSpPr>
        <p:spPr>
          <a:xfrm>
            <a:off x="73475" y="845975"/>
            <a:ext cx="33693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Current thought is to group CBs into serial cooling chains of ~9x</a:t>
            </a:r>
            <a:endParaRPr/>
          </a:p>
          <a:p>
            <a:pPr indent="-3111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i.e. 12x such networks</a:t>
            </a:r>
            <a:endParaRPr sz="1300"/>
          </a:p>
          <a:p>
            <a:pPr indent="-3111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assemble and test a network outside detector, prior to assembly</a:t>
            </a:r>
            <a:endParaRPr sz="1300"/>
          </a:p>
          <a:p>
            <a:pPr indent="-3111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still working on patterning</a:t>
            </a:r>
            <a:endParaRPr sz="1300"/>
          </a:p>
          <a:p>
            <a:pPr indent="-31115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might make sense to unify multiple CBs into fewer cold plates</a:t>
            </a:r>
            <a:endParaRPr sz="1300"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And group SCBs into networks of 17x</a:t>
            </a:r>
            <a:endParaRPr/>
          </a:p>
          <a:p>
            <a:pPr indent="-32385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/>
              <a:t>Very much a work in progress</a:t>
            </a:r>
            <a:endParaRPr/>
          </a:p>
        </p:txBody>
      </p:sp>
      <p:sp>
        <p:nvSpPr>
          <p:cNvPr id="1426" name="Google Shape;1426;g3b12edd15e4_0_5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27" name="Google Shape;1427;g3b12edd15e4_0_58"/>
          <p:cNvPicPr preferRelativeResize="0"/>
          <p:nvPr/>
        </p:nvPicPr>
        <p:blipFill rotWithShape="1">
          <a:blip r:embed="rId3">
            <a:alphaModFix/>
          </a:blip>
          <a:srcRect b="0" l="20929" r="0" t="0"/>
          <a:stretch/>
        </p:blipFill>
        <p:spPr>
          <a:xfrm>
            <a:off x="3568175" y="845975"/>
            <a:ext cx="5348199" cy="37276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8" name="Google Shape;1428;g3b12edd15e4_0_58"/>
          <p:cNvSpPr txBox="1"/>
          <p:nvPr/>
        </p:nvSpPr>
        <p:spPr>
          <a:xfrm>
            <a:off x="6892650" y="4158075"/>
            <a:ext cx="2023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Boards (CBs)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g3b12edd15e4_0_58"/>
          <p:cNvSpPr txBox="1"/>
          <p:nvPr/>
        </p:nvSpPr>
        <p:spPr>
          <a:xfrm>
            <a:off x="4939200" y="4005750"/>
            <a:ext cx="2023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 Control Boards (SCBs)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0" name="Google Shape;1430;g3b12edd15e4_0_58"/>
          <p:cNvCxnSpPr>
            <a:stCxn id="1429" idx="0"/>
          </p:cNvCxnSpPr>
          <p:nvPr/>
        </p:nvCxnSpPr>
        <p:spPr>
          <a:xfrm flipH="1" rot="10800000">
            <a:off x="5951100" y="3399750"/>
            <a:ext cx="386100" cy="606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431" name="Google Shape;1431;g3b12edd15e4_0_58"/>
          <p:cNvCxnSpPr/>
          <p:nvPr/>
        </p:nvCxnSpPr>
        <p:spPr>
          <a:xfrm rot="10800000">
            <a:off x="7206400" y="3238400"/>
            <a:ext cx="26100" cy="102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Google Shape;1437;g3aad6d03e74_0_43" title="hallweather_AH_vs_DP.png"/>
          <p:cNvPicPr preferRelativeResize="0"/>
          <p:nvPr/>
        </p:nvPicPr>
        <p:blipFill rotWithShape="1">
          <a:blip r:embed="rId3">
            <a:alphaModFix/>
          </a:blip>
          <a:srcRect b="5087" l="7470" r="9154" t="7940"/>
          <a:stretch/>
        </p:blipFill>
        <p:spPr>
          <a:xfrm>
            <a:off x="459475" y="2673951"/>
            <a:ext cx="2715801" cy="188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g3aad6d03e74_0_43" title="hallweather_histogram.png"/>
          <p:cNvPicPr preferRelativeResize="0"/>
          <p:nvPr/>
        </p:nvPicPr>
        <p:blipFill rotWithShape="1">
          <a:blip r:embed="rId4">
            <a:alphaModFix/>
          </a:blip>
          <a:srcRect b="7589" l="6116" r="9402" t="5468"/>
          <a:stretch/>
        </p:blipFill>
        <p:spPr>
          <a:xfrm>
            <a:off x="3933050" y="672800"/>
            <a:ext cx="5072601" cy="34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g3aad6d03e74_0_43"/>
          <p:cNvSpPr txBox="1"/>
          <p:nvPr>
            <p:ph type="title"/>
          </p:nvPr>
        </p:nvSpPr>
        <p:spPr>
          <a:xfrm>
            <a:off x="459475" y="204794"/>
            <a:ext cx="3008400" cy="4680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STAR WAH environmental data over 14 years</a:t>
            </a:r>
            <a:endParaRPr/>
          </a:p>
        </p:txBody>
      </p:sp>
      <p:sp>
        <p:nvSpPr>
          <p:cNvPr id="1440" name="Google Shape;1440;g3aad6d03e74_0_4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1" name="Google Shape;1441;g3aad6d03e74_0_43"/>
          <p:cNvSpPr txBox="1"/>
          <p:nvPr>
            <p:ph idx="2" type="body"/>
          </p:nvPr>
        </p:nvSpPr>
        <p:spPr>
          <a:xfrm>
            <a:off x="459475" y="672925"/>
            <a:ext cx="3164100" cy="197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extreme hot/wet condition: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-US" sz="1200"/>
              <a:t>dew point ~ 22.1 C</a:t>
            </a:r>
            <a:endParaRPr b="1"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b="1" lang="en-US" sz="1200"/>
              <a:t>ambient temp ~ 35.0 C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Some noise in the WAH 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Especially early in time history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200"/>
              <a:t>But I'm pretty confident the hot/wet condition stated above was a real event – see abs humidity vs dew point (these are physically correlated)</a:t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3aad6d03e74_0_16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calculator inputs: humidity and insulation</a:t>
            </a:r>
            <a:endParaRPr/>
          </a:p>
        </p:txBody>
      </p:sp>
      <p:sp>
        <p:nvSpPr>
          <p:cNvPr id="1448" name="Google Shape;1448;g3aad6d03e74_0_16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9" name="Google Shape;1449;g3aad6d03e74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25" y="938425"/>
            <a:ext cx="8083401" cy="267665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450" name="Google Shape;1450;g3aad6d03e74_0_161"/>
          <p:cNvCxnSpPr/>
          <p:nvPr/>
        </p:nvCxnSpPr>
        <p:spPr>
          <a:xfrm rot="10800000">
            <a:off x="6299800" y="3648850"/>
            <a:ext cx="0" cy="214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1" name="Google Shape;1451;g3aad6d03e74_0_161"/>
          <p:cNvSpPr txBox="1"/>
          <p:nvPr/>
        </p:nvSpPr>
        <p:spPr>
          <a:xfrm>
            <a:off x="4224900" y="3792525"/>
            <a:ext cx="474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This assumed -3</a:t>
            </a:r>
            <a:r>
              <a:rPr lang="en-US" sz="1000">
                <a:solidFill>
                  <a:schemeClr val="accent1"/>
                </a:solidFill>
              </a:rPr>
              <a:t>°C dew point value</a:t>
            </a:r>
            <a:r>
              <a:rPr lang="en-US" sz="1000">
                <a:solidFill>
                  <a:schemeClr val="accent1"/>
                </a:solidFill>
              </a:rPr>
              <a:t> is used to size the insulation (next slide). It assumes an HVAC-like supply (30% RH). I expect it will end up being quite conservative because we more likely will buy a compressed air system with Class 2 (-40°C) or Class 3 (-20°C) pressure dew point.</a:t>
            </a:r>
            <a:endParaRPr sz="1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g3aad6d03e74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7" y="1322407"/>
            <a:ext cx="9011948" cy="20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8" name="Google Shape;1458;g3aad6d03e74_0_15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Baseline calculations of insulation thickness</a:t>
            </a:r>
            <a:endParaRPr/>
          </a:p>
        </p:txBody>
      </p:sp>
      <p:sp>
        <p:nvSpPr>
          <p:cNvPr id="1459" name="Google Shape;1459;g3aad6d03e74_0_15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0" name="Google Shape;1460;g3aad6d03e74_0_152"/>
          <p:cNvSpPr txBox="1"/>
          <p:nvPr/>
        </p:nvSpPr>
        <p:spPr>
          <a:xfrm>
            <a:off x="202750" y="3637450"/>
            <a:ext cx="288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9900"/>
                </a:solidFill>
              </a:rPr>
              <a:t>With respect to either the exterior </a:t>
            </a:r>
            <a:r>
              <a:rPr lang="en-US" sz="1000">
                <a:solidFill>
                  <a:srgbClr val="FF9900"/>
                </a:solidFill>
              </a:rPr>
              <a:t>extreme</a:t>
            </a:r>
            <a:r>
              <a:rPr lang="en-US" sz="1000">
                <a:solidFill>
                  <a:srgbClr val="FF9900"/>
                </a:solidFill>
              </a:rPr>
              <a:t> dew point value (22.1°C) or the interior (-3</a:t>
            </a:r>
            <a:r>
              <a:rPr lang="en-US" sz="1000">
                <a:solidFill>
                  <a:srgbClr val="FF9900"/>
                </a:solidFill>
              </a:rPr>
              <a:t>°C).</a:t>
            </a:r>
            <a:endParaRPr sz="1000">
              <a:solidFill>
                <a:srgbClr val="FF9900"/>
              </a:solidFill>
            </a:endParaRPr>
          </a:p>
        </p:txBody>
      </p:sp>
      <p:sp>
        <p:nvSpPr>
          <p:cNvPr id="1461" name="Google Shape;1461;g3aad6d03e74_0_152"/>
          <p:cNvSpPr/>
          <p:nvPr/>
        </p:nvSpPr>
        <p:spPr>
          <a:xfrm>
            <a:off x="1048845" y="2615940"/>
            <a:ext cx="960300" cy="93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62" name="Google Shape;1462;g3aad6d03e74_0_152"/>
          <p:cNvCxnSpPr>
            <a:stCxn id="1461" idx="2"/>
          </p:cNvCxnSpPr>
          <p:nvPr/>
        </p:nvCxnSpPr>
        <p:spPr>
          <a:xfrm flipH="1">
            <a:off x="1263795" y="2709840"/>
            <a:ext cx="265200" cy="973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3" name="Google Shape;1463;g3aad6d03e74_0_152"/>
          <p:cNvSpPr/>
          <p:nvPr/>
        </p:nvSpPr>
        <p:spPr>
          <a:xfrm>
            <a:off x="6061331" y="3156525"/>
            <a:ext cx="265200" cy="273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g3aad6d03e74_0_152"/>
          <p:cNvSpPr txBox="1"/>
          <p:nvPr/>
        </p:nvSpPr>
        <p:spPr>
          <a:xfrm>
            <a:off x="5037400" y="3637450"/>
            <a:ext cx="3806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9900"/>
                </a:solidFill>
              </a:rPr>
              <a:t>This 10 mm thick insulation around the hydraulic ⌀23 mm air pipes occurs in the region of uncertain dryness within ePIC but </a:t>
            </a:r>
            <a:r>
              <a:rPr lang="en-US" sz="1000">
                <a:solidFill>
                  <a:srgbClr val="FF9900"/>
                </a:solidFill>
              </a:rPr>
              <a:t>outside</a:t>
            </a:r>
            <a:r>
              <a:rPr lang="en-US" sz="1000">
                <a:solidFill>
                  <a:srgbClr val="FF9900"/>
                </a:solidFill>
              </a:rPr>
              <a:t> SVT. May be challenging to cross-sectional area.</a:t>
            </a:r>
            <a:endParaRPr sz="1000">
              <a:solidFill>
                <a:srgbClr val="FF9900"/>
              </a:solidFill>
            </a:endParaRPr>
          </a:p>
        </p:txBody>
      </p:sp>
      <p:cxnSp>
        <p:nvCxnSpPr>
          <p:cNvPr id="1465" name="Google Shape;1465;g3aad6d03e74_0_152"/>
          <p:cNvCxnSpPr>
            <a:stCxn id="1463" idx="2"/>
          </p:cNvCxnSpPr>
          <p:nvPr/>
        </p:nvCxnSpPr>
        <p:spPr>
          <a:xfrm flipH="1">
            <a:off x="6138731" y="3430425"/>
            <a:ext cx="55200" cy="279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3aad6d03e74_0_19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sPHENIX Hall (IR) dewpoint data May-Aug 2024</a:t>
            </a:r>
            <a:endParaRPr/>
          </a:p>
        </p:txBody>
      </p:sp>
      <p:sp>
        <p:nvSpPr>
          <p:cNvPr id="1472" name="Google Shape;1472;g3aad6d03e74_0_19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3" name="Google Shape;1473;g3aad6d03e74_0_192"/>
          <p:cNvSpPr txBox="1"/>
          <p:nvPr/>
        </p:nvSpPr>
        <p:spPr>
          <a:xfrm>
            <a:off x="6468475" y="4101400"/>
            <a:ext cx="2220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(courtesy Dan Cacace)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474" name="Google Shape;1474;g3aad6d03e74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0" y="1110150"/>
            <a:ext cx="8058619" cy="30180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3aad6d03e74_0_180"/>
          <p:cNvSpPr txBox="1"/>
          <p:nvPr>
            <p:ph type="title"/>
          </p:nvPr>
        </p:nvSpPr>
        <p:spPr>
          <a:xfrm>
            <a:off x="459475" y="331250"/>
            <a:ext cx="8229600" cy="119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insulation calcs as before, but assuming: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AutoNum type="arabicPeriod"/>
            </a:pPr>
            <a:r>
              <a:rPr b="0" lang="en-US" sz="1900"/>
              <a:t>max exterior dew point in the Wide Angle Hall is 13°C rather than 22.1°</a:t>
            </a:r>
            <a:endParaRPr b="0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0" lang="en-US" sz="1900"/>
              <a:t>interlock stops operation when DP &gt; </a:t>
            </a:r>
            <a:r>
              <a:rPr b="0" lang="en-US" sz="1900"/>
              <a:t>13°C (i.e. WAH HVAC goes down)</a:t>
            </a:r>
            <a:endParaRPr b="0" sz="1900"/>
          </a:p>
        </p:txBody>
      </p:sp>
      <p:sp>
        <p:nvSpPr>
          <p:cNvPr id="1481" name="Google Shape;1481;g3aad6d03e74_0_18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2" name="Google Shape;1482;g3aad6d03e74_0_180"/>
          <p:cNvPicPr preferRelativeResize="0"/>
          <p:nvPr/>
        </p:nvPicPr>
        <p:blipFill rotWithShape="1">
          <a:blip r:embed="rId3">
            <a:alphaModFix/>
          </a:blip>
          <a:srcRect b="0" l="309" r="0" t="0"/>
          <a:stretch/>
        </p:blipFill>
        <p:spPr>
          <a:xfrm>
            <a:off x="28200" y="1782025"/>
            <a:ext cx="9064924" cy="2126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3" name="Google Shape;1483;g3aad6d03e74_0_180"/>
          <p:cNvSpPr/>
          <p:nvPr/>
        </p:nvSpPr>
        <p:spPr>
          <a:xfrm>
            <a:off x="6088206" y="3647780"/>
            <a:ext cx="265200" cy="2739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g3aad6d03e74_0_180"/>
          <p:cNvSpPr txBox="1"/>
          <p:nvPr/>
        </p:nvSpPr>
        <p:spPr>
          <a:xfrm>
            <a:off x="5192700" y="4222550"/>
            <a:ext cx="231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9900"/>
                </a:solidFill>
              </a:rPr>
              <a:t>Insulation thickness at the entrance pipes is much reduced</a:t>
            </a:r>
            <a:endParaRPr b="1" sz="1000">
              <a:solidFill>
                <a:srgbClr val="FF9900"/>
              </a:solidFill>
            </a:endParaRPr>
          </a:p>
        </p:txBody>
      </p:sp>
      <p:cxnSp>
        <p:nvCxnSpPr>
          <p:cNvPr id="1485" name="Google Shape;1485;g3aad6d03e74_0_180"/>
          <p:cNvCxnSpPr>
            <a:stCxn id="1483" idx="2"/>
          </p:cNvCxnSpPr>
          <p:nvPr/>
        </p:nvCxnSpPr>
        <p:spPr>
          <a:xfrm flipH="1">
            <a:off x="6152106" y="3921680"/>
            <a:ext cx="68700" cy="384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aad6d03e74_0_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level cooling requirements</a:t>
            </a:r>
            <a:endParaRPr/>
          </a:p>
        </p:txBody>
      </p:sp>
      <p:sp>
        <p:nvSpPr>
          <p:cNvPr id="1287" name="Google Shape;1287;g3aad6d03e74_0_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>
                <a:solidFill>
                  <a:srgbClr val="888C8F"/>
                </a:solidFill>
              </a:rPr>
              <a:t>‹#›</a:t>
            </a:fld>
            <a:endParaRPr sz="800">
              <a:solidFill>
                <a:srgbClr val="888C8F"/>
              </a:solidFill>
            </a:endParaRPr>
          </a:p>
        </p:txBody>
      </p:sp>
      <p:pic>
        <p:nvPicPr>
          <p:cNvPr id="1288" name="Google Shape;1288;g3aad6d03e7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950" y="1864250"/>
            <a:ext cx="6030351" cy="1296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9" name="Google Shape;1289;g3aad6d03e74_0_1"/>
          <p:cNvSpPr txBox="1"/>
          <p:nvPr/>
        </p:nvSpPr>
        <p:spPr>
          <a:xfrm>
            <a:off x="959075" y="1408475"/>
            <a:ext cx="402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1"/>
                </a:solidFill>
              </a:rPr>
              <a:t>From draft Preliminary Design Report (PDR):</a:t>
            </a:r>
            <a:endParaRPr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3aad6d03e74_0_214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Humidity management strategy</a:t>
            </a:r>
            <a:endParaRPr/>
          </a:p>
        </p:txBody>
      </p:sp>
      <p:sp>
        <p:nvSpPr>
          <p:cNvPr id="1492" name="Google Shape;1492;g3aad6d03e74_0_214"/>
          <p:cNvSpPr txBox="1"/>
          <p:nvPr>
            <p:ph idx="1" type="body"/>
          </p:nvPr>
        </p:nvSpPr>
        <p:spPr>
          <a:xfrm>
            <a:off x="459500" y="885600"/>
            <a:ext cx="8229600" cy="3572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S</a:t>
            </a:r>
            <a:r>
              <a:rPr lang="en-US" sz="1200"/>
              <a:t>upply </a:t>
            </a:r>
            <a:r>
              <a:rPr lang="en-US" sz="1200"/>
              <a:t>air quality: water content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≤ Class 3 (i.e. </a:t>
            </a:r>
            <a:r>
              <a:rPr lang="en-US" sz="1200"/>
              <a:t>-20°C pressure dew point)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per ISO 8573-1:2010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Insulate exterior cold pipes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from air supply plant to ePIC: efficiency, good housekeeping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from exterior to SVT: prevent condensation on detectors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once inside SVT we have guarantees on air dryness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Interlock if WAH HVAC fails and/or exterior dew point above insulation design value (e.g. 13°C TBC)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If air flow shuts down while interior structures are cold…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must prevent significant backflow into system from exterior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i.e. provide high impedance (not an airtight seal) against moisture effusion</a:t>
            </a:r>
            <a:endParaRPr sz="12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200"/>
              <a:t>flapper valves on exhaust duct outlets</a:t>
            </a:r>
            <a:endParaRPr sz="12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200"/>
              <a:t>closeouts elsewhere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Air supply diverter valve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vents air to bypass outlet if fault condition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during startup no air flow to SVT until guaranteed dry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supply plant can be tested / operated / fixed without running air to SVT</a:t>
            </a:r>
            <a:endParaRPr sz="1200"/>
          </a:p>
        </p:txBody>
      </p:sp>
      <p:sp>
        <p:nvSpPr>
          <p:cNvPr id="1493" name="Google Shape;1493;g3aad6d03e74_0_21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3aad6d03e74_0_222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Air quality strategy</a:t>
            </a:r>
            <a:endParaRPr/>
          </a:p>
        </p:txBody>
      </p:sp>
      <p:sp>
        <p:nvSpPr>
          <p:cNvPr id="1500" name="Google Shape;1500;g3aad6d03e74_0_222"/>
          <p:cNvSpPr txBox="1"/>
          <p:nvPr>
            <p:ph idx="1" type="body"/>
          </p:nvPr>
        </p:nvSpPr>
        <p:spPr>
          <a:xfrm>
            <a:off x="85075" y="1200150"/>
            <a:ext cx="4528800" cy="3257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ISO 8573-1:2010 defines compressed air purity classes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S</a:t>
            </a:r>
            <a:r>
              <a:rPr lang="en-US" sz="1200"/>
              <a:t>upply air quality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solid particulate: Class 1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total oil: Class 1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water: ≤ Class 3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Air supply diverter valve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vent supply air to bypass outlet for startup, air quality test, etc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Additional air filters at manifolds just outside ePIC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–"/>
            </a:pPr>
            <a:r>
              <a:rPr lang="en-US" sz="1200"/>
              <a:t>extra line of defense</a:t>
            </a:r>
            <a:endParaRPr sz="1200"/>
          </a:p>
        </p:txBody>
      </p:sp>
      <p:sp>
        <p:nvSpPr>
          <p:cNvPr id="1501" name="Google Shape;1501;g3aad6d03e74_0_222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2" name="Google Shape;1502;g3aad6d03e74_0_222"/>
          <p:cNvPicPr preferRelativeResize="0"/>
          <p:nvPr/>
        </p:nvPicPr>
        <p:blipFill rotWithShape="1">
          <a:blip r:embed="rId3">
            <a:alphaModFix/>
          </a:blip>
          <a:srcRect b="1857" l="2111" r="2331" t="2895"/>
          <a:stretch/>
        </p:blipFill>
        <p:spPr>
          <a:xfrm>
            <a:off x="4770975" y="1201444"/>
            <a:ext cx="4183124" cy="2236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3" name="Google Shape;1503;g3aad6d03e74_0_222"/>
          <p:cNvSpPr txBox="1"/>
          <p:nvPr/>
        </p:nvSpPr>
        <p:spPr>
          <a:xfrm>
            <a:off x="7220234" y="3399331"/>
            <a:ext cx="182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Source: </a:t>
            </a:r>
            <a:r>
              <a:rPr lang="en-US" sz="12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Atlas Copco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3aad6d03e74_0_204"/>
          <p:cNvSpPr txBox="1"/>
          <p:nvPr>
            <p:ph type="title"/>
          </p:nvPr>
        </p:nvSpPr>
        <p:spPr>
          <a:xfrm>
            <a:off x="126450" y="342900"/>
            <a:ext cx="88965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calcs + humidity management + air quality + control considerations → detailed specs on air supply plant</a:t>
            </a:r>
            <a:endParaRPr/>
          </a:p>
        </p:txBody>
      </p:sp>
      <p:sp>
        <p:nvSpPr>
          <p:cNvPr id="1510" name="Google Shape;1510;g3aad6d03e74_0_20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1" name="Google Shape;1511;g3aad6d03e74_0_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32" y="1320450"/>
            <a:ext cx="4446475" cy="29233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2" name="Google Shape;1512;g3aad6d03e74_0_204"/>
          <p:cNvSpPr txBox="1"/>
          <p:nvPr/>
        </p:nvSpPr>
        <p:spPr>
          <a:xfrm>
            <a:off x="3749532" y="4243785"/>
            <a:ext cx="529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Link: </a:t>
            </a:r>
            <a:r>
              <a:rPr lang="en-US" sz="12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air supply plant reqts - v2.xlsx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513" name="Google Shape;1513;g3aad6d03e74_0_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382" y="1320450"/>
            <a:ext cx="4285223" cy="29233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3aad6d03e74_0_10"/>
          <p:cNvSpPr txBox="1"/>
          <p:nvPr>
            <p:ph type="title"/>
          </p:nvPr>
        </p:nvSpPr>
        <p:spPr>
          <a:xfrm>
            <a:off x="209500" y="154900"/>
            <a:ext cx="8479500" cy="51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process from high level req’ts to detailed specs</a:t>
            </a:r>
            <a:endParaRPr/>
          </a:p>
        </p:txBody>
      </p:sp>
      <p:sp>
        <p:nvSpPr>
          <p:cNvPr id="1296" name="Google Shape;1296;g3aad6d03e74_0_1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g3aad6d03e74_0_10"/>
          <p:cNvPicPr preferRelativeResize="0"/>
          <p:nvPr/>
        </p:nvPicPr>
        <p:blipFill rotWithShape="1">
          <a:blip r:embed="rId3">
            <a:alphaModFix/>
          </a:blip>
          <a:srcRect b="34680" l="496" r="72645" t="45198"/>
          <a:stretch/>
        </p:blipFill>
        <p:spPr>
          <a:xfrm>
            <a:off x="254696" y="3695800"/>
            <a:ext cx="2066451" cy="8124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8" name="Google Shape;1298;g3aad6d03e74_0_10"/>
          <p:cNvSpPr txBox="1"/>
          <p:nvPr/>
        </p:nvSpPr>
        <p:spPr>
          <a:xfrm>
            <a:off x="254696" y="767775"/>
            <a:ext cx="20397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High level requirements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1299" name="Google Shape;1299;g3aad6d03e74_0_10"/>
          <p:cNvCxnSpPr/>
          <p:nvPr/>
        </p:nvCxnSpPr>
        <p:spPr>
          <a:xfrm>
            <a:off x="2804100" y="1633275"/>
            <a:ext cx="0" cy="515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0" name="Google Shape;1300;g3aad6d03e74_0_10"/>
          <p:cNvSpPr txBox="1"/>
          <p:nvPr/>
        </p:nvSpPr>
        <p:spPr>
          <a:xfrm>
            <a:off x="1512171" y="2172034"/>
            <a:ext cx="21408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Local supports heat transfer analysis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1301" name="Google Shape;1301;g3aad6d03e74_0_10"/>
          <p:cNvCxnSpPr/>
          <p:nvPr/>
        </p:nvCxnSpPr>
        <p:spPr>
          <a:xfrm>
            <a:off x="2219921" y="3078050"/>
            <a:ext cx="0" cy="604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2" name="Google Shape;1302;g3aad6d03e74_0_10"/>
          <p:cNvCxnSpPr/>
          <p:nvPr/>
        </p:nvCxnSpPr>
        <p:spPr>
          <a:xfrm rot="10800000">
            <a:off x="2601819" y="3129217"/>
            <a:ext cx="0" cy="624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3" name="Google Shape;1303;g3aad6d03e74_0_10"/>
          <p:cNvSpPr txBox="1"/>
          <p:nvPr/>
        </p:nvSpPr>
        <p:spPr>
          <a:xfrm>
            <a:off x="254696" y="3509870"/>
            <a:ext cx="16737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Local supports physical test</a:t>
            </a:r>
            <a:endParaRPr sz="1000">
              <a:solidFill>
                <a:schemeClr val="accent1"/>
              </a:solidFill>
            </a:endParaRPr>
          </a:p>
        </p:txBody>
      </p:sp>
      <p:pic>
        <p:nvPicPr>
          <p:cNvPr id="1304" name="Google Shape;1304;g3aad6d03e74_0_10"/>
          <p:cNvPicPr preferRelativeResize="0"/>
          <p:nvPr/>
        </p:nvPicPr>
        <p:blipFill rotWithShape="1">
          <a:blip r:embed="rId4">
            <a:alphaModFix/>
          </a:blip>
          <a:srcRect b="31026" l="2510" r="42559" t="3694"/>
          <a:stretch/>
        </p:blipFill>
        <p:spPr>
          <a:xfrm>
            <a:off x="6462036" y="3258442"/>
            <a:ext cx="2457653" cy="124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5" name="Google Shape;1305;g3aad6d03e74_0_10"/>
          <p:cNvPicPr preferRelativeResize="0"/>
          <p:nvPr/>
        </p:nvPicPr>
        <p:blipFill rotWithShape="1">
          <a:blip r:embed="rId5">
            <a:alphaModFix/>
          </a:blip>
          <a:srcRect b="42611" l="34622" r="1023" t="987"/>
          <a:stretch/>
        </p:blipFill>
        <p:spPr>
          <a:xfrm>
            <a:off x="4494963" y="3258431"/>
            <a:ext cx="1608900" cy="12498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6" name="Google Shape;1306;g3aad6d03e74_0_10"/>
          <p:cNvSpPr txBox="1"/>
          <p:nvPr/>
        </p:nvSpPr>
        <p:spPr>
          <a:xfrm>
            <a:off x="4494951" y="767783"/>
            <a:ext cx="3272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End-to-end system performance calculation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1307" name="Google Shape;1307;g3aad6d03e74_0_10"/>
          <p:cNvCxnSpPr>
            <a:stCxn id="1308" idx="3"/>
            <a:endCxn id="1309" idx="1"/>
          </p:cNvCxnSpPr>
          <p:nvPr/>
        </p:nvCxnSpPr>
        <p:spPr>
          <a:xfrm flipH="1" rot="10800000">
            <a:off x="3647946" y="1721562"/>
            <a:ext cx="862200" cy="2380500"/>
          </a:xfrm>
          <a:prstGeom prst="bentConnector3">
            <a:avLst>
              <a:gd fmla="val 50007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0" name="Google Shape;1310;g3aad6d03e74_0_10"/>
          <p:cNvCxnSpPr>
            <a:stCxn id="1311" idx="3"/>
            <a:endCxn id="1309" idx="1"/>
          </p:cNvCxnSpPr>
          <p:nvPr/>
        </p:nvCxnSpPr>
        <p:spPr>
          <a:xfrm flipH="1" rot="10800000">
            <a:off x="3653069" y="1721384"/>
            <a:ext cx="857100" cy="1015500"/>
          </a:xfrm>
          <a:prstGeom prst="bentConnector3">
            <a:avLst>
              <a:gd fmla="val 50005" name="adj1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2" name="Google Shape;1312;g3aad6d03e74_0_10"/>
          <p:cNvCxnSpPr>
            <a:stCxn id="1313" idx="3"/>
          </p:cNvCxnSpPr>
          <p:nvPr/>
        </p:nvCxnSpPr>
        <p:spPr>
          <a:xfrm>
            <a:off x="3621096" y="1310250"/>
            <a:ext cx="885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4" name="Google Shape;1314;g3aad6d03e74_0_10"/>
          <p:cNvSpPr txBox="1"/>
          <p:nvPr/>
        </p:nvSpPr>
        <p:spPr>
          <a:xfrm>
            <a:off x="4494952" y="3066688"/>
            <a:ext cx="16089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System layout</a:t>
            </a:r>
            <a:endParaRPr sz="1000">
              <a:solidFill>
                <a:schemeClr val="accent1"/>
              </a:solidFill>
            </a:endParaRPr>
          </a:p>
        </p:txBody>
      </p:sp>
      <p:sp>
        <p:nvSpPr>
          <p:cNvPr id="1315" name="Google Shape;1315;g3aad6d03e74_0_10"/>
          <p:cNvSpPr txBox="1"/>
          <p:nvPr/>
        </p:nvSpPr>
        <p:spPr>
          <a:xfrm>
            <a:off x="6462062" y="3066688"/>
            <a:ext cx="1817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Detailed specs on cooling plant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1316" name="Google Shape;1316;g3aad6d03e74_0_10"/>
          <p:cNvCxnSpPr/>
          <p:nvPr/>
        </p:nvCxnSpPr>
        <p:spPr>
          <a:xfrm rot="10800000">
            <a:off x="5710763" y="2493858"/>
            <a:ext cx="0" cy="7722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7" name="Google Shape;1317;g3aad6d03e74_0_10"/>
          <p:cNvCxnSpPr/>
          <p:nvPr/>
        </p:nvCxnSpPr>
        <p:spPr>
          <a:xfrm>
            <a:off x="8484788" y="2466989"/>
            <a:ext cx="0" cy="785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8" name="Google Shape;1318;g3aad6d03e74_0_10"/>
          <p:cNvSpPr txBox="1"/>
          <p:nvPr/>
        </p:nvSpPr>
        <p:spPr>
          <a:xfrm>
            <a:off x="3400700" y="1770500"/>
            <a:ext cx="104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Constraints on </a:t>
            </a:r>
            <a:r>
              <a:rPr lang="en-US" sz="1200">
                <a:solidFill>
                  <a:schemeClr val="dk2"/>
                </a:solidFill>
              </a:rPr>
              <a:t>ΔT, ΔP, air speed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19" name="Google Shape;1319;g3aad6d03e74_0_10"/>
          <p:cNvSpPr txBox="1"/>
          <p:nvPr/>
        </p:nvSpPr>
        <p:spPr>
          <a:xfrm>
            <a:off x="3669405" y="1058222"/>
            <a:ext cx="72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Req’t on Tmax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20" name="Google Shape;1320;g3aad6d03e74_0_10"/>
          <p:cNvCxnSpPr/>
          <p:nvPr/>
        </p:nvCxnSpPr>
        <p:spPr>
          <a:xfrm>
            <a:off x="6103863" y="3699586"/>
            <a:ext cx="358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1" name="Google Shape;1321;g3aad6d03e74_0_10"/>
          <p:cNvSpPr txBox="1"/>
          <p:nvPr/>
        </p:nvSpPr>
        <p:spPr>
          <a:xfrm>
            <a:off x="7461238" y="2570552"/>
            <a:ext cx="160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Temperatures, pressures, flow rates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22" name="Google Shape;1322;g3aad6d03e74_0_10"/>
          <p:cNvCxnSpPr/>
          <p:nvPr/>
        </p:nvCxnSpPr>
        <p:spPr>
          <a:xfrm>
            <a:off x="5469863" y="2466989"/>
            <a:ext cx="0" cy="7857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09" name="Google Shape;1309;g3aad6d03e74_0_10"/>
          <p:cNvPicPr preferRelativeResize="0"/>
          <p:nvPr/>
        </p:nvPicPr>
        <p:blipFill rotWithShape="1">
          <a:blip r:embed="rId6">
            <a:alphaModFix/>
          </a:blip>
          <a:srcRect b="0" l="2515" r="0" t="4698"/>
          <a:stretch/>
        </p:blipFill>
        <p:spPr>
          <a:xfrm>
            <a:off x="4510262" y="958583"/>
            <a:ext cx="4409426" cy="15258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3" name="Google Shape;1323;g3aad6d03e74_0_10"/>
          <p:cNvSpPr txBox="1"/>
          <p:nvPr/>
        </p:nvSpPr>
        <p:spPr>
          <a:xfrm>
            <a:off x="5030988" y="2565508"/>
            <a:ext cx="11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System architecture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24" name="Google Shape;1324;g3aad6d03e74_0_10"/>
          <p:cNvCxnSpPr/>
          <p:nvPr/>
        </p:nvCxnSpPr>
        <p:spPr>
          <a:xfrm rot="10800000">
            <a:off x="6103863" y="3918249"/>
            <a:ext cx="3582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5" name="Google Shape;1325;g3aad6d03e74_0_10"/>
          <p:cNvSpPr txBox="1"/>
          <p:nvPr/>
        </p:nvSpPr>
        <p:spPr>
          <a:xfrm>
            <a:off x="254696" y="2171984"/>
            <a:ext cx="8304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1"/>
                </a:solidFill>
              </a:rPr>
              <a:t>CAD design</a:t>
            </a:r>
            <a:endParaRPr sz="1000">
              <a:solidFill>
                <a:schemeClr val="accent1"/>
              </a:solidFill>
            </a:endParaRPr>
          </a:p>
        </p:txBody>
      </p:sp>
      <p:cxnSp>
        <p:nvCxnSpPr>
          <p:cNvPr id="1326" name="Google Shape;1326;g3aad6d03e74_0_10"/>
          <p:cNvCxnSpPr/>
          <p:nvPr/>
        </p:nvCxnSpPr>
        <p:spPr>
          <a:xfrm rot="10800000">
            <a:off x="1217425" y="2629750"/>
            <a:ext cx="375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7" name="Google Shape;1327;g3aad6d03e74_0_10"/>
          <p:cNvCxnSpPr/>
          <p:nvPr/>
        </p:nvCxnSpPr>
        <p:spPr>
          <a:xfrm>
            <a:off x="1090575" y="2820550"/>
            <a:ext cx="4284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8" name="Google Shape;1328;g3aad6d03e74_0_10"/>
          <p:cNvSpPr txBox="1"/>
          <p:nvPr/>
        </p:nvSpPr>
        <p:spPr>
          <a:xfrm rot="-5400000">
            <a:off x="5644563" y="3619158"/>
            <a:ext cx="127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Operational logic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1329" name="Google Shape;1329;g3aad6d03e74_0_10"/>
          <p:cNvCxnSpPr/>
          <p:nvPr/>
        </p:nvCxnSpPr>
        <p:spPr>
          <a:xfrm rot="10800000">
            <a:off x="804246" y="3129059"/>
            <a:ext cx="0" cy="3696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0" name="Google Shape;1330;g3aad6d03e74_0_10"/>
          <p:cNvCxnSpPr/>
          <p:nvPr/>
        </p:nvCxnSpPr>
        <p:spPr>
          <a:xfrm>
            <a:off x="610496" y="3129226"/>
            <a:ext cx="0" cy="3762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11" name="Google Shape;1311;g3aad6d03e74_0_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4371" y="2351534"/>
            <a:ext cx="2138698" cy="77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3" name="Google Shape;1313;g3aad6d03e74_0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696" y="958575"/>
            <a:ext cx="3366400" cy="703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08" name="Google Shape;1308;g3aad6d03e74_0_10"/>
          <p:cNvPicPr preferRelativeResize="0"/>
          <p:nvPr/>
        </p:nvPicPr>
        <p:blipFill rotWithShape="1">
          <a:blip r:embed="rId3">
            <a:alphaModFix/>
          </a:blip>
          <a:srcRect b="3830" l="3548" r="74958" t="70358"/>
          <a:stretch/>
        </p:blipFill>
        <p:spPr>
          <a:xfrm>
            <a:off x="2321147" y="3695825"/>
            <a:ext cx="1326799" cy="81247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31" name="Google Shape;1331;g3aad6d03e74_0_10"/>
          <p:cNvPicPr preferRelativeResize="0"/>
          <p:nvPr/>
        </p:nvPicPr>
        <p:blipFill rotWithShape="1">
          <a:blip r:embed="rId9">
            <a:alphaModFix/>
          </a:blip>
          <a:srcRect b="-5593" l="0" r="0" t="-5604"/>
          <a:stretch/>
        </p:blipFill>
        <p:spPr>
          <a:xfrm>
            <a:off x="254696" y="2351536"/>
            <a:ext cx="949500" cy="772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3b140afa049_0_133"/>
          <p:cNvSpPr txBox="1"/>
          <p:nvPr>
            <p:ph type="title"/>
          </p:nvPr>
        </p:nvSpPr>
        <p:spPr>
          <a:xfrm>
            <a:off x="459486" y="217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supply pipes</a:t>
            </a:r>
            <a:endParaRPr/>
          </a:p>
        </p:txBody>
      </p:sp>
      <p:sp>
        <p:nvSpPr>
          <p:cNvPr id="1338" name="Google Shape;1338;g3b140afa049_0_133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9" name="Google Shape;1339;g3b140afa049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00" y="729425"/>
            <a:ext cx="7569199" cy="3792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3b140afa049_0_5"/>
          <p:cNvSpPr txBox="1"/>
          <p:nvPr>
            <p:ph type="title"/>
          </p:nvPr>
        </p:nvSpPr>
        <p:spPr>
          <a:xfrm>
            <a:off x="459486" y="2084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exhaust ducts</a:t>
            </a:r>
            <a:endParaRPr/>
          </a:p>
        </p:txBody>
      </p:sp>
      <p:sp>
        <p:nvSpPr>
          <p:cNvPr id="1346" name="Google Shape;1346;g3b140afa049_0_5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7" name="Google Shape;1347;g3b140afa0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50" y="781000"/>
            <a:ext cx="7941449" cy="37770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3b140afa049_0_141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54" name="Google Shape;1354;g3b140afa049_0_141"/>
          <p:cNvSpPr txBox="1"/>
          <p:nvPr>
            <p:ph idx="1" type="body"/>
          </p:nvPr>
        </p:nvSpPr>
        <p:spPr>
          <a:xfrm>
            <a:off x="459488" y="1200150"/>
            <a:ext cx="82296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355" name="Google Shape;1355;g3b140afa049_0_141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6" name="Google Shape;1356;g3b140afa049_0_141"/>
          <p:cNvPicPr preferRelativeResize="0"/>
          <p:nvPr/>
        </p:nvPicPr>
        <p:blipFill rotWithShape="1">
          <a:blip r:embed="rId3">
            <a:alphaModFix/>
          </a:blip>
          <a:srcRect b="41393" l="0" r="0" t="0"/>
          <a:stretch/>
        </p:blipFill>
        <p:spPr>
          <a:xfrm>
            <a:off x="197025" y="121050"/>
            <a:ext cx="8743600" cy="45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g3b140afa049_0_141"/>
          <p:cNvSpPr/>
          <p:nvPr/>
        </p:nvSpPr>
        <p:spPr>
          <a:xfrm>
            <a:off x="155775" y="3010900"/>
            <a:ext cx="1967400" cy="55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g3b140afa049_0_141"/>
          <p:cNvSpPr txBox="1"/>
          <p:nvPr/>
        </p:nvSpPr>
        <p:spPr>
          <a:xfrm>
            <a:off x="103100" y="3687375"/>
            <a:ext cx="2747100" cy="348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7425" lIns="27425" spcFirstLastPara="1" rIns="27425" wrap="square" tIns="27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Consolas"/>
                <a:ea typeface="Consolas"/>
                <a:cs typeface="Consolas"/>
                <a:sym typeface="Consolas"/>
              </a:rPr>
              <a:t>Link:</a:t>
            </a:r>
            <a:endParaRPr sz="95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cooling system diagram - v3.pdf</a:t>
            </a:r>
            <a:endParaRPr sz="95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3b12edd15e4_0_94"/>
          <p:cNvSpPr txBox="1"/>
          <p:nvPr>
            <p:ph type="title"/>
          </p:nvPr>
        </p:nvSpPr>
        <p:spPr>
          <a:xfrm>
            <a:off x="252700" y="342900"/>
            <a:ext cx="2975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Air exhaust</a:t>
            </a:r>
            <a:endParaRPr/>
          </a:p>
        </p:txBody>
      </p:sp>
      <p:sp>
        <p:nvSpPr>
          <p:cNvPr id="1365" name="Google Shape;1365;g3b12edd15e4_0_94"/>
          <p:cNvSpPr txBox="1"/>
          <p:nvPr>
            <p:ph idx="1" type="body"/>
          </p:nvPr>
        </p:nvSpPr>
        <p:spPr>
          <a:xfrm>
            <a:off x="0" y="890700"/>
            <a:ext cx="31305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Exhaust via 12-14 ducts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Duct hydraulic ⌀62 mm</a:t>
            </a:r>
            <a:endParaRPr sz="1400"/>
          </a:p>
          <a:p>
            <a:pPr indent="-196850" lvl="1" marL="685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sz="1300"/>
              <a:t>I.e. much greater cross-section than input pipes (4 x ⌀50 mm)</a:t>
            </a:r>
            <a:endParaRPr sz="13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Ducts draw from interior volumes (see diagram)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These volumes aren’t “sealed” from each other, but significant impedance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Suction could be done but probably not necessary</a:t>
            </a:r>
            <a:endParaRPr sz="1400"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/>
              <a:t>Flapper valves at outlets to prevent ingress when flow off</a:t>
            </a:r>
            <a:endParaRPr sz="1400"/>
          </a:p>
        </p:txBody>
      </p:sp>
      <p:sp>
        <p:nvSpPr>
          <p:cNvPr id="1366" name="Google Shape;1366;g3b12edd15e4_0_94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7" name="Google Shape;1367;g3b12edd15e4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2607" y="410550"/>
            <a:ext cx="5774102" cy="3980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8" name="Google Shape;1368;g3b12edd15e4_0_94"/>
          <p:cNvSpPr txBox="1"/>
          <p:nvPr/>
        </p:nvSpPr>
        <p:spPr>
          <a:xfrm>
            <a:off x="5498700" y="4428600"/>
            <a:ext cx="35580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latin typeface="Consolas"/>
                <a:ea typeface="Consolas"/>
                <a:cs typeface="Consolas"/>
                <a:sym typeface="Consolas"/>
              </a:rPr>
              <a:t>Link: </a:t>
            </a:r>
            <a:r>
              <a:rPr lang="en-US" sz="95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ePIC SVT interior air volumes diagram - v1.pdf</a:t>
            </a:r>
            <a:endParaRPr sz="95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3aad6d03e74_0_120"/>
          <p:cNvSpPr txBox="1"/>
          <p:nvPr>
            <p:ph type="title"/>
          </p:nvPr>
        </p:nvSpPr>
        <p:spPr>
          <a:xfrm>
            <a:off x="459486" y="342900"/>
            <a:ext cx="82296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calculator inputs: </a:t>
            </a:r>
            <a:r>
              <a:rPr lang="en-US"/>
              <a:t>local supports geometry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g3aad6d03e74_0_120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6" name="Google Shape;1376;g3aad6d03e74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50" y="912001"/>
            <a:ext cx="8095150" cy="37056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3aad6d03e74_0_128"/>
          <p:cNvSpPr txBox="1"/>
          <p:nvPr>
            <p:ph type="title"/>
          </p:nvPr>
        </p:nvSpPr>
        <p:spPr>
          <a:xfrm>
            <a:off x="459475" y="342900"/>
            <a:ext cx="8459100" cy="857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calculator inputs: </a:t>
            </a:r>
            <a:r>
              <a:rPr lang="en-US"/>
              <a:t>internal volumes and exhaust</a:t>
            </a:r>
            <a:endParaRPr/>
          </a:p>
        </p:txBody>
      </p:sp>
      <p:sp>
        <p:nvSpPr>
          <p:cNvPr id="1383" name="Google Shape;1383;g3aad6d03e74_0_128"/>
          <p:cNvSpPr txBox="1"/>
          <p:nvPr>
            <p:ph idx="12" type="sldNum"/>
          </p:nvPr>
        </p:nvSpPr>
        <p:spPr>
          <a:xfrm>
            <a:off x="8138558" y="4767262"/>
            <a:ext cx="5316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4" name="Google Shape;1384;g3aad6d03e74_0_128"/>
          <p:cNvPicPr preferRelativeResize="0"/>
          <p:nvPr/>
        </p:nvPicPr>
        <p:blipFill rotWithShape="1">
          <a:blip r:embed="rId3">
            <a:alphaModFix/>
          </a:blip>
          <a:srcRect b="0" l="0" r="44174" t="0"/>
          <a:stretch/>
        </p:blipFill>
        <p:spPr>
          <a:xfrm>
            <a:off x="1087800" y="1044725"/>
            <a:ext cx="6313200" cy="3295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