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6" r:id="rId2"/>
    <p:sldId id="259" r:id="rId3"/>
    <p:sldId id="274" r:id="rId4"/>
    <p:sldId id="257" r:id="rId5"/>
    <p:sldId id="265" r:id="rId6"/>
    <p:sldId id="272" r:id="rId7"/>
    <p:sldId id="271" r:id="rId8"/>
    <p:sldId id="269" r:id="rId9"/>
    <p:sldId id="268" r:id="rId10"/>
    <p:sldId id="275" r:id="rId11"/>
    <p:sldId id="277" r:id="rId12"/>
    <p:sldId id="333" r:id="rId13"/>
    <p:sldId id="334" r:id="rId14"/>
    <p:sldId id="336" r:id="rId15"/>
    <p:sldId id="337" r:id="rId16"/>
    <p:sldId id="323" r:id="rId17"/>
    <p:sldId id="328" r:id="rId18"/>
    <p:sldId id="33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97B1F5-1084-494C-8C61-2697156EB0AE}" v="40" dt="2025-12-19T08:48:36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ddart, Adam (STFC,RAL,TECH)" userId="eb0f2ffd-b16d-48d7-b8d6-63a288e4ff8d" providerId="ADAL" clId="{231BE33A-FBE7-4006-BE0C-D77A6FA9D06E}"/>
    <pc:docChg chg="undo redo custSel addSld delSld modSld sldOrd">
      <pc:chgData name="Huddart, Adam (STFC,RAL,TECH)" userId="eb0f2ffd-b16d-48d7-b8d6-63a288e4ff8d" providerId="ADAL" clId="{231BE33A-FBE7-4006-BE0C-D77A6FA9D06E}" dt="2025-12-19T08:48:52.310" v="5164" actId="1076"/>
      <pc:docMkLst>
        <pc:docMk/>
      </pc:docMkLst>
      <pc:sldChg chg="modSp del mod">
        <pc:chgData name="Huddart, Adam (STFC,RAL,TECH)" userId="eb0f2ffd-b16d-48d7-b8d6-63a288e4ff8d" providerId="ADAL" clId="{231BE33A-FBE7-4006-BE0C-D77A6FA9D06E}" dt="2025-12-19T08:43:19.248" v="5113" actId="47"/>
        <pc:sldMkLst>
          <pc:docMk/>
          <pc:sldMk cId="2261257406" sldId="256"/>
        </pc:sldMkLst>
        <pc:spChg chg="mod">
          <ac:chgData name="Huddart, Adam (STFC,RAL,TECH)" userId="eb0f2ffd-b16d-48d7-b8d6-63a288e4ff8d" providerId="ADAL" clId="{231BE33A-FBE7-4006-BE0C-D77A6FA9D06E}" dt="2025-12-18T23:31:19.743" v="4832" actId="404"/>
          <ac:spMkLst>
            <pc:docMk/>
            <pc:sldMk cId="2261257406" sldId="256"/>
            <ac:spMk id="2" creationId="{FDD87613-A7E9-75A8-2917-72F92345AB11}"/>
          </ac:spMkLst>
        </pc:spChg>
        <pc:spChg chg="mo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2261257406" sldId="256"/>
            <ac:spMk id="3" creationId="{097319AF-05FD-55AE-17D3-9C5C6D9AA227}"/>
          </ac:spMkLst>
        </pc:spChg>
      </pc:sldChg>
      <pc:sldChg chg="modSp mod">
        <pc:chgData name="Huddart, Adam (STFC,RAL,TECH)" userId="eb0f2ffd-b16d-48d7-b8d6-63a288e4ff8d" providerId="ADAL" clId="{231BE33A-FBE7-4006-BE0C-D77A6FA9D06E}" dt="2025-12-19T08:44:02.097" v="5115" actId="20577"/>
        <pc:sldMkLst>
          <pc:docMk/>
          <pc:sldMk cId="1307220882" sldId="257"/>
        </pc:sldMkLst>
        <pc:spChg chg="mod">
          <ac:chgData name="Huddart, Adam (STFC,RAL,TECH)" userId="eb0f2ffd-b16d-48d7-b8d6-63a288e4ff8d" providerId="ADAL" clId="{231BE33A-FBE7-4006-BE0C-D77A6FA9D06E}" dt="2025-12-19T08:44:02.097" v="5115" actId="20577"/>
          <ac:spMkLst>
            <pc:docMk/>
            <pc:sldMk cId="1307220882" sldId="257"/>
            <ac:spMk id="2" creationId="{E92BE729-5C58-083D-4F9B-465154B1522D}"/>
          </ac:spMkLst>
        </pc:spChg>
        <pc:spChg chg="mod">
          <ac:chgData name="Huddart, Adam (STFC,RAL,TECH)" userId="eb0f2ffd-b16d-48d7-b8d6-63a288e4ff8d" providerId="ADAL" clId="{231BE33A-FBE7-4006-BE0C-D77A6FA9D06E}" dt="2025-12-19T08:24:22.096" v="4948" actId="1076"/>
          <ac:spMkLst>
            <pc:docMk/>
            <pc:sldMk cId="1307220882" sldId="257"/>
            <ac:spMk id="3" creationId="{EED62A18-8A43-BB47-71BB-1E739308DF59}"/>
          </ac:spMkLst>
        </pc:spChg>
        <pc:picChg chg="mod ord">
          <ac:chgData name="Huddart, Adam (STFC,RAL,TECH)" userId="eb0f2ffd-b16d-48d7-b8d6-63a288e4ff8d" providerId="ADAL" clId="{231BE33A-FBE7-4006-BE0C-D77A6FA9D06E}" dt="2025-12-18T22:49:46.940" v="4363" actId="14100"/>
          <ac:picMkLst>
            <pc:docMk/>
            <pc:sldMk cId="1307220882" sldId="257"/>
            <ac:picMk id="4" creationId="{3F3079E0-537D-DBC9-F775-53992F8F2DDA}"/>
          </ac:picMkLst>
        </pc:picChg>
        <pc:picChg chg="mod">
          <ac:chgData name="Huddart, Adam (STFC,RAL,TECH)" userId="eb0f2ffd-b16d-48d7-b8d6-63a288e4ff8d" providerId="ADAL" clId="{231BE33A-FBE7-4006-BE0C-D77A6FA9D06E}" dt="2025-12-19T08:24:40.006" v="4951" actId="207"/>
          <ac:picMkLst>
            <pc:docMk/>
            <pc:sldMk cId="1307220882" sldId="257"/>
            <ac:picMk id="5" creationId="{975F922A-D08C-11D5-CD2C-ACF93236F667}"/>
          </ac:picMkLst>
        </pc:picChg>
      </pc:sldChg>
      <pc:sldChg chg="modSp mod">
        <pc:chgData name="Huddart, Adam (STFC,RAL,TECH)" userId="eb0f2ffd-b16d-48d7-b8d6-63a288e4ff8d" providerId="ADAL" clId="{231BE33A-FBE7-4006-BE0C-D77A6FA9D06E}" dt="2025-12-19T08:44:23.782" v="5137" actId="20577"/>
        <pc:sldMkLst>
          <pc:docMk/>
          <pc:sldMk cId="2499731495" sldId="259"/>
        </pc:sldMkLst>
        <pc:spChg chg="mo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2499731495" sldId="259"/>
            <ac:spMk id="2" creationId="{1296C48F-4BDB-8961-CA5E-7489E3387D28}"/>
          </ac:spMkLst>
        </pc:spChg>
        <pc:spChg chg="mod">
          <ac:chgData name="Huddart, Adam (STFC,RAL,TECH)" userId="eb0f2ffd-b16d-48d7-b8d6-63a288e4ff8d" providerId="ADAL" clId="{231BE33A-FBE7-4006-BE0C-D77A6FA9D06E}" dt="2025-12-19T08:44:23.782" v="5137" actId="20577"/>
          <ac:spMkLst>
            <pc:docMk/>
            <pc:sldMk cId="2499731495" sldId="259"/>
            <ac:spMk id="3" creationId="{85844AFA-AC33-97CD-9621-E2832234B342}"/>
          </ac:spMkLst>
        </pc:spChg>
      </pc:sldChg>
      <pc:sldChg chg="modSp mod">
        <pc:chgData name="Huddart, Adam (STFC,RAL,TECH)" userId="eb0f2ffd-b16d-48d7-b8d6-63a288e4ff8d" providerId="ADAL" clId="{231BE33A-FBE7-4006-BE0C-D77A6FA9D06E}" dt="2025-12-19T08:23:42.434" v="4942"/>
        <pc:sldMkLst>
          <pc:docMk/>
          <pc:sldMk cId="4197654813" sldId="265"/>
        </pc:sldMkLst>
        <pc:spChg chg="mo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4197654813" sldId="265"/>
            <ac:spMk id="2" creationId="{1E4297AC-42E2-850F-8533-FB094F41CF36}"/>
          </ac:spMkLst>
        </pc:spChg>
        <pc:spChg chg="mod">
          <ac:chgData name="Huddart, Adam (STFC,RAL,TECH)" userId="eb0f2ffd-b16d-48d7-b8d6-63a288e4ff8d" providerId="ADAL" clId="{231BE33A-FBE7-4006-BE0C-D77A6FA9D06E}" dt="2025-12-18T21:53:55.742" v="3476" actId="14100"/>
          <ac:spMkLst>
            <pc:docMk/>
            <pc:sldMk cId="4197654813" sldId="265"/>
            <ac:spMk id="5" creationId="{F92DDF70-F62E-99F5-00AA-62A43537FF26}"/>
          </ac:spMkLst>
        </pc:spChg>
      </pc:sldChg>
      <pc:sldChg chg="modSp del mod">
        <pc:chgData name="Huddart, Adam (STFC,RAL,TECH)" userId="eb0f2ffd-b16d-48d7-b8d6-63a288e4ff8d" providerId="ADAL" clId="{231BE33A-FBE7-4006-BE0C-D77A6FA9D06E}" dt="2025-12-18T23:24:32.638" v="4728" actId="47"/>
        <pc:sldMkLst>
          <pc:docMk/>
          <pc:sldMk cId="3239276585" sldId="266"/>
        </pc:sldMkLst>
      </pc:sldChg>
      <pc:sldChg chg="addSp delSp modSp new del mod modClrScheme chgLayout">
        <pc:chgData name="Huddart, Adam (STFC,RAL,TECH)" userId="eb0f2ffd-b16d-48d7-b8d6-63a288e4ff8d" providerId="ADAL" clId="{231BE33A-FBE7-4006-BE0C-D77A6FA9D06E}" dt="2025-12-18T13:07:46.335" v="1819" actId="47"/>
        <pc:sldMkLst>
          <pc:docMk/>
          <pc:sldMk cId="3887100976" sldId="267"/>
        </pc:sldMkLst>
      </pc:sldChg>
      <pc:sldChg chg="addSp delSp modSp new mod modClrScheme chgLayout">
        <pc:chgData name="Huddart, Adam (STFC,RAL,TECH)" userId="eb0f2ffd-b16d-48d7-b8d6-63a288e4ff8d" providerId="ADAL" clId="{231BE33A-FBE7-4006-BE0C-D77A6FA9D06E}" dt="2025-12-19T08:48:52.310" v="5164" actId="1076"/>
        <pc:sldMkLst>
          <pc:docMk/>
          <pc:sldMk cId="1790320690" sldId="268"/>
        </pc:sldMkLst>
        <pc:spChg chg="add mod">
          <ac:chgData name="Huddart, Adam (STFC,RAL,TECH)" userId="eb0f2ffd-b16d-48d7-b8d6-63a288e4ff8d" providerId="ADAL" clId="{231BE33A-FBE7-4006-BE0C-D77A6FA9D06E}" dt="2025-12-19T08:33:42.452" v="4983" actId="1076"/>
          <ac:spMkLst>
            <pc:docMk/>
            <pc:sldMk cId="1790320690" sldId="268"/>
            <ac:spMk id="2" creationId="{205C4D12-6384-13E4-65BB-8FBE581B64D4}"/>
          </ac:spMkLst>
        </pc:spChg>
        <pc:spChg chg="add mod">
          <ac:chgData name="Huddart, Adam (STFC,RAL,TECH)" userId="eb0f2ffd-b16d-48d7-b8d6-63a288e4ff8d" providerId="ADAL" clId="{231BE33A-FBE7-4006-BE0C-D77A6FA9D06E}" dt="2025-12-19T08:47:47.832" v="5147" actId="1076"/>
          <ac:spMkLst>
            <pc:docMk/>
            <pc:sldMk cId="1790320690" sldId="268"/>
            <ac:spMk id="3" creationId="{B9FC6E39-942E-A585-2788-4E3CD372B3EC}"/>
          </ac:spMkLst>
        </pc:spChg>
        <pc:spChg chg="add mod or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1790320690" sldId="268"/>
            <ac:spMk id="4" creationId="{747CEE9A-C6A8-714A-DFA5-EAF14BD3BC6C}"/>
          </ac:spMkLst>
        </pc:spChg>
        <pc:spChg chg="add mod ord">
          <ac:chgData name="Huddart, Adam (STFC,RAL,TECH)" userId="eb0f2ffd-b16d-48d7-b8d6-63a288e4ff8d" providerId="ADAL" clId="{231BE33A-FBE7-4006-BE0C-D77A6FA9D06E}" dt="2025-12-18T22:58:45.957" v="4714" actId="6549"/>
          <ac:spMkLst>
            <pc:docMk/>
            <pc:sldMk cId="1790320690" sldId="268"/>
            <ac:spMk id="5" creationId="{F654CE54-9438-D653-7CA2-AF893BC0C45C}"/>
          </ac:spMkLst>
        </pc:spChg>
        <pc:spChg chg="add mod">
          <ac:chgData name="Huddart, Adam (STFC,RAL,TECH)" userId="eb0f2ffd-b16d-48d7-b8d6-63a288e4ff8d" providerId="ADAL" clId="{231BE33A-FBE7-4006-BE0C-D77A6FA9D06E}" dt="2025-12-19T08:48:52.310" v="5164" actId="1076"/>
          <ac:spMkLst>
            <pc:docMk/>
            <pc:sldMk cId="1790320690" sldId="268"/>
            <ac:spMk id="10" creationId="{87671750-3AC1-FEE3-F527-9DA952249AB5}"/>
          </ac:spMkLst>
        </pc:spChg>
        <pc:picChg chg="add mod">
          <ac:chgData name="Huddart, Adam (STFC,RAL,TECH)" userId="eb0f2ffd-b16d-48d7-b8d6-63a288e4ff8d" providerId="ADAL" clId="{231BE33A-FBE7-4006-BE0C-D77A6FA9D06E}" dt="2025-12-19T08:47:38.406" v="5139" actId="1076"/>
          <ac:picMkLst>
            <pc:docMk/>
            <pc:sldMk cId="1790320690" sldId="268"/>
            <ac:picMk id="7" creationId="{3EE5F903-5839-5BDE-0462-6AF43B8B4325}"/>
          </ac:picMkLst>
        </pc:picChg>
        <pc:picChg chg="add mod">
          <ac:chgData name="Huddart, Adam (STFC,RAL,TECH)" userId="eb0f2ffd-b16d-48d7-b8d6-63a288e4ff8d" providerId="ADAL" clId="{231BE33A-FBE7-4006-BE0C-D77A6FA9D06E}" dt="2025-12-19T08:48:49.501" v="5163" actId="1076"/>
          <ac:picMkLst>
            <pc:docMk/>
            <pc:sldMk cId="1790320690" sldId="268"/>
            <ac:picMk id="8" creationId="{8DF73ED7-30B5-52AC-A9C9-4AD5D888D281}"/>
          </ac:picMkLst>
        </pc:picChg>
        <pc:picChg chg="add mod modCrop">
          <ac:chgData name="Huddart, Adam (STFC,RAL,TECH)" userId="eb0f2ffd-b16d-48d7-b8d6-63a288e4ff8d" providerId="ADAL" clId="{231BE33A-FBE7-4006-BE0C-D77A6FA9D06E}" dt="2025-12-19T08:48:30.755" v="5153" actId="732"/>
          <ac:picMkLst>
            <pc:docMk/>
            <pc:sldMk cId="1790320690" sldId="268"/>
            <ac:picMk id="9" creationId="{63F3FAB1-2EC9-4F8F-35FF-9AEC6BDD6684}"/>
          </ac:picMkLst>
        </pc:picChg>
      </pc:sldChg>
      <pc:sldChg chg="addSp modSp new mod ord">
        <pc:chgData name="Huddart, Adam (STFC,RAL,TECH)" userId="eb0f2ffd-b16d-48d7-b8d6-63a288e4ff8d" providerId="ADAL" clId="{231BE33A-FBE7-4006-BE0C-D77A6FA9D06E}" dt="2025-12-19T08:29:46.748" v="4954" actId="404"/>
        <pc:sldMkLst>
          <pc:docMk/>
          <pc:sldMk cId="2862182827" sldId="269"/>
        </pc:sldMkLst>
        <pc:spChg chg="mod">
          <ac:chgData name="Huddart, Adam (STFC,RAL,TECH)" userId="eb0f2ffd-b16d-48d7-b8d6-63a288e4ff8d" providerId="ADAL" clId="{231BE33A-FBE7-4006-BE0C-D77A6FA9D06E}" dt="2025-12-19T08:23:42.612" v="4943" actId="27636"/>
          <ac:spMkLst>
            <pc:docMk/>
            <pc:sldMk cId="2862182827" sldId="269"/>
            <ac:spMk id="2" creationId="{FF0FB3F8-C2BD-DDEA-3520-89C092813D49}"/>
          </ac:spMkLst>
        </pc:spChg>
        <pc:spChg chg="mod">
          <ac:chgData name="Huddart, Adam (STFC,RAL,TECH)" userId="eb0f2ffd-b16d-48d7-b8d6-63a288e4ff8d" providerId="ADAL" clId="{231BE33A-FBE7-4006-BE0C-D77A6FA9D06E}" dt="2025-12-19T08:29:46.748" v="4954" actId="404"/>
          <ac:spMkLst>
            <pc:docMk/>
            <pc:sldMk cId="2862182827" sldId="269"/>
            <ac:spMk id="3" creationId="{7902149C-3B5B-F982-DD5B-5D957D151C8D}"/>
          </ac:spMkLst>
        </pc:spChg>
        <pc:spChg chg="add mod">
          <ac:chgData name="Huddart, Adam (STFC,RAL,TECH)" userId="eb0f2ffd-b16d-48d7-b8d6-63a288e4ff8d" providerId="ADAL" clId="{231BE33A-FBE7-4006-BE0C-D77A6FA9D06E}" dt="2025-12-17T14:23:05.023" v="1385"/>
          <ac:spMkLst>
            <pc:docMk/>
            <pc:sldMk cId="2862182827" sldId="269"/>
            <ac:spMk id="6" creationId="{C818B77A-9946-91C1-C136-014C68EA861C}"/>
          </ac:spMkLst>
        </pc:spChg>
        <pc:picChg chg="add mod">
          <ac:chgData name="Huddart, Adam (STFC,RAL,TECH)" userId="eb0f2ffd-b16d-48d7-b8d6-63a288e4ff8d" providerId="ADAL" clId="{231BE33A-FBE7-4006-BE0C-D77A6FA9D06E}" dt="2025-12-17T14:25:10.015" v="1396" actId="1076"/>
          <ac:picMkLst>
            <pc:docMk/>
            <pc:sldMk cId="2862182827" sldId="269"/>
            <ac:picMk id="4" creationId="{BBE2FE2A-5870-07FA-6038-543FCE4A3AF3}"/>
          </ac:picMkLst>
        </pc:picChg>
        <pc:picChg chg="add mod">
          <ac:chgData name="Huddart, Adam (STFC,RAL,TECH)" userId="eb0f2ffd-b16d-48d7-b8d6-63a288e4ff8d" providerId="ADAL" clId="{231BE33A-FBE7-4006-BE0C-D77A6FA9D06E}" dt="2025-12-17T14:23:05.023" v="1385"/>
          <ac:picMkLst>
            <pc:docMk/>
            <pc:sldMk cId="2862182827" sldId="269"/>
            <ac:picMk id="5" creationId="{8C77BABC-A75B-D219-1563-418B3EB0CDA4}"/>
          </ac:picMkLst>
        </pc:picChg>
        <pc:picChg chg="add mod modCrop">
          <ac:chgData name="Huddart, Adam (STFC,RAL,TECH)" userId="eb0f2ffd-b16d-48d7-b8d6-63a288e4ff8d" providerId="ADAL" clId="{231BE33A-FBE7-4006-BE0C-D77A6FA9D06E}" dt="2025-12-18T22:54:25.556" v="4421" actId="1076"/>
          <ac:picMkLst>
            <pc:docMk/>
            <pc:sldMk cId="2862182827" sldId="269"/>
            <ac:picMk id="10" creationId="{330A9B57-7785-303C-46D3-27432BA30703}"/>
          </ac:picMkLst>
        </pc:picChg>
        <pc:cxnChg chg="add mod">
          <ac:chgData name="Huddart, Adam (STFC,RAL,TECH)" userId="eb0f2ffd-b16d-48d7-b8d6-63a288e4ff8d" providerId="ADAL" clId="{231BE33A-FBE7-4006-BE0C-D77A6FA9D06E}" dt="2025-12-17T14:23:05.023" v="1385"/>
          <ac:cxnSpMkLst>
            <pc:docMk/>
            <pc:sldMk cId="2862182827" sldId="269"/>
            <ac:cxnSpMk id="7" creationId="{305D5929-8A20-1305-7A50-92241E577903}"/>
          </ac:cxnSpMkLst>
        </pc:cxnChg>
        <pc:cxnChg chg="add mod">
          <ac:chgData name="Huddart, Adam (STFC,RAL,TECH)" userId="eb0f2ffd-b16d-48d7-b8d6-63a288e4ff8d" providerId="ADAL" clId="{231BE33A-FBE7-4006-BE0C-D77A6FA9D06E}" dt="2025-12-17T14:23:05.023" v="1385"/>
          <ac:cxnSpMkLst>
            <pc:docMk/>
            <pc:sldMk cId="2862182827" sldId="269"/>
            <ac:cxnSpMk id="8" creationId="{969528FC-F6CA-4781-3C6F-AD1A50B5F710}"/>
          </ac:cxnSpMkLst>
        </pc:cxnChg>
      </pc:sldChg>
      <pc:sldChg chg="addSp delSp modSp new del mod modClrScheme chgLayout">
        <pc:chgData name="Huddart, Adam (STFC,RAL,TECH)" userId="eb0f2ffd-b16d-48d7-b8d6-63a288e4ff8d" providerId="ADAL" clId="{231BE33A-FBE7-4006-BE0C-D77A6FA9D06E}" dt="2025-12-18T13:07:48.247" v="1820" actId="47"/>
        <pc:sldMkLst>
          <pc:docMk/>
          <pc:sldMk cId="1362109661" sldId="270"/>
        </pc:sldMkLst>
      </pc:sldChg>
      <pc:sldChg chg="addSp delSp modSp new mod chgLayout">
        <pc:chgData name="Huddart, Adam (STFC,RAL,TECH)" userId="eb0f2ffd-b16d-48d7-b8d6-63a288e4ff8d" providerId="ADAL" clId="{231BE33A-FBE7-4006-BE0C-D77A6FA9D06E}" dt="2025-12-19T08:23:42.434" v="4942"/>
        <pc:sldMkLst>
          <pc:docMk/>
          <pc:sldMk cId="1532586220" sldId="271"/>
        </pc:sldMkLst>
        <pc:spChg chg="del">
          <ac:chgData name="Huddart, Adam (STFC,RAL,TECH)" userId="eb0f2ffd-b16d-48d7-b8d6-63a288e4ff8d" providerId="ADAL" clId="{231BE33A-FBE7-4006-BE0C-D77A6FA9D06E}" dt="2025-12-18T13:04:10.324" v="1621" actId="700"/>
          <ac:spMkLst>
            <pc:docMk/>
            <pc:sldMk cId="1532586220" sldId="271"/>
            <ac:spMk id="2" creationId="{D086A1BF-856A-3355-C3BD-CC94D52DED45}"/>
          </ac:spMkLst>
        </pc:spChg>
        <pc:spChg chg="del">
          <ac:chgData name="Huddart, Adam (STFC,RAL,TECH)" userId="eb0f2ffd-b16d-48d7-b8d6-63a288e4ff8d" providerId="ADAL" clId="{231BE33A-FBE7-4006-BE0C-D77A6FA9D06E}" dt="2025-12-18T13:04:10.324" v="1621" actId="700"/>
          <ac:spMkLst>
            <pc:docMk/>
            <pc:sldMk cId="1532586220" sldId="271"/>
            <ac:spMk id="3" creationId="{D5196F39-1F4E-3D3D-9A12-CFAD6A08D8FD}"/>
          </ac:spMkLst>
        </pc:spChg>
        <pc:spChg chg="del">
          <ac:chgData name="Huddart, Adam (STFC,RAL,TECH)" userId="eb0f2ffd-b16d-48d7-b8d6-63a288e4ff8d" providerId="ADAL" clId="{231BE33A-FBE7-4006-BE0C-D77A6FA9D06E}" dt="2025-12-18T13:04:10.324" v="1621" actId="700"/>
          <ac:spMkLst>
            <pc:docMk/>
            <pc:sldMk cId="1532586220" sldId="271"/>
            <ac:spMk id="4" creationId="{DE4A9622-FBC4-4E31-171F-18878C224C05}"/>
          </ac:spMkLst>
        </pc:spChg>
        <pc:spChg chg="add mod or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1532586220" sldId="271"/>
            <ac:spMk id="5" creationId="{0F895E8D-D759-A344-D0EE-DE8C3B1C68F8}"/>
          </ac:spMkLst>
        </pc:spChg>
        <pc:spChg chg="add mod ord">
          <ac:chgData name="Huddart, Adam (STFC,RAL,TECH)" userId="eb0f2ffd-b16d-48d7-b8d6-63a288e4ff8d" providerId="ADAL" clId="{231BE33A-FBE7-4006-BE0C-D77A6FA9D06E}" dt="2025-12-18T23:34:08.959" v="4895" actId="20577"/>
          <ac:spMkLst>
            <pc:docMk/>
            <pc:sldMk cId="1532586220" sldId="271"/>
            <ac:spMk id="6" creationId="{2DBFFB86-CAD1-C4B3-6173-982478015422}"/>
          </ac:spMkLst>
        </pc:spChg>
        <pc:spChg chg="add del mod ord">
          <ac:chgData name="Huddart, Adam (STFC,RAL,TECH)" userId="eb0f2ffd-b16d-48d7-b8d6-63a288e4ff8d" providerId="ADAL" clId="{231BE33A-FBE7-4006-BE0C-D77A6FA9D06E}" dt="2025-12-18T13:22:08.799" v="2188" actId="478"/>
          <ac:spMkLst>
            <pc:docMk/>
            <pc:sldMk cId="1532586220" sldId="271"/>
            <ac:spMk id="7" creationId="{FB54B683-993D-F4AC-0D89-AADF57344ED2}"/>
          </ac:spMkLst>
        </pc:spChg>
        <pc:spChg chg="add mod">
          <ac:chgData name="Huddart, Adam (STFC,RAL,TECH)" userId="eb0f2ffd-b16d-48d7-b8d6-63a288e4ff8d" providerId="ADAL" clId="{231BE33A-FBE7-4006-BE0C-D77A6FA9D06E}" dt="2025-12-18T13:16:15.425" v="2159" actId="20577"/>
          <ac:spMkLst>
            <pc:docMk/>
            <pc:sldMk cId="1532586220" sldId="271"/>
            <ac:spMk id="8" creationId="{B3810FC3-8FF7-201E-59F5-6DFA1FF654D6}"/>
          </ac:spMkLst>
        </pc:spChg>
        <pc:spChg chg="add mod">
          <ac:chgData name="Huddart, Adam (STFC,RAL,TECH)" userId="eb0f2ffd-b16d-48d7-b8d6-63a288e4ff8d" providerId="ADAL" clId="{231BE33A-FBE7-4006-BE0C-D77A6FA9D06E}" dt="2025-12-18T13:15:30.059" v="2142" actId="1076"/>
          <ac:spMkLst>
            <pc:docMk/>
            <pc:sldMk cId="1532586220" sldId="271"/>
            <ac:spMk id="9" creationId="{7F398BDE-1731-2E09-D14E-C82BE1317C99}"/>
          </ac:spMkLst>
        </pc:spChg>
        <pc:spChg chg="add mod">
          <ac:chgData name="Huddart, Adam (STFC,RAL,TECH)" userId="eb0f2ffd-b16d-48d7-b8d6-63a288e4ff8d" providerId="ADAL" clId="{231BE33A-FBE7-4006-BE0C-D77A6FA9D06E}" dt="2025-12-18T13:15:30.059" v="2142" actId="1076"/>
          <ac:spMkLst>
            <pc:docMk/>
            <pc:sldMk cId="1532586220" sldId="271"/>
            <ac:spMk id="10" creationId="{9D803E1F-B79C-D68B-9DF9-6D57AC403362}"/>
          </ac:spMkLst>
        </pc:spChg>
        <pc:spChg chg="add mod ord">
          <ac:chgData name="Huddart, Adam (STFC,RAL,TECH)" userId="eb0f2ffd-b16d-48d7-b8d6-63a288e4ff8d" providerId="ADAL" clId="{231BE33A-FBE7-4006-BE0C-D77A6FA9D06E}" dt="2025-12-18T13:16:05.494" v="2147" actId="207"/>
          <ac:spMkLst>
            <pc:docMk/>
            <pc:sldMk cId="1532586220" sldId="271"/>
            <ac:spMk id="11" creationId="{9768F6A0-D672-7400-D373-9A384E1C2044}"/>
          </ac:spMkLst>
        </pc:spChg>
        <pc:spChg chg="add mod">
          <ac:chgData name="Huddart, Adam (STFC,RAL,TECH)" userId="eb0f2ffd-b16d-48d7-b8d6-63a288e4ff8d" providerId="ADAL" clId="{231BE33A-FBE7-4006-BE0C-D77A6FA9D06E}" dt="2025-12-18T13:15:30.059" v="2142" actId="1076"/>
          <ac:spMkLst>
            <pc:docMk/>
            <pc:sldMk cId="1532586220" sldId="271"/>
            <ac:spMk id="12" creationId="{65497E20-D2EA-0C18-8FE0-A6D5C978DDDF}"/>
          </ac:spMkLst>
        </pc:spChg>
        <pc:spChg chg="add mod ord">
          <ac:chgData name="Huddart, Adam (STFC,RAL,TECH)" userId="eb0f2ffd-b16d-48d7-b8d6-63a288e4ff8d" providerId="ADAL" clId="{231BE33A-FBE7-4006-BE0C-D77A6FA9D06E}" dt="2025-12-18T13:16:40.877" v="2182" actId="20577"/>
          <ac:spMkLst>
            <pc:docMk/>
            <pc:sldMk cId="1532586220" sldId="271"/>
            <ac:spMk id="13" creationId="{1CB11651-D670-42C2-0F46-027668BAA720}"/>
          </ac:spMkLst>
        </pc:spChg>
        <pc:spChg chg="add mod">
          <ac:chgData name="Huddart, Adam (STFC,RAL,TECH)" userId="eb0f2ffd-b16d-48d7-b8d6-63a288e4ff8d" providerId="ADAL" clId="{231BE33A-FBE7-4006-BE0C-D77A6FA9D06E}" dt="2025-12-18T13:41:05.789" v="2387" actId="164"/>
          <ac:spMkLst>
            <pc:docMk/>
            <pc:sldMk cId="1532586220" sldId="271"/>
            <ac:spMk id="34" creationId="{8E04ABEC-EA3D-68A6-574E-0B103EF8B0F5}"/>
          </ac:spMkLst>
        </pc:spChg>
        <pc:spChg chg="add mod">
          <ac:chgData name="Huddart, Adam (STFC,RAL,TECH)" userId="eb0f2ffd-b16d-48d7-b8d6-63a288e4ff8d" providerId="ADAL" clId="{231BE33A-FBE7-4006-BE0C-D77A6FA9D06E}" dt="2025-12-18T13:41:05.789" v="2387" actId="164"/>
          <ac:spMkLst>
            <pc:docMk/>
            <pc:sldMk cId="1532586220" sldId="271"/>
            <ac:spMk id="35" creationId="{3079FE55-0F8D-910D-7393-9A4CE0949E9D}"/>
          </ac:spMkLst>
        </pc:spChg>
        <pc:grpChg chg="add mod">
          <ac:chgData name="Huddart, Adam (STFC,RAL,TECH)" userId="eb0f2ffd-b16d-48d7-b8d6-63a288e4ff8d" providerId="ADAL" clId="{231BE33A-FBE7-4006-BE0C-D77A6FA9D06E}" dt="2025-12-18T13:41:09.633" v="2390" actId="1076"/>
          <ac:grpSpMkLst>
            <pc:docMk/>
            <pc:sldMk cId="1532586220" sldId="271"/>
            <ac:grpSpMk id="36" creationId="{7F518545-0FCF-48C5-08DE-0740D5984A59}"/>
          </ac:grpSpMkLst>
        </pc:grpChg>
        <pc:picChg chg="add mod modCrop">
          <ac:chgData name="Huddart, Adam (STFC,RAL,TECH)" userId="eb0f2ffd-b16d-48d7-b8d6-63a288e4ff8d" providerId="ADAL" clId="{231BE33A-FBE7-4006-BE0C-D77A6FA9D06E}" dt="2025-12-18T13:41:05.789" v="2387" actId="164"/>
          <ac:picMkLst>
            <pc:docMk/>
            <pc:sldMk cId="1532586220" sldId="271"/>
            <ac:picMk id="15" creationId="{2ADC2CEE-A92D-CA82-92CD-910BE0A0D637}"/>
          </ac:picMkLst>
        </pc:picChg>
        <pc:cxnChg chg="add mod">
          <ac:chgData name="Huddart, Adam (STFC,RAL,TECH)" userId="eb0f2ffd-b16d-48d7-b8d6-63a288e4ff8d" providerId="ADAL" clId="{231BE33A-FBE7-4006-BE0C-D77A6FA9D06E}" dt="2025-12-18T13:41:05.789" v="2387" actId="164"/>
          <ac:cxnSpMkLst>
            <pc:docMk/>
            <pc:sldMk cId="1532586220" sldId="271"/>
            <ac:cxnSpMk id="17" creationId="{28BA55F2-0858-D5CD-FB20-0813E0152B13}"/>
          </ac:cxnSpMkLst>
        </pc:cxnChg>
        <pc:cxnChg chg="add mod">
          <ac:chgData name="Huddart, Adam (STFC,RAL,TECH)" userId="eb0f2ffd-b16d-48d7-b8d6-63a288e4ff8d" providerId="ADAL" clId="{231BE33A-FBE7-4006-BE0C-D77A6FA9D06E}" dt="2025-12-18T13:41:05.789" v="2387" actId="164"/>
          <ac:cxnSpMkLst>
            <pc:docMk/>
            <pc:sldMk cId="1532586220" sldId="271"/>
            <ac:cxnSpMk id="18" creationId="{0DA81834-B63F-4AB4-6389-C64516A03659}"/>
          </ac:cxnSpMkLst>
        </pc:cxnChg>
        <pc:cxnChg chg="add mod">
          <ac:chgData name="Huddart, Adam (STFC,RAL,TECH)" userId="eb0f2ffd-b16d-48d7-b8d6-63a288e4ff8d" providerId="ADAL" clId="{231BE33A-FBE7-4006-BE0C-D77A6FA9D06E}" dt="2025-12-18T13:41:05.789" v="2387" actId="164"/>
          <ac:cxnSpMkLst>
            <pc:docMk/>
            <pc:sldMk cId="1532586220" sldId="271"/>
            <ac:cxnSpMk id="21" creationId="{86350EFE-8C5E-46F0-6F08-9B7D03A325CF}"/>
          </ac:cxnSpMkLst>
        </pc:cxnChg>
        <pc:cxnChg chg="add mod">
          <ac:chgData name="Huddart, Adam (STFC,RAL,TECH)" userId="eb0f2ffd-b16d-48d7-b8d6-63a288e4ff8d" providerId="ADAL" clId="{231BE33A-FBE7-4006-BE0C-D77A6FA9D06E}" dt="2025-12-18T13:41:05.789" v="2387" actId="164"/>
          <ac:cxnSpMkLst>
            <pc:docMk/>
            <pc:sldMk cId="1532586220" sldId="271"/>
            <ac:cxnSpMk id="22" creationId="{9196EF3E-C403-4E5D-CCB6-4D6F9F20BAC6}"/>
          </ac:cxnSpMkLst>
        </pc:cxnChg>
        <pc:cxnChg chg="add mod">
          <ac:chgData name="Huddart, Adam (STFC,RAL,TECH)" userId="eb0f2ffd-b16d-48d7-b8d6-63a288e4ff8d" providerId="ADAL" clId="{231BE33A-FBE7-4006-BE0C-D77A6FA9D06E}" dt="2025-12-18T13:41:05.789" v="2387" actId="164"/>
          <ac:cxnSpMkLst>
            <pc:docMk/>
            <pc:sldMk cId="1532586220" sldId="271"/>
            <ac:cxnSpMk id="23" creationId="{6B150D17-22FC-088E-5696-CD3D59BC845C}"/>
          </ac:cxnSpMkLst>
        </pc:cxnChg>
        <pc:cxnChg chg="add mod">
          <ac:chgData name="Huddart, Adam (STFC,RAL,TECH)" userId="eb0f2ffd-b16d-48d7-b8d6-63a288e4ff8d" providerId="ADAL" clId="{231BE33A-FBE7-4006-BE0C-D77A6FA9D06E}" dt="2025-12-18T13:41:05.789" v="2387" actId="164"/>
          <ac:cxnSpMkLst>
            <pc:docMk/>
            <pc:sldMk cId="1532586220" sldId="271"/>
            <ac:cxnSpMk id="24" creationId="{57630AAF-E874-DE1D-5249-51718175A43A}"/>
          </ac:cxnSpMkLst>
        </pc:cxnChg>
        <pc:cxnChg chg="add mod">
          <ac:chgData name="Huddart, Adam (STFC,RAL,TECH)" userId="eb0f2ffd-b16d-48d7-b8d6-63a288e4ff8d" providerId="ADAL" clId="{231BE33A-FBE7-4006-BE0C-D77A6FA9D06E}" dt="2025-12-18T13:23:14.462" v="2217"/>
          <ac:cxnSpMkLst>
            <pc:docMk/>
            <pc:sldMk cId="1532586220" sldId="271"/>
            <ac:cxnSpMk id="25" creationId="{9EDD3DD5-92CB-D94D-E343-B18470397653}"/>
          </ac:cxnSpMkLst>
        </pc:cxnChg>
        <pc:cxnChg chg="add mod">
          <ac:chgData name="Huddart, Adam (STFC,RAL,TECH)" userId="eb0f2ffd-b16d-48d7-b8d6-63a288e4ff8d" providerId="ADAL" clId="{231BE33A-FBE7-4006-BE0C-D77A6FA9D06E}" dt="2025-12-18T13:23:14.462" v="2217"/>
          <ac:cxnSpMkLst>
            <pc:docMk/>
            <pc:sldMk cId="1532586220" sldId="271"/>
            <ac:cxnSpMk id="26" creationId="{62CC7D42-180F-0E36-0162-BBE354EB1FBD}"/>
          </ac:cxnSpMkLst>
        </pc:cxnChg>
        <pc:cxnChg chg="add mod">
          <ac:chgData name="Huddart, Adam (STFC,RAL,TECH)" userId="eb0f2ffd-b16d-48d7-b8d6-63a288e4ff8d" providerId="ADAL" clId="{231BE33A-FBE7-4006-BE0C-D77A6FA9D06E}" dt="2025-12-18T13:23:14.462" v="2217"/>
          <ac:cxnSpMkLst>
            <pc:docMk/>
            <pc:sldMk cId="1532586220" sldId="271"/>
            <ac:cxnSpMk id="27" creationId="{19833C3E-24DF-6814-24B2-EF4498864A48}"/>
          </ac:cxnSpMkLst>
        </pc:cxnChg>
      </pc:sldChg>
      <pc:sldChg chg="addSp delSp modSp new mod ord">
        <pc:chgData name="Huddart, Adam (STFC,RAL,TECH)" userId="eb0f2ffd-b16d-48d7-b8d6-63a288e4ff8d" providerId="ADAL" clId="{231BE33A-FBE7-4006-BE0C-D77A6FA9D06E}" dt="2025-12-19T08:25:04.240" v="4953" actId="404"/>
        <pc:sldMkLst>
          <pc:docMk/>
          <pc:sldMk cId="2747469007" sldId="272"/>
        </pc:sldMkLst>
        <pc:spChg chg="mod">
          <ac:chgData name="Huddart, Adam (STFC,RAL,TECH)" userId="eb0f2ffd-b16d-48d7-b8d6-63a288e4ff8d" providerId="ADAL" clId="{231BE33A-FBE7-4006-BE0C-D77A6FA9D06E}" dt="2025-12-19T08:25:04.240" v="4953" actId="404"/>
          <ac:spMkLst>
            <pc:docMk/>
            <pc:sldMk cId="2747469007" sldId="272"/>
            <ac:spMk id="2" creationId="{B7F1BF65-7ED1-6F76-8F2E-AC4081554761}"/>
          </ac:spMkLst>
        </pc:spChg>
        <pc:spChg chg="mod">
          <ac:chgData name="Huddart, Adam (STFC,RAL,TECH)" userId="eb0f2ffd-b16d-48d7-b8d6-63a288e4ff8d" providerId="ADAL" clId="{231BE33A-FBE7-4006-BE0C-D77A6FA9D06E}" dt="2025-12-18T22:25:56.632" v="4272" actId="20577"/>
          <ac:spMkLst>
            <pc:docMk/>
            <pc:sldMk cId="2747469007" sldId="272"/>
            <ac:spMk id="3" creationId="{38A49910-9792-D083-78C9-28C3753472A9}"/>
          </ac:spMkLst>
        </pc:spChg>
        <pc:spChg chg="add del mod">
          <ac:chgData name="Huddart, Adam (STFC,RAL,TECH)" userId="eb0f2ffd-b16d-48d7-b8d6-63a288e4ff8d" providerId="ADAL" clId="{231BE33A-FBE7-4006-BE0C-D77A6FA9D06E}" dt="2025-12-18T22:03:08.083" v="3956" actId="478"/>
          <ac:spMkLst>
            <pc:docMk/>
            <pc:sldMk cId="2747469007" sldId="272"/>
            <ac:spMk id="8" creationId="{2D7A58CB-0124-7716-39B8-1781BC83C7CC}"/>
          </ac:spMkLst>
        </pc:spChg>
        <pc:spChg chg="add del">
          <ac:chgData name="Huddart, Adam (STFC,RAL,TECH)" userId="eb0f2ffd-b16d-48d7-b8d6-63a288e4ff8d" providerId="ADAL" clId="{231BE33A-FBE7-4006-BE0C-D77A6FA9D06E}" dt="2025-12-18T22:03:42.090" v="3958" actId="478"/>
          <ac:spMkLst>
            <pc:docMk/>
            <pc:sldMk cId="2747469007" sldId="272"/>
            <ac:spMk id="9" creationId="{7D78B34D-EF23-E2C4-4132-7F9FAFBB2A4C}"/>
          </ac:spMkLst>
        </pc:spChg>
        <pc:spChg chg="add mod">
          <ac:chgData name="Huddart, Adam (STFC,RAL,TECH)" userId="eb0f2ffd-b16d-48d7-b8d6-63a288e4ff8d" providerId="ADAL" clId="{231BE33A-FBE7-4006-BE0C-D77A6FA9D06E}" dt="2025-12-18T22:04:07.544" v="3974" actId="1076"/>
          <ac:spMkLst>
            <pc:docMk/>
            <pc:sldMk cId="2747469007" sldId="272"/>
            <ac:spMk id="10" creationId="{B1A615D4-94FA-6034-C446-3D6B22EBECED}"/>
          </ac:spMkLst>
        </pc:spChg>
        <pc:spChg chg="add mod">
          <ac:chgData name="Huddart, Adam (STFC,RAL,TECH)" userId="eb0f2ffd-b16d-48d7-b8d6-63a288e4ff8d" providerId="ADAL" clId="{231BE33A-FBE7-4006-BE0C-D77A6FA9D06E}" dt="2025-12-18T22:04:24.590" v="3986" actId="14100"/>
          <ac:spMkLst>
            <pc:docMk/>
            <pc:sldMk cId="2747469007" sldId="272"/>
            <ac:spMk id="11" creationId="{6100AE50-EA21-8C3D-D5EC-CDDDAC118DD4}"/>
          </ac:spMkLst>
        </pc:spChg>
        <pc:spChg chg="add mod">
          <ac:chgData name="Huddart, Adam (STFC,RAL,TECH)" userId="eb0f2ffd-b16d-48d7-b8d6-63a288e4ff8d" providerId="ADAL" clId="{231BE33A-FBE7-4006-BE0C-D77A6FA9D06E}" dt="2025-12-18T22:26:21.516" v="4279" actId="1076"/>
          <ac:spMkLst>
            <pc:docMk/>
            <pc:sldMk cId="2747469007" sldId="272"/>
            <ac:spMk id="12" creationId="{AB17A85D-A9F9-F1A2-76B6-B4B7B82B52EC}"/>
          </ac:spMkLst>
        </pc:spChg>
        <pc:picChg chg="add mod modCrop">
          <ac:chgData name="Huddart, Adam (STFC,RAL,TECH)" userId="eb0f2ffd-b16d-48d7-b8d6-63a288e4ff8d" providerId="ADAL" clId="{231BE33A-FBE7-4006-BE0C-D77A6FA9D06E}" dt="2025-12-18T22:02:28.387" v="3949" actId="1076"/>
          <ac:picMkLst>
            <pc:docMk/>
            <pc:sldMk cId="2747469007" sldId="272"/>
            <ac:picMk id="5" creationId="{97CE2516-0350-5DEA-E0AA-75AC35294740}"/>
          </ac:picMkLst>
        </pc:picChg>
        <pc:picChg chg="add mod modCrop">
          <ac:chgData name="Huddart, Adam (STFC,RAL,TECH)" userId="eb0f2ffd-b16d-48d7-b8d6-63a288e4ff8d" providerId="ADAL" clId="{231BE33A-FBE7-4006-BE0C-D77A6FA9D06E}" dt="2025-12-18T22:02:21.523" v="3946" actId="1076"/>
          <ac:picMkLst>
            <pc:docMk/>
            <pc:sldMk cId="2747469007" sldId="272"/>
            <ac:picMk id="7" creationId="{860F203B-3BC9-C708-2B4F-BF01D5B7A1AE}"/>
          </ac:picMkLst>
        </pc:picChg>
      </pc:sldChg>
      <pc:sldChg chg="modSp new del mod">
        <pc:chgData name="Huddart, Adam (STFC,RAL,TECH)" userId="eb0f2ffd-b16d-48d7-b8d6-63a288e4ff8d" providerId="ADAL" clId="{231BE33A-FBE7-4006-BE0C-D77A6FA9D06E}" dt="2025-12-18T21:49:19.667" v="3394" actId="47"/>
        <pc:sldMkLst>
          <pc:docMk/>
          <pc:sldMk cId="4040587584" sldId="273"/>
        </pc:sldMkLst>
        <pc:spChg chg="mod">
          <ac:chgData name="Huddart, Adam (STFC,RAL,TECH)" userId="eb0f2ffd-b16d-48d7-b8d6-63a288e4ff8d" providerId="ADAL" clId="{231BE33A-FBE7-4006-BE0C-D77A6FA9D06E}" dt="2025-12-18T21:47:25.361" v="3364" actId="20577"/>
          <ac:spMkLst>
            <pc:docMk/>
            <pc:sldMk cId="4040587584" sldId="273"/>
            <ac:spMk id="2" creationId="{066FFC35-41AC-D44E-CD8F-7AF2530BD387}"/>
          </ac:spMkLst>
        </pc:spChg>
      </pc:sldChg>
      <pc:sldChg chg="addSp delSp modSp add mod modNotesTx">
        <pc:chgData name="Huddart, Adam (STFC,RAL,TECH)" userId="eb0f2ffd-b16d-48d7-b8d6-63a288e4ff8d" providerId="ADAL" clId="{231BE33A-FBE7-4006-BE0C-D77A6FA9D06E}" dt="2025-12-19T08:24:17.369" v="4947" actId="1076"/>
        <pc:sldMkLst>
          <pc:docMk/>
          <pc:sldMk cId="231366789" sldId="274"/>
        </pc:sldMkLst>
        <pc:spChg chg="mo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231366789" sldId="274"/>
            <ac:spMk id="2" creationId="{F194DB7D-9AE3-74F5-59A2-6B19AB9D8072}"/>
          </ac:spMkLst>
        </pc:spChg>
        <pc:spChg chg="add del mod">
          <ac:chgData name="Huddart, Adam (STFC,RAL,TECH)" userId="eb0f2ffd-b16d-48d7-b8d6-63a288e4ff8d" providerId="ADAL" clId="{231BE33A-FBE7-4006-BE0C-D77A6FA9D06E}" dt="2025-12-18T22:21:12.296" v="4132"/>
          <ac:spMkLst>
            <pc:docMk/>
            <pc:sldMk cId="231366789" sldId="274"/>
            <ac:spMk id="3" creationId="{20D96089-FFE3-3F25-1C9B-D124A0F2F65A}"/>
          </ac:spMkLst>
        </pc:spChg>
        <pc:spChg chg="mod">
          <ac:chgData name="Huddart, Adam (STFC,RAL,TECH)" userId="eb0f2ffd-b16d-48d7-b8d6-63a288e4ff8d" providerId="ADAL" clId="{231BE33A-FBE7-4006-BE0C-D77A6FA9D06E}" dt="2025-12-19T08:23:42.434" v="4942"/>
          <ac:spMkLst>
            <pc:docMk/>
            <pc:sldMk cId="231366789" sldId="274"/>
            <ac:spMk id="4" creationId="{5B2F053B-F0D8-EFE9-C309-0F876998AF7D}"/>
          </ac:spMkLst>
        </pc:spChg>
        <pc:spChg chg="del topLvl">
          <ac:chgData name="Huddart, Adam (STFC,RAL,TECH)" userId="eb0f2ffd-b16d-48d7-b8d6-63a288e4ff8d" providerId="ADAL" clId="{231BE33A-FBE7-4006-BE0C-D77A6FA9D06E}" dt="2025-12-18T21:48:17.053" v="3366" actId="478"/>
          <ac:spMkLst>
            <pc:docMk/>
            <pc:sldMk cId="231366789" sldId="274"/>
            <ac:spMk id="5" creationId="{D35760FE-39AB-98C4-0C68-27FABBFCA738}"/>
          </ac:spMkLst>
        </pc:spChg>
        <pc:spChg chg="add mod">
          <ac:chgData name="Huddart, Adam (STFC,RAL,TECH)" userId="eb0f2ffd-b16d-48d7-b8d6-63a288e4ff8d" providerId="ADAL" clId="{231BE33A-FBE7-4006-BE0C-D77A6FA9D06E}" dt="2025-12-19T08:24:07.385" v="4946" actId="207"/>
          <ac:spMkLst>
            <pc:docMk/>
            <pc:sldMk cId="231366789" sldId="274"/>
            <ac:spMk id="7" creationId="{79D25F40-2EE4-718B-3000-ACAB03DF04F3}"/>
          </ac:spMkLst>
        </pc:spChg>
        <pc:spChg chg="mod">
          <ac:chgData name="Huddart, Adam (STFC,RAL,TECH)" userId="eb0f2ffd-b16d-48d7-b8d6-63a288e4ff8d" providerId="ADAL" clId="{231BE33A-FBE7-4006-BE0C-D77A6FA9D06E}" dt="2025-12-19T08:24:17.369" v="4947" actId="1076"/>
          <ac:spMkLst>
            <pc:docMk/>
            <pc:sldMk cId="231366789" sldId="274"/>
            <ac:spMk id="11" creationId="{2A0B0289-A9A4-A463-F725-4B35805105D4}"/>
          </ac:spMkLst>
        </pc:spChg>
        <pc:grpChg chg="del">
          <ac:chgData name="Huddart, Adam (STFC,RAL,TECH)" userId="eb0f2ffd-b16d-48d7-b8d6-63a288e4ff8d" providerId="ADAL" clId="{231BE33A-FBE7-4006-BE0C-D77A6FA9D06E}" dt="2025-12-18T21:48:17.053" v="3366" actId="478"/>
          <ac:grpSpMkLst>
            <pc:docMk/>
            <pc:sldMk cId="231366789" sldId="274"/>
            <ac:grpSpMk id="8" creationId="{6EC00128-81E3-65B9-B9BF-087F113E474D}"/>
          </ac:grpSpMkLst>
        </pc:grpChg>
        <pc:picChg chg="topLvl">
          <ac:chgData name="Huddart, Adam (STFC,RAL,TECH)" userId="eb0f2ffd-b16d-48d7-b8d6-63a288e4ff8d" providerId="ADAL" clId="{231BE33A-FBE7-4006-BE0C-D77A6FA9D06E}" dt="2025-12-18T21:48:17.053" v="3366" actId="478"/>
          <ac:picMkLst>
            <pc:docMk/>
            <pc:sldMk cId="231366789" sldId="274"/>
            <ac:picMk id="6" creationId="{4A36D81E-2F9E-DB44-EEA2-516E73CBDE06}"/>
          </ac:picMkLst>
        </pc:picChg>
      </pc:sldChg>
      <pc:sldChg chg="addSp delSp modSp new mod modClrScheme chgLayout">
        <pc:chgData name="Huddart, Adam (STFC,RAL,TECH)" userId="eb0f2ffd-b16d-48d7-b8d6-63a288e4ff8d" providerId="ADAL" clId="{231BE33A-FBE7-4006-BE0C-D77A6FA9D06E}" dt="2025-12-19T08:43:10.563" v="5112" actId="404"/>
        <pc:sldMkLst>
          <pc:docMk/>
          <pc:sldMk cId="1583942579" sldId="275"/>
        </pc:sldMkLst>
        <pc:spChg chg="mod ord">
          <ac:chgData name="Huddart, Adam (STFC,RAL,TECH)" userId="eb0f2ffd-b16d-48d7-b8d6-63a288e4ff8d" providerId="ADAL" clId="{231BE33A-FBE7-4006-BE0C-D77A6FA9D06E}" dt="2025-12-19T08:43:10.563" v="5112" actId="404"/>
          <ac:spMkLst>
            <pc:docMk/>
            <pc:sldMk cId="1583942579" sldId="275"/>
            <ac:spMk id="2" creationId="{501FC669-7BD2-CE11-5675-EDFAB48061FF}"/>
          </ac:spMkLst>
        </pc:spChg>
        <pc:spChg chg="del mod ord">
          <ac:chgData name="Huddart, Adam (STFC,RAL,TECH)" userId="eb0f2ffd-b16d-48d7-b8d6-63a288e4ff8d" providerId="ADAL" clId="{231BE33A-FBE7-4006-BE0C-D77A6FA9D06E}" dt="2025-12-19T08:43:07.569" v="5109" actId="700"/>
          <ac:spMkLst>
            <pc:docMk/>
            <pc:sldMk cId="1583942579" sldId="275"/>
            <ac:spMk id="3" creationId="{1C30D99F-0B97-71F1-1362-50129F9EBFE5}"/>
          </ac:spMkLst>
        </pc:spChg>
        <pc:spChg chg="add mod ord">
          <ac:chgData name="Huddart, Adam (STFC,RAL,TECH)" userId="eb0f2ffd-b16d-48d7-b8d6-63a288e4ff8d" providerId="ADAL" clId="{231BE33A-FBE7-4006-BE0C-D77A6FA9D06E}" dt="2025-12-19T08:43:07.569" v="5109" actId="700"/>
          <ac:spMkLst>
            <pc:docMk/>
            <pc:sldMk cId="1583942579" sldId="275"/>
            <ac:spMk id="4" creationId="{96B1CCB6-ADA5-1B7A-F7CC-AB32E72CB7A1}"/>
          </ac:spMkLst>
        </pc:spChg>
      </pc:sldChg>
      <pc:sldChg chg="modSp add mod">
        <pc:chgData name="Huddart, Adam (STFC,RAL,TECH)" userId="eb0f2ffd-b16d-48d7-b8d6-63a288e4ff8d" providerId="ADAL" clId="{231BE33A-FBE7-4006-BE0C-D77A6FA9D06E}" dt="2025-12-19T08:23:31.424" v="4940" actId="1076"/>
        <pc:sldMkLst>
          <pc:docMk/>
          <pc:sldMk cId="3224382533" sldId="276"/>
        </pc:sldMkLst>
        <pc:spChg chg="mod">
          <ac:chgData name="Huddart, Adam (STFC,RAL,TECH)" userId="eb0f2ffd-b16d-48d7-b8d6-63a288e4ff8d" providerId="ADAL" clId="{231BE33A-FBE7-4006-BE0C-D77A6FA9D06E}" dt="2025-12-19T08:23:31.424" v="4940" actId="1076"/>
          <ac:spMkLst>
            <pc:docMk/>
            <pc:sldMk cId="3224382533" sldId="276"/>
            <ac:spMk id="3" creationId="{78DB0FE0-A4AF-D848-8925-91A37993D74D}"/>
          </ac:spMkLst>
        </pc:spChg>
        <pc:spChg chg="mod">
          <ac:chgData name="Huddart, Adam (STFC,RAL,TECH)" userId="eb0f2ffd-b16d-48d7-b8d6-63a288e4ff8d" providerId="ADAL" clId="{231BE33A-FBE7-4006-BE0C-D77A6FA9D06E}" dt="2025-12-19T08:23:14.912" v="4935" actId="20577"/>
          <ac:spMkLst>
            <pc:docMk/>
            <pc:sldMk cId="3224382533" sldId="276"/>
            <ac:spMk id="5" creationId="{0BEB0AE4-391E-6F41-84C6-D4EEDF519A31}"/>
          </ac:spMkLst>
        </pc:spChg>
      </pc:sldChg>
      <pc:sldChg chg="addSp delSp modSp new mod modClrScheme chgLayout">
        <pc:chgData name="Huddart, Adam (STFC,RAL,TECH)" userId="eb0f2ffd-b16d-48d7-b8d6-63a288e4ff8d" providerId="ADAL" clId="{231BE33A-FBE7-4006-BE0C-D77A6FA9D06E}" dt="2025-12-19T08:35:21.389" v="5002" actId="700"/>
        <pc:sldMkLst>
          <pc:docMk/>
          <pc:sldMk cId="625596127" sldId="277"/>
        </pc:sldMkLst>
        <pc:spChg chg="mod ord">
          <ac:chgData name="Huddart, Adam (STFC,RAL,TECH)" userId="eb0f2ffd-b16d-48d7-b8d6-63a288e4ff8d" providerId="ADAL" clId="{231BE33A-FBE7-4006-BE0C-D77A6FA9D06E}" dt="2025-12-19T08:35:21.389" v="5002" actId="700"/>
          <ac:spMkLst>
            <pc:docMk/>
            <pc:sldMk cId="625596127" sldId="277"/>
            <ac:spMk id="2" creationId="{225B0696-8561-5EB1-0AEC-F5E6A602FBF6}"/>
          </ac:spMkLst>
        </pc:spChg>
        <pc:spChg chg="del mod ord">
          <ac:chgData name="Huddart, Adam (STFC,RAL,TECH)" userId="eb0f2ffd-b16d-48d7-b8d6-63a288e4ff8d" providerId="ADAL" clId="{231BE33A-FBE7-4006-BE0C-D77A6FA9D06E}" dt="2025-12-19T08:35:21.389" v="5002" actId="700"/>
          <ac:spMkLst>
            <pc:docMk/>
            <pc:sldMk cId="625596127" sldId="277"/>
            <ac:spMk id="3" creationId="{5F193623-14C0-CB3E-FD8A-247715B20EA2}"/>
          </ac:spMkLst>
        </pc:spChg>
        <pc:spChg chg="add mod ord">
          <ac:chgData name="Huddart, Adam (STFC,RAL,TECH)" userId="eb0f2ffd-b16d-48d7-b8d6-63a288e4ff8d" providerId="ADAL" clId="{231BE33A-FBE7-4006-BE0C-D77A6FA9D06E}" dt="2025-12-19T08:35:21.389" v="5002" actId="700"/>
          <ac:spMkLst>
            <pc:docMk/>
            <pc:sldMk cId="625596127" sldId="277"/>
            <ac:spMk id="4" creationId="{2E6B0183-6CF9-9084-E9D7-1E555714A04B}"/>
          </ac:spMkLst>
        </pc:spChg>
      </pc:sldChg>
      <pc:sldChg chg="addSp delSp modSp new del mod modClrScheme chgLayout">
        <pc:chgData name="Huddart, Adam (STFC,RAL,TECH)" userId="eb0f2ffd-b16d-48d7-b8d6-63a288e4ff8d" providerId="ADAL" clId="{231BE33A-FBE7-4006-BE0C-D77A6FA9D06E}" dt="2025-12-19T08:36:30.123" v="5006" actId="47"/>
        <pc:sldMkLst>
          <pc:docMk/>
          <pc:sldMk cId="1101679330" sldId="278"/>
        </pc:sldMkLst>
        <pc:spChg chg="del mod ord">
          <ac:chgData name="Huddart, Adam (STFC,RAL,TECH)" userId="eb0f2ffd-b16d-48d7-b8d6-63a288e4ff8d" providerId="ADAL" clId="{231BE33A-FBE7-4006-BE0C-D77A6FA9D06E}" dt="2025-12-19T08:35:27.497" v="5004" actId="700"/>
          <ac:spMkLst>
            <pc:docMk/>
            <pc:sldMk cId="1101679330" sldId="278"/>
            <ac:spMk id="2" creationId="{195E9AD6-3A85-FB56-3A2F-83AAD634CB43}"/>
          </ac:spMkLst>
        </pc:spChg>
        <pc:spChg chg="del mod ord">
          <ac:chgData name="Huddart, Adam (STFC,RAL,TECH)" userId="eb0f2ffd-b16d-48d7-b8d6-63a288e4ff8d" providerId="ADAL" clId="{231BE33A-FBE7-4006-BE0C-D77A6FA9D06E}" dt="2025-12-19T08:35:27.497" v="5004" actId="700"/>
          <ac:spMkLst>
            <pc:docMk/>
            <pc:sldMk cId="1101679330" sldId="278"/>
            <ac:spMk id="3" creationId="{49D7366C-270B-6E63-8806-6721D6CB907F}"/>
          </ac:spMkLst>
        </pc:spChg>
        <pc:spChg chg="add mod ord">
          <ac:chgData name="Huddart, Adam (STFC,RAL,TECH)" userId="eb0f2ffd-b16d-48d7-b8d6-63a288e4ff8d" providerId="ADAL" clId="{231BE33A-FBE7-4006-BE0C-D77A6FA9D06E}" dt="2025-12-19T08:35:27.497" v="5004" actId="700"/>
          <ac:spMkLst>
            <pc:docMk/>
            <pc:sldMk cId="1101679330" sldId="278"/>
            <ac:spMk id="4" creationId="{B912B19E-CCA4-4864-A4AB-BE28E237F88C}"/>
          </ac:spMkLst>
        </pc:spChg>
        <pc:spChg chg="add mod ord">
          <ac:chgData name="Huddart, Adam (STFC,RAL,TECH)" userId="eb0f2ffd-b16d-48d7-b8d6-63a288e4ff8d" providerId="ADAL" clId="{231BE33A-FBE7-4006-BE0C-D77A6FA9D06E}" dt="2025-12-19T08:35:27.497" v="5004" actId="700"/>
          <ac:spMkLst>
            <pc:docMk/>
            <pc:sldMk cId="1101679330" sldId="278"/>
            <ac:spMk id="5" creationId="{5BAFCBF9-44E4-E680-7A12-882643118C16}"/>
          </ac:spMkLst>
        </pc:spChg>
      </pc:sldChg>
      <pc:sldChg chg="add">
        <pc:chgData name="Huddart, Adam (STFC,RAL,TECH)" userId="eb0f2ffd-b16d-48d7-b8d6-63a288e4ff8d" providerId="ADAL" clId="{231BE33A-FBE7-4006-BE0C-D77A6FA9D06E}" dt="2025-12-19T08:36:25.932" v="5005"/>
        <pc:sldMkLst>
          <pc:docMk/>
          <pc:sldMk cId="3321024893" sldId="323"/>
        </pc:sldMkLst>
      </pc:sldChg>
      <pc:sldChg chg="add">
        <pc:chgData name="Huddart, Adam (STFC,RAL,TECH)" userId="eb0f2ffd-b16d-48d7-b8d6-63a288e4ff8d" providerId="ADAL" clId="{231BE33A-FBE7-4006-BE0C-D77A6FA9D06E}" dt="2025-12-19T08:36:25.932" v="5005"/>
        <pc:sldMkLst>
          <pc:docMk/>
          <pc:sldMk cId="624072845" sldId="328"/>
        </pc:sldMkLst>
      </pc:sldChg>
      <pc:sldChg chg="add">
        <pc:chgData name="Huddart, Adam (STFC,RAL,TECH)" userId="eb0f2ffd-b16d-48d7-b8d6-63a288e4ff8d" providerId="ADAL" clId="{231BE33A-FBE7-4006-BE0C-D77A6FA9D06E}" dt="2025-12-19T08:36:25.932" v="5005"/>
        <pc:sldMkLst>
          <pc:docMk/>
          <pc:sldMk cId="1014724896" sldId="333"/>
        </pc:sldMkLst>
      </pc:sldChg>
      <pc:sldChg chg="addSp delSp modSp new mod">
        <pc:chgData name="Huddart, Adam (STFC,RAL,TECH)" userId="eb0f2ffd-b16d-48d7-b8d6-63a288e4ff8d" providerId="ADAL" clId="{231BE33A-FBE7-4006-BE0C-D77A6FA9D06E}" dt="2025-12-19T08:41:15.334" v="5085" actId="27614"/>
        <pc:sldMkLst>
          <pc:docMk/>
          <pc:sldMk cId="3211470467" sldId="334"/>
        </pc:sldMkLst>
        <pc:spChg chg="mod">
          <ac:chgData name="Huddart, Adam (STFC,RAL,TECH)" userId="eb0f2ffd-b16d-48d7-b8d6-63a288e4ff8d" providerId="ADAL" clId="{231BE33A-FBE7-4006-BE0C-D77A6FA9D06E}" dt="2025-12-19T08:37:12.408" v="5075" actId="404"/>
          <ac:spMkLst>
            <pc:docMk/>
            <pc:sldMk cId="3211470467" sldId="334"/>
            <ac:spMk id="2" creationId="{0C01294A-4B19-C948-9597-7C7F5FF9B186}"/>
          </ac:spMkLst>
        </pc:spChg>
        <pc:spChg chg="del">
          <ac:chgData name="Huddart, Adam (STFC,RAL,TECH)" userId="eb0f2ffd-b16d-48d7-b8d6-63a288e4ff8d" providerId="ADAL" clId="{231BE33A-FBE7-4006-BE0C-D77A6FA9D06E}" dt="2025-12-19T08:40:23.877" v="5082"/>
          <ac:spMkLst>
            <pc:docMk/>
            <pc:sldMk cId="3211470467" sldId="334"/>
            <ac:spMk id="3" creationId="{9B911052-F603-3FE1-F387-4597026613D2}"/>
          </ac:spMkLst>
        </pc:spChg>
        <pc:spChg chg="add del mod">
          <ac:chgData name="Huddart, Adam (STFC,RAL,TECH)" userId="eb0f2ffd-b16d-48d7-b8d6-63a288e4ff8d" providerId="ADAL" clId="{231BE33A-FBE7-4006-BE0C-D77A6FA9D06E}" dt="2025-12-19T08:40:33.360" v="5083"/>
          <ac:spMkLst>
            <pc:docMk/>
            <pc:sldMk cId="3211470467" sldId="334"/>
            <ac:spMk id="4" creationId="{7E8F6944-2CFD-2DA6-D4EF-7DDC67A88BD2}"/>
          </ac:spMkLst>
        </pc:spChg>
        <pc:spChg chg="add del mod">
          <ac:chgData name="Huddart, Adam (STFC,RAL,TECH)" userId="eb0f2ffd-b16d-48d7-b8d6-63a288e4ff8d" providerId="ADAL" clId="{231BE33A-FBE7-4006-BE0C-D77A6FA9D06E}" dt="2025-12-19T08:41:13.965" v="5084" actId="931"/>
          <ac:spMkLst>
            <pc:docMk/>
            <pc:sldMk cId="3211470467" sldId="334"/>
            <ac:spMk id="5" creationId="{7B76B4A9-5917-BC47-C330-EECAF180D852}"/>
          </ac:spMkLst>
        </pc:spChg>
        <pc:picChg chg="add mod">
          <ac:chgData name="Huddart, Adam (STFC,RAL,TECH)" userId="eb0f2ffd-b16d-48d7-b8d6-63a288e4ff8d" providerId="ADAL" clId="{231BE33A-FBE7-4006-BE0C-D77A6FA9D06E}" dt="2025-12-19T08:41:15.334" v="5085" actId="27614"/>
          <ac:picMkLst>
            <pc:docMk/>
            <pc:sldMk cId="3211470467" sldId="334"/>
            <ac:picMk id="7" creationId="{F613AB74-7D2E-37EF-73AF-7C09F8E317D0}"/>
          </ac:picMkLst>
        </pc:picChg>
      </pc:sldChg>
      <pc:sldChg chg="addSp modSp new mod">
        <pc:chgData name="Huddart, Adam (STFC,RAL,TECH)" userId="eb0f2ffd-b16d-48d7-b8d6-63a288e4ff8d" providerId="ADAL" clId="{231BE33A-FBE7-4006-BE0C-D77A6FA9D06E}" dt="2025-12-19T08:39:29.110" v="5081" actId="14100"/>
        <pc:sldMkLst>
          <pc:docMk/>
          <pc:sldMk cId="1875448009" sldId="335"/>
        </pc:sldMkLst>
        <pc:picChg chg="add mod">
          <ac:chgData name="Huddart, Adam (STFC,RAL,TECH)" userId="eb0f2ffd-b16d-48d7-b8d6-63a288e4ff8d" providerId="ADAL" clId="{231BE33A-FBE7-4006-BE0C-D77A6FA9D06E}" dt="2025-12-19T08:39:29.110" v="5081" actId="14100"/>
          <ac:picMkLst>
            <pc:docMk/>
            <pc:sldMk cId="1875448009" sldId="335"/>
            <ac:picMk id="5" creationId="{C117F351-CAD2-4A02-1AA7-2F764A164E91}"/>
          </ac:picMkLst>
        </pc:picChg>
      </pc:sldChg>
      <pc:sldChg chg="addSp delSp modSp add mod">
        <pc:chgData name="Huddart, Adam (STFC,RAL,TECH)" userId="eb0f2ffd-b16d-48d7-b8d6-63a288e4ff8d" providerId="ADAL" clId="{231BE33A-FBE7-4006-BE0C-D77A6FA9D06E}" dt="2025-12-19T08:42:00.827" v="5100" actId="27614"/>
        <pc:sldMkLst>
          <pc:docMk/>
          <pc:sldMk cId="670535044" sldId="336"/>
        </pc:sldMkLst>
        <pc:spChg chg="mod">
          <ac:chgData name="Huddart, Adam (STFC,RAL,TECH)" userId="eb0f2ffd-b16d-48d7-b8d6-63a288e4ff8d" providerId="ADAL" clId="{231BE33A-FBE7-4006-BE0C-D77A6FA9D06E}" dt="2025-12-19T08:41:23.113" v="5097" actId="20577"/>
          <ac:spMkLst>
            <pc:docMk/>
            <pc:sldMk cId="670535044" sldId="336"/>
            <ac:spMk id="2" creationId="{27176C56-7B6A-073A-8B13-14CCEDFE0AF9}"/>
          </ac:spMkLst>
        </pc:spChg>
        <pc:spChg chg="add del mod">
          <ac:chgData name="Huddart, Adam (STFC,RAL,TECH)" userId="eb0f2ffd-b16d-48d7-b8d6-63a288e4ff8d" providerId="ADAL" clId="{231BE33A-FBE7-4006-BE0C-D77A6FA9D06E}" dt="2025-12-19T08:41:51.911" v="5098"/>
          <ac:spMkLst>
            <pc:docMk/>
            <pc:sldMk cId="670535044" sldId="336"/>
            <ac:spMk id="3" creationId="{393B8476-F784-BDB7-C76C-145C0E2FBAB4}"/>
          </ac:spMkLst>
        </pc:spChg>
        <pc:spChg chg="add del mod">
          <ac:chgData name="Huddart, Adam (STFC,RAL,TECH)" userId="eb0f2ffd-b16d-48d7-b8d6-63a288e4ff8d" providerId="ADAL" clId="{231BE33A-FBE7-4006-BE0C-D77A6FA9D06E}" dt="2025-12-19T08:41:59.577" v="5099" actId="931"/>
          <ac:spMkLst>
            <pc:docMk/>
            <pc:sldMk cId="670535044" sldId="336"/>
            <ac:spMk id="4" creationId="{D5296469-8279-7F9E-A61F-9B25C4519607}"/>
          </ac:spMkLst>
        </pc:spChg>
        <pc:picChg chg="add mod">
          <ac:chgData name="Huddart, Adam (STFC,RAL,TECH)" userId="eb0f2ffd-b16d-48d7-b8d6-63a288e4ff8d" providerId="ADAL" clId="{231BE33A-FBE7-4006-BE0C-D77A6FA9D06E}" dt="2025-12-19T08:42:00.827" v="5100" actId="27614"/>
          <ac:picMkLst>
            <pc:docMk/>
            <pc:sldMk cId="670535044" sldId="336"/>
            <ac:picMk id="6" creationId="{441BB475-5030-599C-566D-BC79922E85E8}"/>
          </ac:picMkLst>
        </pc:picChg>
        <pc:picChg chg="del">
          <ac:chgData name="Huddart, Adam (STFC,RAL,TECH)" userId="eb0f2ffd-b16d-48d7-b8d6-63a288e4ff8d" providerId="ADAL" clId="{231BE33A-FBE7-4006-BE0C-D77A6FA9D06E}" dt="2025-12-19T08:41:19.132" v="5087" actId="478"/>
          <ac:picMkLst>
            <pc:docMk/>
            <pc:sldMk cId="670535044" sldId="336"/>
            <ac:picMk id="7" creationId="{4AEBF14B-D1E5-CF8C-8E86-B4B2CE40F965}"/>
          </ac:picMkLst>
        </pc:picChg>
      </pc:sldChg>
      <pc:sldChg chg="addSp delSp modSp new mod">
        <pc:chgData name="Huddart, Adam (STFC,RAL,TECH)" userId="eb0f2ffd-b16d-48d7-b8d6-63a288e4ff8d" providerId="ADAL" clId="{231BE33A-FBE7-4006-BE0C-D77A6FA9D06E}" dt="2025-12-19T08:42:50.669" v="5108" actId="1076"/>
        <pc:sldMkLst>
          <pc:docMk/>
          <pc:sldMk cId="752470254" sldId="337"/>
        </pc:sldMkLst>
        <pc:spChg chg="mod">
          <ac:chgData name="Huddart, Adam (STFC,RAL,TECH)" userId="eb0f2ffd-b16d-48d7-b8d6-63a288e4ff8d" providerId="ADAL" clId="{231BE33A-FBE7-4006-BE0C-D77A6FA9D06E}" dt="2025-12-19T08:42:17.204" v="5106" actId="20577"/>
          <ac:spMkLst>
            <pc:docMk/>
            <pc:sldMk cId="752470254" sldId="337"/>
            <ac:spMk id="2" creationId="{61338248-4DA5-F267-6053-8F8BCE0C7C09}"/>
          </ac:spMkLst>
        </pc:spChg>
        <pc:spChg chg="del">
          <ac:chgData name="Huddart, Adam (STFC,RAL,TECH)" userId="eb0f2ffd-b16d-48d7-b8d6-63a288e4ff8d" providerId="ADAL" clId="{231BE33A-FBE7-4006-BE0C-D77A6FA9D06E}" dt="2025-12-19T08:42:49.186" v="5107" actId="22"/>
          <ac:spMkLst>
            <pc:docMk/>
            <pc:sldMk cId="752470254" sldId="337"/>
            <ac:spMk id="3" creationId="{C0518890-5652-D269-8861-3BDE08F3AB04}"/>
          </ac:spMkLst>
        </pc:spChg>
        <pc:picChg chg="add mod ord">
          <ac:chgData name="Huddart, Adam (STFC,RAL,TECH)" userId="eb0f2ffd-b16d-48d7-b8d6-63a288e4ff8d" providerId="ADAL" clId="{231BE33A-FBE7-4006-BE0C-D77A6FA9D06E}" dt="2025-12-19T08:42:50.669" v="5108" actId="1076"/>
          <ac:picMkLst>
            <pc:docMk/>
            <pc:sldMk cId="752470254" sldId="337"/>
            <ac:picMk id="5" creationId="{CD5F907A-F6FD-F3D6-8800-17C1D4DC62F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qd33285\Documents\ePIC%20Scoping%20Calculations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72485506645263E-2"/>
          <c:y val="3.6164764284434707E-2"/>
          <c:w val="0.90318960928233927"/>
          <c:h val="0.8875661553723184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'Pressure Drop'!$H$17:$H$24</c:f>
              <c:numCache>
                <c:formatCode>General</c:formatCode>
                <c:ptCount val="8"/>
                <c:pt idx="0">
                  <c:v>0</c:v>
                </c:pt>
                <c:pt idx="1">
                  <c:v>27.5</c:v>
                </c:pt>
                <c:pt idx="2">
                  <c:v>39</c:v>
                </c:pt>
                <c:pt idx="3">
                  <c:v>129.85</c:v>
                </c:pt>
                <c:pt idx="4">
                  <c:v>141.35</c:v>
                </c:pt>
                <c:pt idx="5">
                  <c:v>242.4</c:v>
                </c:pt>
                <c:pt idx="6">
                  <c:v>253.9</c:v>
                </c:pt>
                <c:pt idx="7">
                  <c:v>267.45</c:v>
                </c:pt>
              </c:numCache>
            </c:numRef>
          </c:xVal>
          <c:yVal>
            <c:numRef>
              <c:f>'Pressure Drop'!$G$17:$G$24</c:f>
              <c:numCache>
                <c:formatCode>General</c:formatCode>
                <c:ptCount val="8"/>
                <c:pt idx="0">
                  <c:v>0.14552774799999998</c:v>
                </c:pt>
                <c:pt idx="1">
                  <c:v>2.1639548000000002E-2</c:v>
                </c:pt>
                <c:pt idx="2">
                  <c:v>1.7639547999999994E-2</c:v>
                </c:pt>
                <c:pt idx="3">
                  <c:v>1.4875674000000009E-2</c:v>
                </c:pt>
                <c:pt idx="4">
                  <c:v>1.0875674000000004E-2</c:v>
                </c:pt>
                <c:pt idx="5">
                  <c:v>8.1118000000000162E-3</c:v>
                </c:pt>
                <c:pt idx="6">
                  <c:v>4.1118000000000127E-3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D7-4589-AB5C-E70103D0B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0989232"/>
        <c:axId val="610989712"/>
      </c:scatterChart>
      <c:valAx>
        <c:axId val="610989232"/>
        <c:scaling>
          <c:orientation val="minMax"/>
          <c:max val="267.4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989712"/>
        <c:crosses val="autoZero"/>
        <c:crossBetween val="midCat"/>
      </c:valAx>
      <c:valAx>
        <c:axId val="61098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Pressure (Bar)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989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2752B-C96C-42B8-9640-1D309C6821C3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CE6BD-E723-4132-B6D5-B38763C718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0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4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5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60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0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9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4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0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3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1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41616" y="3429000"/>
            <a:ext cx="66497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 Mechanics and Integration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470108" y="4239642"/>
            <a:ext cx="7723633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December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 EIC SVT Working Meeting, University of Oxford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C669-7BD2-CE11-5675-EDFAB480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Questions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1CCB6-ADA5-1B7A-F7CC-AB32E72CB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94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0696-8561-5EB1-0AEC-F5E6A602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Slides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B0183-6CF9-9084-E9D7-1E555714A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59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6864A-270B-BD97-B4FC-14B5E03A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1949335-2F47-8913-E4FC-7CDF4197154A}"/>
              </a:ext>
            </a:extLst>
          </p:cNvPr>
          <p:cNvSpPr/>
          <p:nvPr/>
        </p:nvSpPr>
        <p:spPr>
          <a:xfrm>
            <a:off x="9836630" y="914400"/>
            <a:ext cx="2355370" cy="59436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6EC50C2-0EDE-1C0B-D45D-717CA887273D}"/>
              </a:ext>
            </a:extLst>
          </p:cNvPr>
          <p:cNvGraphicFramePr>
            <a:graphicFrameLocks/>
          </p:cNvGraphicFramePr>
          <p:nvPr/>
        </p:nvGraphicFramePr>
        <p:xfrm>
          <a:off x="106209" y="1538465"/>
          <a:ext cx="9101585" cy="386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3209E6-934B-D5EB-185B-F91DDDD6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Loss Contributions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7B53A15-BDDD-A174-E293-2B88923B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485" y="1648047"/>
            <a:ext cx="5238304" cy="2768009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GB" sz="2400" dirty="0"/>
              <a:t>Subassemblies used to isolate contribution</a:t>
            </a:r>
          </a:p>
          <a:p>
            <a:r>
              <a:rPr lang="en-GB" sz="2400" dirty="0"/>
              <a:t>59 </a:t>
            </a:r>
            <a:r>
              <a:rPr lang="en-GB" sz="2400" dirty="0" err="1"/>
              <a:t>ltr</a:t>
            </a:r>
            <a:r>
              <a:rPr lang="en-GB" sz="2400" dirty="0"/>
              <a:t>/minute pressure drop contributions</a:t>
            </a:r>
          </a:p>
          <a:p>
            <a:pPr lvl="1"/>
            <a:r>
              <a:rPr lang="en-GB" sz="2000" dirty="0"/>
              <a:t>Inlet - 0.124 bar</a:t>
            </a:r>
          </a:p>
          <a:p>
            <a:pPr lvl="1"/>
            <a:r>
              <a:rPr lang="en-GB" sz="2000" dirty="0"/>
              <a:t>K9 Foam – 400 Pa</a:t>
            </a:r>
          </a:p>
          <a:p>
            <a:pPr lvl="1"/>
            <a:r>
              <a:rPr lang="en-GB" sz="2000" dirty="0"/>
              <a:t>Outlet – 400 Pa</a:t>
            </a:r>
          </a:p>
          <a:p>
            <a:r>
              <a:rPr lang="en-GB" sz="2400" dirty="0"/>
              <a:t>Scaled for full L4 stave</a:t>
            </a:r>
          </a:p>
          <a:p>
            <a:pPr lvl="1"/>
            <a:r>
              <a:rPr lang="en-GB" sz="2000" dirty="0"/>
              <a:t>Pressure at first K9 foam block</a:t>
            </a:r>
          </a:p>
          <a:p>
            <a:pPr lvl="2"/>
            <a:r>
              <a:rPr lang="en-GB" sz="1600" dirty="0"/>
              <a:t>59 lpm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b="1" dirty="0">
                <a:sym typeface="Wingdings" panose="05000000000000000000" pitchFamily="2" charset="2"/>
              </a:rPr>
              <a:t>0.062 Bar</a:t>
            </a:r>
          </a:p>
          <a:p>
            <a:pPr lvl="2"/>
            <a:r>
              <a:rPr lang="en-GB" sz="1600" dirty="0">
                <a:sym typeface="Wingdings" panose="05000000000000000000" pitchFamily="2" charset="2"/>
              </a:rPr>
              <a:t>Scaled to 110 lpm  </a:t>
            </a:r>
            <a:r>
              <a:rPr lang="en-GB" sz="1600" b="1" dirty="0">
                <a:sym typeface="Wingdings" panose="05000000000000000000" pitchFamily="2" charset="2"/>
              </a:rPr>
              <a:t>0.207 bar</a:t>
            </a:r>
            <a:endParaRPr lang="en-GB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C6371-4333-DFBD-EF9C-FEA579B4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327" y="1109399"/>
            <a:ext cx="1799845" cy="162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E27B0-2919-FDA4-2119-ACC038D09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327" y="3158725"/>
            <a:ext cx="1790229" cy="1350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5ED86-5C8A-30DB-EE5C-1DA91AE91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060" y="5076396"/>
            <a:ext cx="1799845" cy="1387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8E156C-34CD-10D0-ECE2-F71701C585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753"/>
          <a:stretch/>
        </p:blipFill>
        <p:spPr>
          <a:xfrm>
            <a:off x="208095" y="5159333"/>
            <a:ext cx="8870081" cy="157369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6C68AB-D68F-4139-E410-8677112FBE85}"/>
              </a:ext>
            </a:extLst>
          </p:cNvPr>
          <p:cNvCxnSpPr>
            <a:cxnSpLocks/>
          </p:cNvCxnSpPr>
          <p:nvPr/>
        </p:nvCxnSpPr>
        <p:spPr>
          <a:xfrm flipV="1">
            <a:off x="1594883" y="4649972"/>
            <a:ext cx="0" cy="181349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E43FB4-0A76-C89B-05FE-FE8FA768CE95}"/>
              </a:ext>
            </a:extLst>
          </p:cNvPr>
          <p:cNvCxnSpPr>
            <a:cxnSpLocks/>
          </p:cNvCxnSpPr>
          <p:nvPr/>
        </p:nvCxnSpPr>
        <p:spPr>
          <a:xfrm flipV="1">
            <a:off x="1952845" y="4738579"/>
            <a:ext cx="0" cy="172488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9AA7D8-F94C-78E2-81C5-0A78C1AFD542}"/>
              </a:ext>
            </a:extLst>
          </p:cNvPr>
          <p:cNvCxnSpPr>
            <a:cxnSpLocks/>
          </p:cNvCxnSpPr>
          <p:nvPr/>
        </p:nvCxnSpPr>
        <p:spPr>
          <a:xfrm flipV="1">
            <a:off x="4738576" y="4802372"/>
            <a:ext cx="0" cy="166109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DC0C27-342A-4A17-6AE5-ACD1D101F7C0}"/>
              </a:ext>
            </a:extLst>
          </p:cNvPr>
          <p:cNvCxnSpPr>
            <a:cxnSpLocks/>
          </p:cNvCxnSpPr>
          <p:nvPr/>
        </p:nvCxnSpPr>
        <p:spPr>
          <a:xfrm flipV="1">
            <a:off x="5096538" y="4890979"/>
            <a:ext cx="0" cy="157248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674155-9637-E7E7-298E-E142998FEC60}"/>
              </a:ext>
            </a:extLst>
          </p:cNvPr>
          <p:cNvCxnSpPr>
            <a:cxnSpLocks/>
          </p:cNvCxnSpPr>
          <p:nvPr/>
        </p:nvCxnSpPr>
        <p:spPr>
          <a:xfrm flipV="1">
            <a:off x="8208334" y="4953767"/>
            <a:ext cx="0" cy="155494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61A0DA-99A9-3C05-2F7A-238D91172022}"/>
              </a:ext>
            </a:extLst>
          </p:cNvPr>
          <p:cNvCxnSpPr>
            <a:cxnSpLocks/>
          </p:cNvCxnSpPr>
          <p:nvPr/>
        </p:nvCxnSpPr>
        <p:spPr>
          <a:xfrm flipV="1">
            <a:off x="8566296" y="5042374"/>
            <a:ext cx="0" cy="146633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96505E-49A1-5498-4C8B-8A1CFF3D4F49}"/>
              </a:ext>
            </a:extLst>
          </p:cNvPr>
          <p:cNvCxnSpPr>
            <a:cxnSpLocks/>
          </p:cNvCxnSpPr>
          <p:nvPr/>
        </p:nvCxnSpPr>
        <p:spPr>
          <a:xfrm flipV="1">
            <a:off x="8966789" y="5110984"/>
            <a:ext cx="0" cy="16757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llout: Line 35">
            <a:extLst>
              <a:ext uri="{FF2B5EF4-FFF2-40B4-BE49-F238E27FC236}">
                <a16:creationId xmlns:a16="http://schemas.microsoft.com/office/drawing/2014/main" id="{681C417E-063F-4B65-5B52-A49EA48C5F75}"/>
              </a:ext>
            </a:extLst>
          </p:cNvPr>
          <p:cNvSpPr/>
          <p:nvPr/>
        </p:nvSpPr>
        <p:spPr>
          <a:xfrm>
            <a:off x="2036136" y="3898671"/>
            <a:ext cx="1233376" cy="361584"/>
          </a:xfrm>
          <a:prstGeom prst="borderCallout1">
            <a:avLst>
              <a:gd name="adj1" fmla="val 48811"/>
              <a:gd name="adj2" fmla="val 938"/>
              <a:gd name="adj3" fmla="val 204353"/>
              <a:gd name="adj4" fmla="val -34028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0.0216 Bar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7DF677-B8A3-C2E8-FEB4-4F06A2CCBDE8}"/>
              </a:ext>
            </a:extLst>
          </p:cNvPr>
          <p:cNvSpPr txBox="1"/>
          <p:nvPr/>
        </p:nvSpPr>
        <p:spPr>
          <a:xfrm>
            <a:off x="10608761" y="2705780"/>
            <a:ext cx="137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Inlet Block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7FD799-EB8C-B04A-013C-31256B1413E5}"/>
              </a:ext>
            </a:extLst>
          </p:cNvPr>
          <p:cNvSpPr txBox="1"/>
          <p:nvPr/>
        </p:nvSpPr>
        <p:spPr>
          <a:xfrm>
            <a:off x="10110646" y="4509060"/>
            <a:ext cx="1946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Inlet &amp; Outlet Blocks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EEF863-F988-A263-2C00-694C8769FA1B}"/>
              </a:ext>
            </a:extLst>
          </p:cNvPr>
          <p:cNvSpPr txBox="1"/>
          <p:nvPr/>
        </p:nvSpPr>
        <p:spPr>
          <a:xfrm>
            <a:off x="10195704" y="6508710"/>
            <a:ext cx="1799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Inlet, Outlet &amp; K9</a:t>
            </a:r>
          </a:p>
        </p:txBody>
      </p:sp>
    </p:spTree>
    <p:extLst>
      <p:ext uri="{BB962C8B-B14F-4D97-AF65-F5344CB8AC3E}">
        <p14:creationId xmlns:p14="http://schemas.microsoft.com/office/powerpoint/2010/main" val="101472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294A-4B19-C948-9597-7C7F5FF9B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Modal Analysis – Open Structure 0.1mm face sheet</a:t>
            </a:r>
          </a:p>
        </p:txBody>
      </p:sp>
      <p:pic>
        <p:nvPicPr>
          <p:cNvPr id="7" name="Content Placeholder 6" descr="A long curved object with a curved edge&#10;&#10;AI-generated content may be incorrect.">
            <a:extLst>
              <a:ext uri="{FF2B5EF4-FFF2-40B4-BE49-F238E27FC236}">
                <a16:creationId xmlns:a16="http://schemas.microsoft.com/office/drawing/2014/main" id="{F613AB74-7D2E-37EF-73AF-7C09F8E31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934" y="1825625"/>
            <a:ext cx="86401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70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244AF-3E1E-7020-97CA-C2C43E84F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6C56-7B6A-073A-8B13-14CCEDFE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Modal Analysis – Closed Structure 0.1mm face sheet</a:t>
            </a:r>
          </a:p>
        </p:txBody>
      </p:sp>
      <p:pic>
        <p:nvPicPr>
          <p:cNvPr id="6" name="Content Placeholder 5" descr="A long curved object with black and white stripes&#10;&#10;AI-generated content may be incorrect.">
            <a:extLst>
              <a:ext uri="{FF2B5EF4-FFF2-40B4-BE49-F238E27FC236}">
                <a16:creationId xmlns:a16="http://schemas.microsoft.com/office/drawing/2014/main" id="{441BB475-5030-599C-566D-BC79922E8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410833"/>
            <a:ext cx="10515600" cy="318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35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8248-4DA5-F267-6053-8F8BCE0C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Modal Analysis – Open Structure 0.15mm face sheet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5F907A-F6FD-F3D6-8800-17C1D4DC6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3039"/>
            <a:ext cx="10515600" cy="381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70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&amp; Radiation Length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4465" y="2140523"/>
          <a:ext cx="11565079" cy="3678390"/>
        </p:xfrm>
        <a:graphic>
          <a:graphicData uri="http://schemas.openxmlformats.org/drawingml/2006/table">
            <a:tbl>
              <a:tblPr/>
              <a:tblGrid>
                <a:gridCol w="712694">
                  <a:extLst>
                    <a:ext uri="{9D8B030D-6E8A-4147-A177-3AD203B41FA5}">
                      <a16:colId xmlns:a16="http://schemas.microsoft.com/office/drawing/2014/main" val="1002731035"/>
                    </a:ext>
                  </a:extLst>
                </a:gridCol>
                <a:gridCol w="2192074">
                  <a:extLst>
                    <a:ext uri="{9D8B030D-6E8A-4147-A177-3AD203B41FA5}">
                      <a16:colId xmlns:a16="http://schemas.microsoft.com/office/drawing/2014/main" val="151399871"/>
                    </a:ext>
                  </a:extLst>
                </a:gridCol>
                <a:gridCol w="1965308">
                  <a:extLst>
                    <a:ext uri="{9D8B030D-6E8A-4147-A177-3AD203B41FA5}">
                      <a16:colId xmlns:a16="http://schemas.microsoft.com/office/drawing/2014/main" val="3647722910"/>
                    </a:ext>
                  </a:extLst>
                </a:gridCol>
                <a:gridCol w="1209421">
                  <a:extLst>
                    <a:ext uri="{9D8B030D-6E8A-4147-A177-3AD203B41FA5}">
                      <a16:colId xmlns:a16="http://schemas.microsoft.com/office/drawing/2014/main" val="666660349"/>
                    </a:ext>
                  </a:extLst>
                </a:gridCol>
                <a:gridCol w="1036646">
                  <a:extLst>
                    <a:ext uri="{9D8B030D-6E8A-4147-A177-3AD203B41FA5}">
                      <a16:colId xmlns:a16="http://schemas.microsoft.com/office/drawing/2014/main" val="2695112805"/>
                    </a:ext>
                  </a:extLst>
                </a:gridCol>
                <a:gridCol w="399540">
                  <a:extLst>
                    <a:ext uri="{9D8B030D-6E8A-4147-A177-3AD203B41FA5}">
                      <a16:colId xmlns:a16="http://schemas.microsoft.com/office/drawing/2014/main" val="2370645238"/>
                    </a:ext>
                  </a:extLst>
                </a:gridCol>
                <a:gridCol w="1155428">
                  <a:extLst>
                    <a:ext uri="{9D8B030D-6E8A-4147-A177-3AD203B41FA5}">
                      <a16:colId xmlns:a16="http://schemas.microsoft.com/office/drawing/2014/main" val="3437241104"/>
                    </a:ext>
                  </a:extLst>
                </a:gridCol>
                <a:gridCol w="1155428">
                  <a:extLst>
                    <a:ext uri="{9D8B030D-6E8A-4147-A177-3AD203B41FA5}">
                      <a16:colId xmlns:a16="http://schemas.microsoft.com/office/drawing/2014/main" val="423240608"/>
                    </a:ext>
                  </a:extLst>
                </a:gridCol>
                <a:gridCol w="1220218">
                  <a:extLst>
                    <a:ext uri="{9D8B030D-6E8A-4147-A177-3AD203B41FA5}">
                      <a16:colId xmlns:a16="http://schemas.microsoft.com/office/drawing/2014/main" val="1126909832"/>
                    </a:ext>
                  </a:extLst>
                </a:gridCol>
                <a:gridCol w="518322">
                  <a:extLst>
                    <a:ext uri="{9D8B030D-6E8A-4147-A177-3AD203B41FA5}">
                      <a16:colId xmlns:a16="http://schemas.microsoft.com/office/drawing/2014/main" val="2139747438"/>
                    </a:ext>
                  </a:extLst>
                </a:gridCol>
              </a:tblGrid>
              <a:tr h="46709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ITEM NO.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PART NUMBER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Material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DENSITY(kg/m^3)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MASS(g)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QTY.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VOLUME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MASS (g)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X0(cm)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X/X0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839532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Cross Brace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K9 Carbon Foam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1.85E-05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260.82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484020"/>
                  </a:ext>
                </a:extLst>
              </a:tr>
              <a:tr h="46709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Longerons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8% Rel Vol Aluminium Foam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7.69E-06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296.5666667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404535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Mid Brace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 PRV Foam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1.78E-05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3577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Carbon Top Plate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Carbon Fibre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4.14E-06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19.32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572744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ALICE SENSOR ASSEMBLY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Silicon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1.70E-06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3.961072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38287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Kapton FPC - 2-4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Kapton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1.19E-06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1.693468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08947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MirrorLongerons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7.69E-06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296.5666667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50582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Kapton FPC - 1-3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Kapton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9.86E-07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01055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Stave End Gas Feed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Ultem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6.56E-07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59013"/>
                  </a:ext>
                </a:extLst>
              </a:tr>
              <a:tr h="23354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Stave End Gas Feed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Ultem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7.19E-07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0.919726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C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83996"/>
                  </a:ext>
                </a:extLst>
              </a:tr>
              <a:tr h="214086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219621"/>
                  </a:ext>
                </a:extLst>
              </a:tr>
              <a:tr h="428171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Total Mass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24.90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Total Radiation Length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0.21%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24033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00400" y="5933209"/>
            <a:ext cx="6234545" cy="592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EXCLUDES CONTRIBUTIONS FROM FPC,BRIDGE FPC OR ASIC</a:t>
            </a:r>
          </a:p>
        </p:txBody>
      </p:sp>
    </p:spTree>
    <p:extLst>
      <p:ext uri="{BB962C8B-B14F-4D97-AF65-F5344CB8AC3E}">
        <p14:creationId xmlns:p14="http://schemas.microsoft.com/office/powerpoint/2010/main" val="3321024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FB86-F200-CF7B-8868-BBF72EE3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Inner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B85C9F-96D3-448D-56CC-EB9A66ABA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484" b="18918"/>
          <a:stretch/>
        </p:blipFill>
        <p:spPr>
          <a:xfrm>
            <a:off x="-1" y="2708585"/>
            <a:ext cx="12202989" cy="2520175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1DE4C7-EEC0-8E7E-061F-BF4388146C8A}"/>
              </a:ext>
            </a:extLst>
          </p:cNvPr>
          <p:cNvCxnSpPr>
            <a:cxnSpLocks/>
          </p:cNvCxnSpPr>
          <p:nvPr/>
        </p:nvCxnSpPr>
        <p:spPr>
          <a:xfrm>
            <a:off x="297793" y="3743982"/>
            <a:ext cx="11507631" cy="107555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6E2935-C346-F2D8-1854-7DC49AD11125}"/>
              </a:ext>
            </a:extLst>
          </p:cNvPr>
          <p:cNvCxnSpPr>
            <a:cxnSpLocks/>
          </p:cNvCxnSpPr>
          <p:nvPr/>
        </p:nvCxnSpPr>
        <p:spPr>
          <a:xfrm>
            <a:off x="297793" y="3838575"/>
            <a:ext cx="11507631" cy="107795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16EFD362-C02E-DB2A-C6E4-20980673B4A8}"/>
              </a:ext>
            </a:extLst>
          </p:cNvPr>
          <p:cNvSpPr/>
          <p:nvPr/>
        </p:nvSpPr>
        <p:spPr>
          <a:xfrm>
            <a:off x="8624454" y="5694600"/>
            <a:ext cx="2639291" cy="320675"/>
          </a:xfrm>
          <a:prstGeom prst="borderCallout1">
            <a:avLst>
              <a:gd name="adj1" fmla="val -692"/>
              <a:gd name="adj2" fmla="val 91142"/>
              <a:gd name="adj3" fmla="val -261217"/>
              <a:gd name="adj4" fmla="val 98150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⌀ 3 mm Silver Steel rods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D81D1D-22AD-5EE9-08B5-24A0AAEC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2" y="399021"/>
            <a:ext cx="3237724" cy="2520174"/>
          </a:xfrm>
          <a:prstGeom prst="roundRect">
            <a:avLst>
              <a:gd name="adj" fmla="val 16790"/>
            </a:avLst>
          </a:prstGeom>
          <a:ln w="19050">
            <a:solidFill>
              <a:srgbClr val="C00000"/>
            </a:solidFill>
          </a:ln>
        </p:spPr>
      </p:pic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4E7365B-CCDF-2CE7-9E10-BEE870179D7B}"/>
              </a:ext>
            </a:extLst>
          </p:cNvPr>
          <p:cNvSpPr/>
          <p:nvPr/>
        </p:nvSpPr>
        <p:spPr>
          <a:xfrm>
            <a:off x="7538112" y="361895"/>
            <a:ext cx="3237724" cy="43417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37075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Aluminium Internal Formers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29AE09-6C5E-30C3-7CE3-2CE76817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9811" b="1"/>
          <a:stretch/>
        </p:blipFill>
        <p:spPr>
          <a:xfrm>
            <a:off x="3551277" y="4981466"/>
            <a:ext cx="2036203" cy="1628883"/>
          </a:xfrm>
          <a:prstGeom prst="roundRect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3DC7B3DF-37FF-5C9D-7F9B-3C3DA1C05EB3}"/>
              </a:ext>
            </a:extLst>
          </p:cNvPr>
          <p:cNvSpPr/>
          <p:nvPr/>
        </p:nvSpPr>
        <p:spPr>
          <a:xfrm>
            <a:off x="3551277" y="4851170"/>
            <a:ext cx="2036203" cy="434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40000"/>
              <a:lumOff val="60000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K9 Foam Heatsink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88A54F-C201-0143-A0E7-C0D47FCC8AF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587480" y="4524375"/>
            <a:ext cx="508520" cy="1271533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7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2F3F5-A6EF-8638-8FF8-68C9E59B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F76C7-334D-09BB-E53C-B7B1283BF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7F351-CAD2-4A02-1AA7-2F764A16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9" y="-67235"/>
            <a:ext cx="12004226" cy="69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C48F-4BDB-8961-CA5E-7489E338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4AFA-AC33-97CD-9621-E2832234B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Global Integration</a:t>
            </a:r>
          </a:p>
          <a:p>
            <a:pPr lvl="1"/>
            <a:r>
              <a:rPr lang="en-GB" sz="1800" dirty="0"/>
              <a:t>OB layout changes</a:t>
            </a:r>
          </a:p>
          <a:p>
            <a:pPr lvl="2"/>
            <a:r>
              <a:rPr lang="en-GB" sz="1400" dirty="0"/>
              <a:t>Dimensions / Counts / Overlaps</a:t>
            </a:r>
          </a:p>
          <a:p>
            <a:pPr lvl="1"/>
            <a:r>
              <a:rPr lang="en-GB" sz="1800" dirty="0"/>
              <a:t>Support Cone Interface</a:t>
            </a:r>
          </a:p>
          <a:p>
            <a:endParaRPr lang="en-GB" sz="2000" dirty="0"/>
          </a:p>
          <a:p>
            <a:r>
              <a:rPr lang="en-GB" sz="2000" dirty="0"/>
              <a:t>FPC/FIB/Module mechanical considerations</a:t>
            </a:r>
          </a:p>
          <a:p>
            <a:pPr lvl="1"/>
            <a:r>
              <a:rPr lang="en-GB" sz="1800" dirty="0"/>
              <a:t>FPC width limitations</a:t>
            </a:r>
          </a:p>
          <a:p>
            <a:pPr lvl="1"/>
            <a:r>
              <a:rPr lang="en-GB" sz="1800" dirty="0"/>
              <a:t>Module Alignment</a:t>
            </a:r>
          </a:p>
          <a:p>
            <a:pPr lvl="1"/>
            <a:r>
              <a:rPr lang="en-GB" sz="1800" dirty="0"/>
              <a:t>FIB pre-attachment to FPC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9973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DB7D-9AE3-74F5-59A2-6B19AB9D8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Overview of OB Stave Construction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F053B-F0D8-EFE9-C309-0F876998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 descr="A diagram of a bridge&#10;&#10;Description automatically generated">
            <a:extLst>
              <a:ext uri="{FF2B5EF4-FFF2-40B4-BE49-F238E27FC236}">
                <a16:creationId xmlns:a16="http://schemas.microsoft.com/office/drawing/2014/main" id="{4A36D81E-2F9E-DB44-EEA2-516E73CBD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/>
          <a:stretch/>
        </p:blipFill>
        <p:spPr>
          <a:xfrm>
            <a:off x="375684" y="1221770"/>
            <a:ext cx="11816316" cy="5756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B0289-A9A4-A463-F725-4B35805105D4}"/>
              </a:ext>
            </a:extLst>
          </p:cNvPr>
          <p:cNvSpPr txBox="1"/>
          <p:nvPr/>
        </p:nvSpPr>
        <p:spPr>
          <a:xfrm>
            <a:off x="7161410" y="5306737"/>
            <a:ext cx="4480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L4 X 8 Modules (5 RSU)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L3 X 4 Modules (6 RSU)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AncASIC</a:t>
            </a:r>
            <a:r>
              <a:rPr lang="en-GB" dirty="0"/>
              <a:t> &amp; LEC backed by K9 foam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Kapton carrier and bridge FPC may be combined in module assembly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25F40-2EE4-718B-3000-ACAB03DF04F3}"/>
              </a:ext>
            </a:extLst>
          </p:cNvPr>
          <p:cNvSpPr txBox="1"/>
          <p:nvPr/>
        </p:nvSpPr>
        <p:spPr>
          <a:xfrm>
            <a:off x="89646" y="5833130"/>
            <a:ext cx="27224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Out of date diagram - FPC design &amp; end supports have changed</a:t>
            </a:r>
          </a:p>
        </p:txBody>
      </p:sp>
    </p:spTree>
    <p:extLst>
      <p:ext uri="{BB962C8B-B14F-4D97-AF65-F5344CB8AC3E}">
        <p14:creationId xmlns:p14="http://schemas.microsoft.com/office/powerpoint/2010/main" val="231366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079E0-537D-DBC9-F775-53992F8F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20"/>
          <a:stretch>
            <a:fillRect/>
          </a:stretch>
        </p:blipFill>
        <p:spPr>
          <a:xfrm>
            <a:off x="7240704" y="1524000"/>
            <a:ext cx="4951296" cy="5293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2BE729-5C58-083D-4F9B-465154B1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OB Layout and Stave 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2A18-8A43-BB47-71BB-1E739308D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29" y="1383181"/>
            <a:ext cx="11965741" cy="4091637"/>
          </a:xfrm>
        </p:spPr>
        <p:txBody>
          <a:bodyPr>
            <a:normAutofit/>
          </a:bodyPr>
          <a:lstStyle/>
          <a:p>
            <a:r>
              <a:rPr lang="en-GB" sz="2000" dirty="0"/>
              <a:t>L3 radius reduced (by 5 mm) to give overlap in azimuthal direction </a:t>
            </a:r>
            <a:r>
              <a:rPr lang="en-GB" sz="1200" dirty="0"/>
              <a:t>(Sept 2025) </a:t>
            </a:r>
            <a:endParaRPr lang="en-GB" sz="2000" dirty="0"/>
          </a:p>
          <a:p>
            <a:pPr lvl="1"/>
            <a:r>
              <a:rPr lang="en-GB" sz="1800" dirty="0"/>
              <a:t>Radii now 262 mm &amp; 268 mm</a:t>
            </a:r>
          </a:p>
          <a:p>
            <a:pPr lvl="1"/>
            <a:r>
              <a:rPr lang="en-GB" sz="1800" b="1" dirty="0"/>
              <a:t>44</a:t>
            </a:r>
            <a:r>
              <a:rPr lang="en-GB" sz="1800" dirty="0"/>
              <a:t> Staves shown in figure, gives similar overlap to L4</a:t>
            </a:r>
          </a:p>
          <a:p>
            <a:pPr lvl="1"/>
            <a:r>
              <a:rPr lang="en-GB" sz="1800" dirty="0"/>
              <a:t>Active length reduced by 10 mm (Z overlap 5.7 mm)</a:t>
            </a:r>
          </a:p>
          <a:p>
            <a:pPr lvl="1"/>
            <a:r>
              <a:rPr lang="en-GB" sz="1800" dirty="0"/>
              <a:t>Overall length now </a:t>
            </a:r>
            <a:r>
              <a:rPr lang="en-GB" sz="1800" b="1" dirty="0"/>
              <a:t>550</a:t>
            </a:r>
            <a:r>
              <a:rPr lang="en-GB" sz="1800" dirty="0"/>
              <a:t> mm (active length 503 mm)</a:t>
            </a:r>
          </a:p>
          <a:p>
            <a:r>
              <a:rPr lang="en-GB" sz="1800" dirty="0"/>
              <a:t>L4</a:t>
            </a:r>
            <a:r>
              <a:rPr lang="en-GB" sz="2200" dirty="0"/>
              <a:t> </a:t>
            </a:r>
          </a:p>
          <a:p>
            <a:pPr lvl="1"/>
            <a:r>
              <a:rPr lang="en-GB" sz="1800" dirty="0"/>
              <a:t>Radius 417 mm &amp; 423 mm</a:t>
            </a:r>
          </a:p>
          <a:p>
            <a:pPr lvl="1"/>
            <a:r>
              <a:rPr lang="en-GB" sz="1800" dirty="0"/>
              <a:t>70 Staves </a:t>
            </a:r>
          </a:p>
          <a:p>
            <a:pPr lvl="1"/>
            <a:r>
              <a:rPr lang="en-GB" sz="1800" dirty="0"/>
              <a:t>Overall length 840 mm (active length 793 mm)</a:t>
            </a:r>
          </a:p>
          <a:p>
            <a:pPr lvl="1"/>
            <a:endParaRPr lang="en-GB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F922A-D08C-11D5-CD2C-ACF93236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1" y="4817742"/>
            <a:ext cx="5741839" cy="17978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22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1427D-364F-C031-FD83-358A5E27A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6A4CE1-1A5A-FDE2-E5AE-7BDC1154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833" y="1422223"/>
            <a:ext cx="11004133" cy="5435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297AC-42E2-850F-8533-FB094F41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Overlap L3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2DDF70-F62E-99F5-00AA-62A43537F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0054" y="4125690"/>
            <a:ext cx="5181600" cy="78245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L3 active length decreased by 10 mm</a:t>
            </a:r>
          </a:p>
          <a:p>
            <a:pPr lvl="1"/>
            <a:r>
              <a:rPr lang="en-GB" sz="1600" dirty="0">
                <a:latin typeface="Aptos" panose="020B0004020202020204" pitchFamily="34" charset="0"/>
              </a:rPr>
              <a:t>Z Overlap of 5.67 mm (equal between modules)</a:t>
            </a:r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863B04-D4F9-B2A9-172F-6C5856874DBA}"/>
              </a:ext>
            </a:extLst>
          </p:cNvPr>
          <p:cNvSpPr/>
          <p:nvPr/>
        </p:nvSpPr>
        <p:spPr>
          <a:xfrm>
            <a:off x="3379304" y="1643270"/>
            <a:ext cx="371061" cy="39093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FB6EB8-488F-3F8D-3505-0CF53F6B1EB6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2609969" y="1838740"/>
            <a:ext cx="769335" cy="33248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27B9FB-9C03-B0B3-0CA4-A9962046391B}"/>
              </a:ext>
            </a:extLst>
          </p:cNvPr>
          <p:cNvCxnSpPr>
            <a:stCxn id="9" idx="4"/>
            <a:endCxn id="8" idx="6"/>
          </p:cNvCxnSpPr>
          <p:nvPr/>
        </p:nvCxnSpPr>
        <p:spPr>
          <a:xfrm flipH="1">
            <a:off x="3485788" y="2034209"/>
            <a:ext cx="79047" cy="100010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9B3A1B6-366B-3B7B-6010-84DF9AEB9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149" y="2171220"/>
            <a:ext cx="1751639" cy="1726179"/>
          </a:xfrm>
          <a:prstGeom prst="ellipse">
            <a:avLst/>
          </a:prstGeom>
          <a:ln w="12700">
            <a:solidFill>
              <a:srgbClr val="C00000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62EBC7-5739-C510-669B-2503893E520D}"/>
              </a:ext>
            </a:extLst>
          </p:cNvPr>
          <p:cNvCxnSpPr>
            <a:cxnSpLocks/>
          </p:cNvCxnSpPr>
          <p:nvPr/>
        </p:nvCxnSpPr>
        <p:spPr>
          <a:xfrm>
            <a:off x="3505200" y="1687466"/>
            <a:ext cx="2323432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2EF20A-B165-5B2B-4C7C-BACC5ACCDB57}"/>
              </a:ext>
            </a:extLst>
          </p:cNvPr>
          <p:cNvCxnSpPr>
            <a:cxnSpLocks/>
          </p:cNvCxnSpPr>
          <p:nvPr/>
        </p:nvCxnSpPr>
        <p:spPr>
          <a:xfrm>
            <a:off x="1307432" y="1963045"/>
            <a:ext cx="2323432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0F965E-7753-8F9D-4902-DBEC56A9F617}"/>
              </a:ext>
            </a:extLst>
          </p:cNvPr>
          <p:cNvCxnSpPr>
            <a:cxnSpLocks/>
          </p:cNvCxnSpPr>
          <p:nvPr/>
        </p:nvCxnSpPr>
        <p:spPr>
          <a:xfrm>
            <a:off x="7938168" y="1687466"/>
            <a:ext cx="2323432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CC3387-638B-6A54-A3A8-C0C64D08F276}"/>
              </a:ext>
            </a:extLst>
          </p:cNvPr>
          <p:cNvCxnSpPr>
            <a:cxnSpLocks/>
          </p:cNvCxnSpPr>
          <p:nvPr/>
        </p:nvCxnSpPr>
        <p:spPr>
          <a:xfrm>
            <a:off x="5740400" y="1963045"/>
            <a:ext cx="2323432" cy="0"/>
          </a:xfrm>
          <a:prstGeom prst="lin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65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BF65-7ED1-6F76-8F2E-AC40815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365125"/>
            <a:ext cx="1114796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Global </a:t>
            </a:r>
            <a:r>
              <a:rPr lang="en-GB" sz="2400" dirty="0"/>
              <a:t>Integration</a:t>
            </a:r>
            <a:r>
              <a:rPr lang="en-GB" sz="2800" dirty="0"/>
              <a:t> – </a:t>
            </a:r>
            <a:r>
              <a:rPr lang="en-GB" sz="2400" dirty="0"/>
              <a:t>Stave End Support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9910-9792-D083-78C9-28C37534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1690688"/>
            <a:ext cx="5793420" cy="4486275"/>
          </a:xfrm>
        </p:spPr>
        <p:txBody>
          <a:bodyPr>
            <a:normAutofit/>
          </a:bodyPr>
          <a:lstStyle/>
          <a:p>
            <a:r>
              <a:rPr lang="en-GB" sz="2000" dirty="0"/>
              <a:t>Stave end has been redesigned to suit half barrel manifold</a:t>
            </a:r>
          </a:p>
          <a:p>
            <a:pPr lvl="1"/>
            <a:r>
              <a:rPr lang="en-GB" sz="1600" dirty="0"/>
              <a:t>End support interface flattened</a:t>
            </a:r>
          </a:p>
          <a:p>
            <a:pPr lvl="1"/>
            <a:r>
              <a:rPr lang="en-GB" sz="1600" dirty="0"/>
              <a:t>Annular flow gap around mounting screw for air inlet</a:t>
            </a:r>
          </a:p>
          <a:p>
            <a:pPr lvl="2"/>
            <a:r>
              <a:rPr lang="en-GB" sz="1200" dirty="0"/>
              <a:t>Area ratio of 1:4 between inlet and stave cross section</a:t>
            </a:r>
          </a:p>
          <a:p>
            <a:pPr lvl="2"/>
            <a:r>
              <a:rPr lang="en-GB" sz="1200" dirty="0"/>
              <a:t>Typical flow velocity at inlet around 40 m/s</a:t>
            </a:r>
          </a:p>
          <a:p>
            <a:pPr lvl="1"/>
            <a:r>
              <a:rPr lang="en-GB" sz="1600" dirty="0"/>
              <a:t>End support set up for counter current flow</a:t>
            </a:r>
          </a:p>
          <a:p>
            <a:pPr lvl="1"/>
            <a:r>
              <a:rPr lang="en-GB" sz="1600" dirty="0"/>
              <a:t>Outlet exhausts in Z direction</a:t>
            </a:r>
          </a:p>
          <a:p>
            <a:pPr lvl="2"/>
            <a:r>
              <a:rPr lang="en-GB" sz="1200" dirty="0"/>
              <a:t>Sufficient room at stave end for flow redirector/diffuser</a:t>
            </a:r>
          </a:p>
          <a:p>
            <a:pPr lvl="2"/>
            <a:r>
              <a:rPr lang="en-GB" sz="1200" dirty="0"/>
              <a:t>Could flow exhaust gases in the direction of the VTRX+ to provide some basic forced convection</a:t>
            </a:r>
          </a:p>
          <a:p>
            <a:pPr lvl="1"/>
            <a:endParaRPr lang="en-GB" sz="16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E2516-0350-5DEA-E0AA-75AC3529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57" b="12949"/>
          <a:stretch>
            <a:fillRect/>
          </a:stretch>
        </p:blipFill>
        <p:spPr>
          <a:xfrm>
            <a:off x="7229475" y="0"/>
            <a:ext cx="4962525" cy="2595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F203B-3BC9-C708-2B4F-BF01D5B7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960"/>
          <a:stretch>
            <a:fillRect/>
          </a:stretch>
        </p:blipFill>
        <p:spPr>
          <a:xfrm>
            <a:off x="6542988" y="3267878"/>
            <a:ext cx="5649012" cy="3590122"/>
          </a:xfrm>
          <a:prstGeom prst="rect">
            <a:avLst/>
          </a:prstGeom>
        </p:spPr>
      </p:pic>
      <p:sp>
        <p:nvSpPr>
          <p:cNvPr id="10" name="Callout: Line 9">
            <a:extLst>
              <a:ext uri="{FF2B5EF4-FFF2-40B4-BE49-F238E27FC236}">
                <a16:creationId xmlns:a16="http://schemas.microsoft.com/office/drawing/2014/main" id="{B1A615D4-94FA-6034-C446-3D6B22EBECED}"/>
              </a:ext>
            </a:extLst>
          </p:cNvPr>
          <p:cNvSpPr/>
          <p:nvPr/>
        </p:nvSpPr>
        <p:spPr>
          <a:xfrm>
            <a:off x="11210869" y="4449359"/>
            <a:ext cx="721420" cy="389567"/>
          </a:xfrm>
          <a:prstGeom prst="borderCallout1">
            <a:avLst>
              <a:gd name="adj1" fmla="val 99142"/>
              <a:gd name="adj2" fmla="val 52367"/>
              <a:gd name="adj3" fmla="val 399755"/>
              <a:gd name="adj4" fmla="val -272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Inlet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100AE50-EA21-8C3D-D5EC-CDDDAC118DD4}"/>
              </a:ext>
            </a:extLst>
          </p:cNvPr>
          <p:cNvSpPr/>
          <p:nvPr/>
        </p:nvSpPr>
        <p:spPr>
          <a:xfrm>
            <a:off x="10950062" y="2055813"/>
            <a:ext cx="1039939" cy="389567"/>
          </a:xfrm>
          <a:prstGeom prst="borderCallout1">
            <a:avLst>
              <a:gd name="adj1" fmla="val 531"/>
              <a:gd name="adj2" fmla="val -182"/>
              <a:gd name="adj3" fmla="val -89134"/>
              <a:gd name="adj4" fmla="val -860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Exhaust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AB17A85D-A9F9-F1A2-76B6-B4B7B82B52EC}"/>
              </a:ext>
            </a:extLst>
          </p:cNvPr>
          <p:cNvSpPr/>
          <p:nvPr/>
        </p:nvSpPr>
        <p:spPr>
          <a:xfrm>
            <a:off x="11353800" y="749995"/>
            <a:ext cx="548666" cy="389567"/>
          </a:xfrm>
          <a:prstGeom prst="borderCallout1">
            <a:avLst>
              <a:gd name="adj1" fmla="val 531"/>
              <a:gd name="adj2" fmla="val -182"/>
              <a:gd name="adj3" fmla="val -89134"/>
              <a:gd name="adj4" fmla="val -860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FIB</a:t>
            </a:r>
          </a:p>
        </p:txBody>
      </p:sp>
    </p:spTree>
    <p:extLst>
      <p:ext uri="{BB962C8B-B14F-4D97-AF65-F5344CB8AC3E}">
        <p14:creationId xmlns:p14="http://schemas.microsoft.com/office/powerpoint/2010/main" val="274746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B11651-D670-42C2-0F46-027668BAA720}"/>
              </a:ext>
            </a:extLst>
          </p:cNvPr>
          <p:cNvSpPr/>
          <p:nvPr/>
        </p:nvSpPr>
        <p:spPr>
          <a:xfrm rot="16200000">
            <a:off x="6456364" y="5630068"/>
            <a:ext cx="1736724" cy="5524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        K9 Foam</a:t>
            </a:r>
          </a:p>
          <a:p>
            <a:pPr algn="ctr"/>
            <a:endParaRPr lang="en-GB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768F6A0-D672-7400-D373-9A384E1C2044}"/>
              </a:ext>
            </a:extLst>
          </p:cNvPr>
          <p:cNvSpPr/>
          <p:nvPr/>
        </p:nvSpPr>
        <p:spPr>
          <a:xfrm>
            <a:off x="6724650" y="6248400"/>
            <a:ext cx="695325" cy="295275"/>
          </a:xfrm>
          <a:custGeom>
            <a:avLst/>
            <a:gdLst>
              <a:gd name="connsiteX0" fmla="*/ 0 w 695325"/>
              <a:gd name="connsiteY0" fmla="*/ 285750 h 295275"/>
              <a:gd name="connsiteX1" fmla="*/ 209550 w 695325"/>
              <a:gd name="connsiteY1" fmla="*/ 9525 h 295275"/>
              <a:gd name="connsiteX2" fmla="*/ 676275 w 695325"/>
              <a:gd name="connsiteY2" fmla="*/ 0 h 295275"/>
              <a:gd name="connsiteX3" fmla="*/ 695325 w 695325"/>
              <a:gd name="connsiteY3" fmla="*/ 295275 h 295275"/>
              <a:gd name="connsiteX4" fmla="*/ 0 w 695325"/>
              <a:gd name="connsiteY4" fmla="*/ 28575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325" h="295275">
                <a:moveTo>
                  <a:pt x="0" y="285750"/>
                </a:moveTo>
                <a:lnTo>
                  <a:pt x="209550" y="9525"/>
                </a:lnTo>
                <a:lnTo>
                  <a:pt x="676275" y="0"/>
                </a:lnTo>
                <a:lnTo>
                  <a:pt x="695325" y="295275"/>
                </a:lnTo>
                <a:lnTo>
                  <a:pt x="0" y="285750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895E8D-D759-A344-D0EE-DE8C3B1C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Internal Layout – FPC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FFB86-CAD1-C4B3-6173-982478015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137" y="1591574"/>
            <a:ext cx="5181600" cy="4351338"/>
          </a:xfrm>
        </p:spPr>
        <p:txBody>
          <a:bodyPr>
            <a:normAutofit/>
          </a:bodyPr>
          <a:lstStyle/>
          <a:p>
            <a:r>
              <a:rPr lang="en-GB" sz="1800" dirty="0"/>
              <a:t>Hollow structure achieved through interlocking internal tooling segments</a:t>
            </a:r>
          </a:p>
          <a:p>
            <a:r>
              <a:rPr lang="en-GB" sz="1800" dirty="0"/>
              <a:t>Current mechanical FPC prototypes differ from electrical FPC prototypes</a:t>
            </a:r>
          </a:p>
          <a:p>
            <a:r>
              <a:rPr lang="en-GB" sz="1800" dirty="0"/>
              <a:t>Internal tooling design limits the maximum internal overhang &amp; width of the FPC to 6 mm</a:t>
            </a:r>
          </a:p>
          <a:p>
            <a:r>
              <a:rPr lang="en-GB" sz="1800" dirty="0"/>
              <a:t>Limitation applies only in region with tooling removal aperture (under EIC-LAS RSU), FPC can be wider where bridge FPC bond pads mount</a:t>
            </a:r>
          </a:p>
          <a:p>
            <a:r>
              <a:rPr lang="en-GB" sz="1800" dirty="0"/>
              <a:t>Design refinement could increase the maximum allowable FPC width to ~8 mm</a:t>
            </a:r>
          </a:p>
          <a:p>
            <a:endParaRPr lang="en-GB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810FC3-8FF7-201E-59F5-6DFA1FF654D6}"/>
              </a:ext>
            </a:extLst>
          </p:cNvPr>
          <p:cNvSpPr/>
          <p:nvPr/>
        </p:nvSpPr>
        <p:spPr>
          <a:xfrm>
            <a:off x="2038350" y="6534150"/>
            <a:ext cx="10020300" cy="257175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FPC        	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98BDE-1731-2E09-D14E-C82BE1317C99}"/>
              </a:ext>
            </a:extLst>
          </p:cNvPr>
          <p:cNvSpPr/>
          <p:nvPr/>
        </p:nvSpPr>
        <p:spPr>
          <a:xfrm>
            <a:off x="7377112" y="5060156"/>
            <a:ext cx="4486275" cy="1666875"/>
          </a:xfrm>
          <a:prstGeom prst="rect">
            <a:avLst/>
          </a:prstGeom>
          <a:gradFill>
            <a:gsLst>
              <a:gs pos="4000">
                <a:schemeClr val="accent2"/>
              </a:gs>
              <a:gs pos="96000">
                <a:schemeClr val="tx2">
                  <a:lumMod val="10000"/>
                  <a:lumOff val="90000"/>
                </a:schemeClr>
              </a:gs>
              <a:gs pos="5000">
                <a:schemeClr val="tx2">
                  <a:lumMod val="10000"/>
                  <a:lumOff val="90000"/>
                </a:schemeClr>
              </a:gs>
              <a:gs pos="9700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EIC-LAS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803E1F-B79C-D68B-9DF9-6D57AC403362}"/>
              </a:ext>
            </a:extLst>
          </p:cNvPr>
          <p:cNvSpPr/>
          <p:nvPr/>
        </p:nvSpPr>
        <p:spPr>
          <a:xfrm>
            <a:off x="7534275" y="6000750"/>
            <a:ext cx="3962400" cy="55245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497E20-D2EA-0C18-8FE0-A6D5C978DDDF}"/>
              </a:ext>
            </a:extLst>
          </p:cNvPr>
          <p:cNvSpPr/>
          <p:nvPr/>
        </p:nvSpPr>
        <p:spPr>
          <a:xfrm>
            <a:off x="7534275" y="5181600"/>
            <a:ext cx="3962400" cy="55245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518545-0FCF-48C5-08DE-0740D5984A59}"/>
              </a:ext>
            </a:extLst>
          </p:cNvPr>
          <p:cNvGrpSpPr/>
          <p:nvPr/>
        </p:nvGrpSpPr>
        <p:grpSpPr>
          <a:xfrm>
            <a:off x="6096000" y="1562866"/>
            <a:ext cx="6095199" cy="3195127"/>
            <a:chOff x="6648450" y="1443548"/>
            <a:chExt cx="5584033" cy="29271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DC2CEE-A92D-CA82-92CD-910BE0A0D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2308"/>
            <a:stretch>
              <a:fillRect/>
            </a:stretch>
          </p:blipFill>
          <p:spPr>
            <a:xfrm>
              <a:off x="6648450" y="1443548"/>
              <a:ext cx="5584033" cy="239377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BA55F2-0858-D5CD-FB20-0813E0152B13}"/>
                </a:ext>
              </a:extLst>
            </p:cNvPr>
            <p:cNvCxnSpPr/>
            <p:nvPr/>
          </p:nvCxnSpPr>
          <p:spPr>
            <a:xfrm>
              <a:off x="7724775" y="3476625"/>
              <a:ext cx="0" cy="5035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DA81834-B63F-4AB4-6389-C64516A03659}"/>
                </a:ext>
              </a:extLst>
            </p:cNvPr>
            <p:cNvCxnSpPr>
              <a:cxnSpLocks/>
            </p:cNvCxnSpPr>
            <p:nvPr/>
          </p:nvCxnSpPr>
          <p:spPr>
            <a:xfrm>
              <a:off x="8201025" y="3566485"/>
              <a:ext cx="0" cy="4137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6350EFE-8C5E-46F0-6F08-9B7D03A325CF}"/>
                </a:ext>
              </a:extLst>
            </p:cNvPr>
            <p:cNvCxnSpPr/>
            <p:nvPr/>
          </p:nvCxnSpPr>
          <p:spPr>
            <a:xfrm>
              <a:off x="7724775" y="3837320"/>
              <a:ext cx="4762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96EF3E-C403-4E5D-CCB6-4D6F9F20BAC6}"/>
                </a:ext>
              </a:extLst>
            </p:cNvPr>
            <p:cNvCxnSpPr>
              <a:cxnSpLocks/>
            </p:cNvCxnSpPr>
            <p:nvPr/>
          </p:nvCxnSpPr>
          <p:spPr>
            <a:xfrm>
              <a:off x="10248900" y="2952750"/>
              <a:ext cx="0" cy="88457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150D17-22FC-088E-5696-CD3D59BC845C}"/>
                </a:ext>
              </a:extLst>
            </p:cNvPr>
            <p:cNvCxnSpPr>
              <a:cxnSpLocks/>
            </p:cNvCxnSpPr>
            <p:nvPr/>
          </p:nvCxnSpPr>
          <p:spPr>
            <a:xfrm>
              <a:off x="10725150" y="3152775"/>
              <a:ext cx="0" cy="620565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7630AAF-E874-DE1D-5249-51718175A43A}"/>
                </a:ext>
              </a:extLst>
            </p:cNvPr>
            <p:cNvCxnSpPr>
              <a:cxnSpLocks/>
            </p:cNvCxnSpPr>
            <p:nvPr/>
          </p:nvCxnSpPr>
          <p:spPr>
            <a:xfrm>
              <a:off x="10248900" y="3713495"/>
              <a:ext cx="4762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04ABEC-EA3D-68A6-574E-0B103EF8B0F5}"/>
                </a:ext>
              </a:extLst>
            </p:cNvPr>
            <p:cNvSpPr txBox="1"/>
            <p:nvPr/>
          </p:nvSpPr>
          <p:spPr>
            <a:xfrm>
              <a:off x="7600951" y="4001388"/>
              <a:ext cx="745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/>
                <a:t>6 mm</a:t>
              </a:r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79FE55-0F8D-910D-7393-9A4CE0949E9D}"/>
                </a:ext>
              </a:extLst>
            </p:cNvPr>
            <p:cNvSpPr txBox="1"/>
            <p:nvPr/>
          </p:nvSpPr>
          <p:spPr>
            <a:xfrm>
              <a:off x="10198895" y="3840534"/>
              <a:ext cx="7453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/>
                <a:t>6 mm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53258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B3F8-C2BD-DDEA-3520-89C09281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43632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FPC to Module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2149C-3B5B-F982-DD5B-5D957D151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87" y="3193924"/>
            <a:ext cx="8142721" cy="3753327"/>
          </a:xfrm>
        </p:spPr>
        <p:txBody>
          <a:bodyPr>
            <a:normAutofit/>
          </a:bodyPr>
          <a:lstStyle/>
          <a:p>
            <a:r>
              <a:rPr lang="en-GB" sz="1800" dirty="0" err="1"/>
              <a:t>spTAB</a:t>
            </a:r>
            <a:r>
              <a:rPr lang="en-GB" sz="1800" dirty="0"/>
              <a:t> require FPC to bridge FPC alignment of ±0.025 mm (25 microns)</a:t>
            </a:r>
          </a:p>
          <a:p>
            <a:r>
              <a:rPr lang="en-GB" sz="1800" dirty="0"/>
              <a:t>Module will be aligned based on local reference features on the FPC instead of a global module alignment </a:t>
            </a:r>
          </a:p>
          <a:p>
            <a:r>
              <a:rPr lang="en-GB" sz="1800" dirty="0"/>
              <a:t>Module positional tolerance may be an order of magnitude higher </a:t>
            </a:r>
          </a:p>
          <a:p>
            <a:r>
              <a:rPr lang="en-GB" sz="1800" dirty="0"/>
              <a:t>Prototypes for FPC have alignment pins on the side aligned in Z with the FPC bond pad locations, tooling will align the bridge FPC sacrificial alignment features to the FPC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2FE2A-5870-07FA-6038-543FCE4A3A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3998" y="0"/>
            <a:ext cx="6318001" cy="490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7BABC-A75B-D219-1563-418B3EB0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2" b="19668"/>
          <a:stretch>
            <a:fillRect/>
          </a:stretch>
        </p:blipFill>
        <p:spPr>
          <a:xfrm>
            <a:off x="4753755" y="94316"/>
            <a:ext cx="2911931" cy="1748061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18B77A-9946-91C1-C136-014C68EA861C}"/>
              </a:ext>
            </a:extLst>
          </p:cNvPr>
          <p:cNvSpPr/>
          <p:nvPr/>
        </p:nvSpPr>
        <p:spPr>
          <a:xfrm rot="2429959">
            <a:off x="8855978" y="1585216"/>
            <a:ext cx="1034716" cy="4992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5D5929-8A20-1305-7A50-92241E577903}"/>
              </a:ext>
            </a:extLst>
          </p:cNvPr>
          <p:cNvCxnSpPr>
            <a:stCxn id="6" idx="2"/>
          </p:cNvCxnSpPr>
          <p:nvPr/>
        </p:nvCxnSpPr>
        <p:spPr>
          <a:xfrm flipH="1" flipV="1">
            <a:off x="6209720" y="1842377"/>
            <a:ext cx="3001516" cy="182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9528FC-F6CA-4781-3C6F-AD1A50B5F710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 flipH="1" flipV="1">
            <a:off x="7665686" y="968347"/>
            <a:ext cx="1314244" cy="530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30A9B57-7785-303C-46D3-27432BA30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390"/>
          <a:stretch>
            <a:fillRect/>
          </a:stretch>
        </p:blipFill>
        <p:spPr>
          <a:xfrm>
            <a:off x="8335537" y="4336545"/>
            <a:ext cx="3856463" cy="25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8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7CEE9A-C6A8-714A-DFA5-EAF14BD3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FIB/FPC Interface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54CE54-9438-D653-7CA2-AF893BC0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6662" cy="4351338"/>
          </a:xfrm>
        </p:spPr>
        <p:txBody>
          <a:bodyPr>
            <a:normAutofit/>
          </a:bodyPr>
          <a:lstStyle/>
          <a:p>
            <a:r>
              <a:rPr lang="en-GB" sz="1800" dirty="0"/>
              <a:t>FPC will be pre-attached (soldered) to FIB before stave structure</a:t>
            </a:r>
          </a:p>
          <a:p>
            <a:r>
              <a:rPr lang="en-GB" sz="1800" dirty="0"/>
              <a:t>FIB will be held in its final position relative to the stave during the autoclave cure &amp; installation</a:t>
            </a:r>
          </a:p>
          <a:p>
            <a:pPr lvl="1"/>
            <a:r>
              <a:rPr lang="en-GB" sz="1600" dirty="0"/>
              <a:t>Enclosure protects FIB during whilst in autoclave</a:t>
            </a:r>
          </a:p>
          <a:p>
            <a:pPr lvl="1"/>
            <a:r>
              <a:rPr lang="en-GB" sz="1600" dirty="0"/>
              <a:t>Load transfer from tooling to manifold during installation</a:t>
            </a:r>
          </a:p>
          <a:p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5F903-5839-5BDE-0462-6AF43B8B4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9" y="4338701"/>
            <a:ext cx="4752109" cy="2373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F3FAB1-2EC9-4F8F-35FF-9AEC6BDD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02"/>
          <a:stretch>
            <a:fillRect/>
          </a:stretch>
        </p:blipFill>
        <p:spPr>
          <a:xfrm>
            <a:off x="8310281" y="1"/>
            <a:ext cx="3834653" cy="5035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C4D12-6384-13E4-65BB-8FBE581B64D4}"/>
              </a:ext>
            </a:extLst>
          </p:cNvPr>
          <p:cNvSpPr txBox="1"/>
          <p:nvPr/>
        </p:nvSpPr>
        <p:spPr>
          <a:xfrm>
            <a:off x="490235" y="5294492"/>
            <a:ext cx="107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VTRX+ Removed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C6E39-942E-A585-2788-4E3CD372B3EC}"/>
              </a:ext>
            </a:extLst>
          </p:cNvPr>
          <p:cNvSpPr txBox="1"/>
          <p:nvPr/>
        </p:nvSpPr>
        <p:spPr>
          <a:xfrm>
            <a:off x="2629590" y="6347145"/>
            <a:ext cx="141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L4 FIB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F73ED7-30B5-52AC-A9C9-4AD5D888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73" y="3901157"/>
            <a:ext cx="2736415" cy="2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671750-3AC1-FEE3-F527-9DA952249AB5}"/>
              </a:ext>
            </a:extLst>
          </p:cNvPr>
          <p:cNvSpPr txBox="1"/>
          <p:nvPr/>
        </p:nvSpPr>
        <p:spPr>
          <a:xfrm>
            <a:off x="6401323" y="6478485"/>
            <a:ext cx="141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L3 FIB</a:t>
            </a:r>
          </a:p>
        </p:txBody>
      </p:sp>
    </p:spTree>
    <p:extLst>
      <p:ext uri="{BB962C8B-B14F-4D97-AF65-F5344CB8AC3E}">
        <p14:creationId xmlns:p14="http://schemas.microsoft.com/office/powerpoint/2010/main" val="1790320690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3444</TotalTime>
  <Words>818</Words>
  <Application>Microsoft Office PowerPoint</Application>
  <PresentationFormat>Widescreen</PresentationFormat>
  <Paragraphs>215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Arial Regular</vt:lpstr>
      <vt:lpstr>Calibri</vt:lpstr>
      <vt:lpstr>Century Gothic</vt:lpstr>
      <vt:lpstr>Wingdings</vt:lpstr>
      <vt:lpstr>Font and logo master</vt:lpstr>
      <vt:lpstr>PowerPoint Presentation</vt:lpstr>
      <vt:lpstr>Contents</vt:lpstr>
      <vt:lpstr>Overview of OB Stave Construction </vt:lpstr>
      <vt:lpstr>OB Layout and Stave Counts</vt:lpstr>
      <vt:lpstr>Overlap L3</vt:lpstr>
      <vt:lpstr>Global Integration – Stave End Support</vt:lpstr>
      <vt:lpstr>Stave Internal Layout – FPC Considerations</vt:lpstr>
      <vt:lpstr>FPC to Module Alignment</vt:lpstr>
      <vt:lpstr>FIB/FPC Interface</vt:lpstr>
      <vt:lpstr>Questions</vt:lpstr>
      <vt:lpstr>Additional Slides</vt:lpstr>
      <vt:lpstr>Pressure Loss Contributions</vt:lpstr>
      <vt:lpstr>Modal Analysis – Open Structure 0.1mm face sheet</vt:lpstr>
      <vt:lpstr>Modal Analysis – Closed Structure 0.1mm face sheet</vt:lpstr>
      <vt:lpstr>Modal Analysis – Open Structure 0.15mm face sheet</vt:lpstr>
      <vt:lpstr>Mass &amp; Radiation Length</vt:lpstr>
      <vt:lpstr>Stave Inner Structure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Huddart, Adam (STFC,RAL,TECH)</dc:creator>
  <cp:lastModifiedBy>Huddart, Adam (STFC,RAL,TECH)</cp:lastModifiedBy>
  <cp:revision>1</cp:revision>
  <dcterms:created xsi:type="dcterms:W3CDTF">2025-12-15T16:05:15Z</dcterms:created>
  <dcterms:modified xsi:type="dcterms:W3CDTF">2025-12-19T08:48:55Z</dcterms:modified>
</cp:coreProperties>
</file>