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311" r:id="rId5"/>
    <p:sldId id="316" r:id="rId6"/>
    <p:sldId id="3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85FB9-FF73-44AB-B964-F5893CE66E9B}" v="65" dt="2025-11-04T09:16:50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1" autoAdjust="0"/>
  </p:normalViewPr>
  <p:slideViewPr>
    <p:cSldViewPr snapToGrid="0">
      <p:cViewPr varScale="1">
        <p:scale>
          <a:sx n="104" d="100"/>
          <a:sy n="104" d="100"/>
        </p:scale>
        <p:origin x="1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gwick, Iain (STFC,RAL,TECH)" userId="de41d471-5fd1-49ac-b403-67b71b604f28" providerId="ADAL" clId="{485C054A-6CC9-4035-857F-0D6FB37DDB9E}"/>
    <pc:docChg chg="addSld modSld">
      <pc:chgData name="Sedgwick, Iain (STFC,RAL,TECH)" userId="de41d471-5fd1-49ac-b403-67b71b604f28" providerId="ADAL" clId="{485C054A-6CC9-4035-857F-0D6FB37DDB9E}" dt="2025-07-07T08:16:26.367" v="0"/>
      <pc:docMkLst>
        <pc:docMk/>
      </pc:docMkLst>
      <pc:sldChg chg="add">
        <pc:chgData name="Sedgwick, Iain (STFC,RAL,TECH)" userId="de41d471-5fd1-49ac-b403-67b71b604f28" providerId="ADAL" clId="{485C054A-6CC9-4035-857F-0D6FB37DDB9E}" dt="2025-07-07T08:16:26.367" v="0"/>
        <pc:sldMkLst>
          <pc:docMk/>
          <pc:sldMk cId="3594436663" sldId="316"/>
        </pc:sldMkLst>
      </pc:sldChg>
    </pc:docChg>
  </pc:docChgLst>
  <pc:docChgLst>
    <pc:chgData name="Sedgwick, Iain (STFC,RAL,TECH)" userId="de41d471-5fd1-49ac-b403-67b71b604f28" providerId="ADAL" clId="{D149A8DC-8C4B-44C9-8681-7EF76845D62F}"/>
    <pc:docChg chg="undo custSel modSld">
      <pc:chgData name="Sedgwick, Iain (STFC,RAL,TECH)" userId="de41d471-5fd1-49ac-b403-67b71b604f28" providerId="ADAL" clId="{D149A8DC-8C4B-44C9-8681-7EF76845D62F}" dt="2025-05-28T07:50:56.014" v="258" actId="20577"/>
      <pc:docMkLst>
        <pc:docMk/>
      </pc:docMkLst>
      <pc:sldChg chg="addSp modSp mod">
        <pc:chgData name="Sedgwick, Iain (STFC,RAL,TECH)" userId="de41d471-5fd1-49ac-b403-67b71b604f28" providerId="ADAL" clId="{D149A8DC-8C4B-44C9-8681-7EF76845D62F}" dt="2025-05-28T07:50:56.014" v="258" actId="20577"/>
        <pc:sldMkLst>
          <pc:docMk/>
          <pc:sldMk cId="1500494253" sldId="311"/>
        </pc:sldMkLst>
      </pc:sldChg>
    </pc:docChg>
  </pc:docChgLst>
  <pc:docChgLst>
    <pc:chgData name="Sedgwick, Iain (STFC,RAL,TECH)" userId="de41d471-5fd1-49ac-b403-67b71b604f28" providerId="ADAL" clId="{50987C89-D4A0-4BAF-8A78-9A56EEBB8257}"/>
    <pc:docChg chg="undo redo custSel addSld modSld">
      <pc:chgData name="Sedgwick, Iain (STFC,RAL,TECH)" userId="de41d471-5fd1-49ac-b403-67b71b604f28" providerId="ADAL" clId="{50987C89-D4A0-4BAF-8A78-9A56EEBB8257}" dt="2025-11-04T09:22:16.528" v="1247" actId="1076"/>
      <pc:docMkLst>
        <pc:docMk/>
      </pc:docMkLst>
      <pc:sldChg chg="addSp delSp modSp add mod">
        <pc:chgData name="Sedgwick, Iain (STFC,RAL,TECH)" userId="de41d471-5fd1-49ac-b403-67b71b604f28" providerId="ADAL" clId="{50987C89-D4A0-4BAF-8A78-9A56EEBB8257}" dt="2025-11-04T09:22:16.528" v="1247" actId="1076"/>
        <pc:sldMkLst>
          <pc:docMk/>
          <pc:sldMk cId="3914452843" sldId="317"/>
        </pc:sldMkLst>
        <pc:spChg chg="add del mod">
          <ac:chgData name="Sedgwick, Iain (STFC,RAL,TECH)" userId="de41d471-5fd1-49ac-b403-67b71b604f28" providerId="ADAL" clId="{50987C89-D4A0-4BAF-8A78-9A56EEBB8257}" dt="2025-11-03T08:38:12.387" v="1057" actId="478"/>
          <ac:spMkLst>
            <pc:docMk/>
            <pc:sldMk cId="3914452843" sldId="317"/>
            <ac:spMk id="3" creationId="{60F8FCAF-D9E8-EFBC-E67C-D89EA652DB61}"/>
          </ac:spMkLst>
        </pc:spChg>
        <pc:spChg chg="add mod">
          <ac:chgData name="Sedgwick, Iain (STFC,RAL,TECH)" userId="de41d471-5fd1-49ac-b403-67b71b604f28" providerId="ADAL" clId="{50987C89-D4A0-4BAF-8A78-9A56EEBB8257}" dt="2025-11-03T15:06:26.995" v="1079" actId="1076"/>
          <ac:spMkLst>
            <pc:docMk/>
            <pc:sldMk cId="3914452843" sldId="317"/>
            <ac:spMk id="3" creationId="{992A689A-68B3-9C35-C9AF-EBF0E1B71147}"/>
          </ac:spMkLst>
        </pc:spChg>
        <pc:spChg chg="mod">
          <ac:chgData name="Sedgwick, Iain (STFC,RAL,TECH)" userId="de41d471-5fd1-49ac-b403-67b71b604f28" providerId="ADAL" clId="{50987C89-D4A0-4BAF-8A78-9A56EEBB8257}" dt="2025-10-28T08:41:30.654" v="37" actId="1076"/>
          <ac:spMkLst>
            <pc:docMk/>
            <pc:sldMk cId="3914452843" sldId="317"/>
            <ac:spMk id="5" creationId="{824194DA-4ADF-494C-D011-FC0FB8A4CB85}"/>
          </ac:spMkLst>
        </pc:spChg>
        <pc:spChg chg="mod">
          <ac:chgData name="Sedgwick, Iain (STFC,RAL,TECH)" userId="de41d471-5fd1-49ac-b403-67b71b604f28" providerId="ADAL" clId="{50987C89-D4A0-4BAF-8A78-9A56EEBB8257}" dt="2025-10-28T09:02:56.231" v="272" actId="14100"/>
          <ac:spMkLst>
            <pc:docMk/>
            <pc:sldMk cId="3914452843" sldId="317"/>
            <ac:spMk id="6" creationId="{321ADD0F-6A41-88ED-0295-B3C41D0B91FD}"/>
          </ac:spMkLst>
        </pc:spChg>
        <pc:spChg chg="mod">
          <ac:chgData name="Sedgwick, Iain (STFC,RAL,TECH)" userId="de41d471-5fd1-49ac-b403-67b71b604f28" providerId="ADAL" clId="{50987C89-D4A0-4BAF-8A78-9A56EEBB8257}" dt="2025-10-28T09:03:04.397" v="275" actId="14100"/>
          <ac:spMkLst>
            <pc:docMk/>
            <pc:sldMk cId="3914452843" sldId="317"/>
            <ac:spMk id="7" creationId="{5397F2E2-0623-EC50-BA5D-7676F0B06C0A}"/>
          </ac:spMkLst>
        </pc:spChg>
        <pc:spChg chg="mod">
          <ac:chgData name="Sedgwick, Iain (STFC,RAL,TECH)" userId="de41d471-5fd1-49ac-b403-67b71b604f28" providerId="ADAL" clId="{50987C89-D4A0-4BAF-8A78-9A56EEBB8257}" dt="2025-11-04T09:19:10.997" v="1240" actId="692"/>
          <ac:spMkLst>
            <pc:docMk/>
            <pc:sldMk cId="3914452843" sldId="317"/>
            <ac:spMk id="8" creationId="{78B5AF6A-E7CA-2A06-9481-8A5B3814EB76}"/>
          </ac:spMkLst>
        </pc:spChg>
        <pc:spChg chg="mod">
          <ac:chgData name="Sedgwick, Iain (STFC,RAL,TECH)" userId="de41d471-5fd1-49ac-b403-67b71b604f28" providerId="ADAL" clId="{50987C89-D4A0-4BAF-8A78-9A56EEBB8257}" dt="2025-10-28T08:57:15.320" v="216" actId="1076"/>
          <ac:spMkLst>
            <pc:docMk/>
            <pc:sldMk cId="3914452843" sldId="317"/>
            <ac:spMk id="15" creationId="{474B555E-7474-60C4-A928-2099C00175AC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18" creationId="{3C2F1136-EA68-FDE5-3DEE-A525F28825C8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19" creationId="{E75C5286-32F9-C045-A88F-5B1A88372C50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20" creationId="{6D69B48B-51DF-D150-F904-73EB41FABD08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21" creationId="{81DC3798-58CD-6427-2DA4-E0B2F4FD0B6B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23" creationId="{0BA8B441-5DF5-A94A-CA6A-913799172B3C}"/>
          </ac:spMkLst>
        </pc:spChg>
        <pc:spChg chg="mod">
          <ac:chgData name="Sedgwick, Iain (STFC,RAL,TECH)" userId="de41d471-5fd1-49ac-b403-67b71b604f28" providerId="ADAL" clId="{50987C89-D4A0-4BAF-8A78-9A56EEBB8257}" dt="2025-11-04T09:19:23.752" v="1241" actId="108"/>
          <ac:spMkLst>
            <pc:docMk/>
            <pc:sldMk cId="3914452843" sldId="317"/>
            <ac:spMk id="24" creationId="{303352E3-42A0-36DF-1989-BB2AB477E6C7}"/>
          </ac:spMkLst>
        </pc:spChg>
        <pc:spChg chg="mod">
          <ac:chgData name="Sedgwick, Iain (STFC,RAL,TECH)" userId="de41d471-5fd1-49ac-b403-67b71b604f28" providerId="ADAL" clId="{50987C89-D4A0-4BAF-8A78-9A56EEBB8257}" dt="2025-11-04T09:19:26.971" v="1242" actId="108"/>
          <ac:spMkLst>
            <pc:docMk/>
            <pc:sldMk cId="3914452843" sldId="317"/>
            <ac:spMk id="25" creationId="{4E1731D1-4F0D-FE62-9C07-47FE5C4F1EF0}"/>
          </ac:spMkLst>
        </pc:spChg>
        <pc:spChg chg="mod">
          <ac:chgData name="Sedgwick, Iain (STFC,RAL,TECH)" userId="de41d471-5fd1-49ac-b403-67b71b604f28" providerId="ADAL" clId="{50987C89-D4A0-4BAF-8A78-9A56EEBB8257}" dt="2025-11-04T09:19:29.988" v="1243" actId="108"/>
          <ac:spMkLst>
            <pc:docMk/>
            <pc:sldMk cId="3914452843" sldId="317"/>
            <ac:spMk id="26" creationId="{C5EF9AC7-AAF8-69C7-B853-CCC0BA16663A}"/>
          </ac:spMkLst>
        </pc:spChg>
        <pc:spChg chg="mod">
          <ac:chgData name="Sedgwick, Iain (STFC,RAL,TECH)" userId="de41d471-5fd1-49ac-b403-67b71b604f28" providerId="ADAL" clId="{50987C89-D4A0-4BAF-8A78-9A56EEBB8257}" dt="2025-11-04T09:19:32.490" v="1244" actId="108"/>
          <ac:spMkLst>
            <pc:docMk/>
            <pc:sldMk cId="3914452843" sldId="317"/>
            <ac:spMk id="27" creationId="{F72CD08C-F0D4-6002-877B-596A633D5FCE}"/>
          </ac:spMkLst>
        </pc:spChg>
        <pc:spChg chg="mod">
          <ac:chgData name="Sedgwick, Iain (STFC,RAL,TECH)" userId="de41d471-5fd1-49ac-b403-67b71b604f28" providerId="ADAL" clId="{50987C89-D4A0-4BAF-8A78-9A56EEBB8257}" dt="2025-10-28T09:11:39.040" v="417" actId="1076"/>
          <ac:spMkLst>
            <pc:docMk/>
            <pc:sldMk cId="3914452843" sldId="317"/>
            <ac:spMk id="28" creationId="{D3C0413F-8B03-B4E3-1969-EABA8F8035AD}"/>
          </ac:spMkLst>
        </pc:spChg>
        <pc:spChg chg="mod">
          <ac:chgData name="Sedgwick, Iain (STFC,RAL,TECH)" userId="de41d471-5fd1-49ac-b403-67b71b604f28" providerId="ADAL" clId="{50987C89-D4A0-4BAF-8A78-9A56EEBB8257}" dt="2025-10-28T09:20:17.269" v="532" actId="20577"/>
          <ac:spMkLst>
            <pc:docMk/>
            <pc:sldMk cId="3914452843" sldId="317"/>
            <ac:spMk id="29" creationId="{7DBB5987-58AE-AD56-5672-D684C6A3C376}"/>
          </ac:spMkLst>
        </pc:spChg>
        <pc:spChg chg="mod">
          <ac:chgData name="Sedgwick, Iain (STFC,RAL,TECH)" userId="de41d471-5fd1-49ac-b403-67b71b604f28" providerId="ADAL" clId="{50987C89-D4A0-4BAF-8A78-9A56EEBB8257}" dt="2025-10-28T09:11:42.597" v="418" actId="1076"/>
          <ac:spMkLst>
            <pc:docMk/>
            <pc:sldMk cId="3914452843" sldId="317"/>
            <ac:spMk id="31" creationId="{7EF86F68-4A3C-8B95-4317-4E39EFF2B0DA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34" creationId="{C38234E4-FBF0-CB91-7930-2D0B6029B7A2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36" creationId="{68202E46-3FB0-7E83-FDC8-D55452979B50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37" creationId="{BC98B5EA-D746-8EBE-472E-32D9CD7FEB3C}"/>
          </ac:spMkLst>
        </pc:spChg>
        <pc:spChg chg="mod">
          <ac:chgData name="Sedgwick, Iain (STFC,RAL,TECH)" userId="de41d471-5fd1-49ac-b403-67b71b604f28" providerId="ADAL" clId="{50987C89-D4A0-4BAF-8A78-9A56EEBB8257}" dt="2025-10-28T09:11:03.020" v="409" actId="1076"/>
          <ac:spMkLst>
            <pc:docMk/>
            <pc:sldMk cId="3914452843" sldId="317"/>
            <ac:spMk id="39" creationId="{3978D08E-A3D2-FB1E-76E9-5DE4118A16CD}"/>
          </ac:spMkLst>
        </pc:spChg>
        <pc:spChg chg="add del mod">
          <ac:chgData name="Sedgwick, Iain (STFC,RAL,TECH)" userId="de41d471-5fd1-49ac-b403-67b71b604f28" providerId="ADAL" clId="{50987C89-D4A0-4BAF-8A78-9A56EEBB8257}" dt="2025-11-03T08:38:12.387" v="1057" actId="478"/>
          <ac:spMkLst>
            <pc:docMk/>
            <pc:sldMk cId="3914452843" sldId="317"/>
            <ac:spMk id="40" creationId="{1D8C1EAF-25CB-FCA0-B619-9049236112B1}"/>
          </ac:spMkLst>
        </pc:spChg>
        <pc:spChg chg="add mod">
          <ac:chgData name="Sedgwick, Iain (STFC,RAL,TECH)" userId="de41d471-5fd1-49ac-b403-67b71b604f28" providerId="ADAL" clId="{50987C89-D4A0-4BAF-8A78-9A56EEBB8257}" dt="2025-11-03T15:06:26.995" v="1079" actId="1076"/>
          <ac:spMkLst>
            <pc:docMk/>
            <pc:sldMk cId="3914452843" sldId="317"/>
            <ac:spMk id="40" creationId="{5C4E82ED-8B8C-5331-196B-D9815E9A9438}"/>
          </ac:spMkLst>
        </pc:spChg>
        <pc:spChg chg="add mod">
          <ac:chgData name="Sedgwick, Iain (STFC,RAL,TECH)" userId="de41d471-5fd1-49ac-b403-67b71b604f28" providerId="ADAL" clId="{50987C89-D4A0-4BAF-8A78-9A56EEBB8257}" dt="2025-11-04T09:22:09.770" v="1246" actId="1076"/>
          <ac:spMkLst>
            <pc:docMk/>
            <pc:sldMk cId="3914452843" sldId="317"/>
            <ac:spMk id="41" creationId="{9E41590F-9D33-BB27-5430-C11C968A242B}"/>
          </ac:spMkLst>
        </pc:spChg>
        <pc:spChg chg="add del mod">
          <ac:chgData name="Sedgwick, Iain (STFC,RAL,TECH)" userId="de41d471-5fd1-49ac-b403-67b71b604f28" providerId="ADAL" clId="{50987C89-D4A0-4BAF-8A78-9A56EEBB8257}" dt="2025-11-03T08:38:12.387" v="1057" actId="478"/>
          <ac:spMkLst>
            <pc:docMk/>
            <pc:sldMk cId="3914452843" sldId="317"/>
            <ac:spMk id="41" creationId="{C8560166-EC7B-960C-BC77-E08E5CE73F58}"/>
          </ac:spMkLst>
        </pc:spChg>
        <pc:spChg chg="mod">
          <ac:chgData name="Sedgwick, Iain (STFC,RAL,TECH)" userId="de41d471-5fd1-49ac-b403-67b71b604f28" providerId="ADAL" clId="{50987C89-D4A0-4BAF-8A78-9A56EEBB8257}" dt="2025-10-28T09:11:03.020" v="409" actId="1076"/>
          <ac:spMkLst>
            <pc:docMk/>
            <pc:sldMk cId="3914452843" sldId="317"/>
            <ac:spMk id="42" creationId="{54F6E1A7-CED2-8E6E-8A06-549108A16FA3}"/>
          </ac:spMkLst>
        </pc:spChg>
        <pc:spChg chg="mod">
          <ac:chgData name="Sedgwick, Iain (STFC,RAL,TECH)" userId="de41d471-5fd1-49ac-b403-67b71b604f28" providerId="ADAL" clId="{50987C89-D4A0-4BAF-8A78-9A56EEBB8257}" dt="2025-10-28T09:11:03.020" v="409" actId="1076"/>
          <ac:spMkLst>
            <pc:docMk/>
            <pc:sldMk cId="3914452843" sldId="317"/>
            <ac:spMk id="43" creationId="{2D70A312-0A33-F225-7F30-98C925BE9639}"/>
          </ac:spMkLst>
        </pc:spChg>
        <pc:spChg chg="mod">
          <ac:chgData name="Sedgwick, Iain (STFC,RAL,TECH)" userId="de41d471-5fd1-49ac-b403-67b71b604f28" providerId="ADAL" clId="{50987C89-D4A0-4BAF-8A78-9A56EEBB8257}" dt="2025-10-28T11:50:45.181" v="870" actId="1076"/>
          <ac:spMkLst>
            <pc:docMk/>
            <pc:sldMk cId="3914452843" sldId="317"/>
            <ac:spMk id="44" creationId="{2C3AAD18-A7B4-C830-AD42-B97792C0590B}"/>
          </ac:spMkLst>
        </pc:spChg>
        <pc:spChg chg="add del mod">
          <ac:chgData name="Sedgwick, Iain (STFC,RAL,TECH)" userId="de41d471-5fd1-49ac-b403-67b71b604f28" providerId="ADAL" clId="{50987C89-D4A0-4BAF-8A78-9A56EEBB8257}" dt="2025-11-03T08:38:12.387" v="1057" actId="478"/>
          <ac:spMkLst>
            <pc:docMk/>
            <pc:sldMk cId="3914452843" sldId="317"/>
            <ac:spMk id="46" creationId="{14DA7705-EE8F-3B44-6E33-F30F71AD48C8}"/>
          </ac:spMkLst>
        </pc:spChg>
        <pc:spChg chg="add mod">
          <ac:chgData name="Sedgwick, Iain (STFC,RAL,TECH)" userId="de41d471-5fd1-49ac-b403-67b71b604f28" providerId="ADAL" clId="{50987C89-D4A0-4BAF-8A78-9A56EEBB8257}" dt="2025-11-03T15:15:36.412" v="1089" actId="1076"/>
          <ac:spMkLst>
            <pc:docMk/>
            <pc:sldMk cId="3914452843" sldId="317"/>
            <ac:spMk id="46" creationId="{5DCFEBC9-C615-F9FD-9B67-862C51DEC2ED}"/>
          </ac:spMkLst>
        </pc:spChg>
        <pc:spChg chg="add mod">
          <ac:chgData name="Sedgwick, Iain (STFC,RAL,TECH)" userId="de41d471-5fd1-49ac-b403-67b71b604f28" providerId="ADAL" clId="{50987C89-D4A0-4BAF-8A78-9A56EEBB8257}" dt="2025-11-03T08:38:40.994" v="1064" actId="404"/>
          <ac:spMkLst>
            <pc:docMk/>
            <pc:sldMk cId="3914452843" sldId="317"/>
            <ac:spMk id="47" creationId="{D142203B-D372-9451-D056-3D40CBD1ADC0}"/>
          </ac:spMkLst>
        </pc:spChg>
        <pc:spChg chg="mod">
          <ac:chgData name="Sedgwick, Iain (STFC,RAL,TECH)" userId="de41d471-5fd1-49ac-b403-67b71b604f28" providerId="ADAL" clId="{50987C89-D4A0-4BAF-8A78-9A56EEBB8257}" dt="2025-10-28T09:11:03.020" v="409" actId="1076"/>
          <ac:spMkLst>
            <pc:docMk/>
            <pc:sldMk cId="3914452843" sldId="317"/>
            <ac:spMk id="48" creationId="{FD33C5D9-CD10-73E0-D5C2-48738E0FD244}"/>
          </ac:spMkLst>
        </pc:spChg>
        <pc:spChg chg="add del mod">
          <ac:chgData name="Sedgwick, Iain (STFC,RAL,TECH)" userId="de41d471-5fd1-49ac-b403-67b71b604f28" providerId="ADAL" clId="{50987C89-D4A0-4BAF-8A78-9A56EEBB8257}" dt="2025-11-03T08:38:07.651" v="1056" actId="478"/>
          <ac:spMkLst>
            <pc:docMk/>
            <pc:sldMk cId="3914452843" sldId="317"/>
            <ac:spMk id="51" creationId="{38041BD5-1BA2-794A-31ED-79534D03119C}"/>
          </ac:spMkLst>
        </pc:spChg>
        <pc:spChg chg="add del mod">
          <ac:chgData name="Sedgwick, Iain (STFC,RAL,TECH)" userId="de41d471-5fd1-49ac-b403-67b71b604f28" providerId="ADAL" clId="{50987C89-D4A0-4BAF-8A78-9A56EEBB8257}" dt="2025-11-03T08:38:07.651" v="1056" actId="478"/>
          <ac:spMkLst>
            <pc:docMk/>
            <pc:sldMk cId="3914452843" sldId="317"/>
            <ac:spMk id="52" creationId="{84D2A102-C966-5478-8BB0-AFD89BAD00DC}"/>
          </ac:spMkLst>
        </pc:spChg>
        <pc:spChg chg="add mod">
          <ac:chgData name="Sedgwick, Iain (STFC,RAL,TECH)" userId="de41d471-5fd1-49ac-b403-67b71b604f28" providerId="ADAL" clId="{50987C89-D4A0-4BAF-8A78-9A56EEBB8257}" dt="2025-11-04T09:18:46.155" v="1230" actId="692"/>
          <ac:spMkLst>
            <pc:docMk/>
            <pc:sldMk cId="3914452843" sldId="317"/>
            <ac:spMk id="52" creationId="{F3CBEDC4-3928-FA26-BD2E-50160C3DD044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54" creationId="{3F08B98E-0FDA-C150-43DD-D059EF4814FC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55" creationId="{300BDD4C-2C30-264D-77E1-1DB111744163}"/>
          </ac:spMkLst>
        </pc:spChg>
        <pc:spChg chg="mod">
          <ac:chgData name="Sedgwick, Iain (STFC,RAL,TECH)" userId="de41d471-5fd1-49ac-b403-67b71b604f28" providerId="ADAL" clId="{50987C89-D4A0-4BAF-8A78-9A56EEBB8257}" dt="2025-10-28T11:17:37.549" v="763" actId="20577"/>
          <ac:spMkLst>
            <pc:docMk/>
            <pc:sldMk cId="3914452843" sldId="317"/>
            <ac:spMk id="57" creationId="{D7352405-1D1C-7548-CC59-D93D38F3A5D0}"/>
          </ac:spMkLst>
        </pc:spChg>
        <pc:spChg chg="mod">
          <ac:chgData name="Sedgwick, Iain (STFC,RAL,TECH)" userId="de41d471-5fd1-49ac-b403-67b71b604f28" providerId="ADAL" clId="{50987C89-D4A0-4BAF-8A78-9A56EEBB8257}" dt="2025-11-03T15:15:18.364" v="1084" actId="1076"/>
          <ac:spMkLst>
            <pc:docMk/>
            <pc:sldMk cId="3914452843" sldId="317"/>
            <ac:spMk id="61" creationId="{60A76A9D-C5E3-4741-C620-CE7109567EE0}"/>
          </ac:spMkLst>
        </pc:spChg>
        <pc:spChg chg="mod">
          <ac:chgData name="Sedgwick, Iain (STFC,RAL,TECH)" userId="de41d471-5fd1-49ac-b403-67b71b604f28" providerId="ADAL" clId="{50987C89-D4A0-4BAF-8A78-9A56EEBB8257}" dt="2025-10-28T11:43:19.194" v="868" actId="1076"/>
          <ac:spMkLst>
            <pc:docMk/>
            <pc:sldMk cId="3914452843" sldId="317"/>
            <ac:spMk id="62" creationId="{F6A6FD2A-7D5C-4C99-33D5-09439A43D215}"/>
          </ac:spMkLst>
        </pc:spChg>
        <pc:spChg chg="mod">
          <ac:chgData name="Sedgwick, Iain (STFC,RAL,TECH)" userId="de41d471-5fd1-49ac-b403-67b71b604f28" providerId="ADAL" clId="{50987C89-D4A0-4BAF-8A78-9A56EEBB8257}" dt="2025-10-28T09:00:19.682" v="247" actId="1076"/>
          <ac:spMkLst>
            <pc:docMk/>
            <pc:sldMk cId="3914452843" sldId="317"/>
            <ac:spMk id="67" creationId="{67A06141-7DAC-3D87-D3A2-48B3481AD52C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69" creationId="{CF82294D-70ED-8484-E811-6E0B77725711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0" creationId="{B677A947-A6A6-95D5-C02A-AECEA510ABE1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2" creationId="{4B2887B2-4205-4902-2DD0-D5C342C819B7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3" creationId="{745839D0-CA03-3243-530C-7E653CB07ABF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4" creationId="{C15A091C-3BCE-15B3-81F8-0A01C20ADDEF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5" creationId="{DAD545A0-7A88-926D-8892-9E8C106D2686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6" creationId="{5B6B4BB9-26E7-4328-98DD-8F970CFB3572}"/>
          </ac:spMkLst>
        </pc:spChg>
        <pc:spChg chg="mod">
          <ac:chgData name="Sedgwick, Iain (STFC,RAL,TECH)" userId="de41d471-5fd1-49ac-b403-67b71b604f28" providerId="ADAL" clId="{50987C89-D4A0-4BAF-8A78-9A56EEBB8257}" dt="2025-10-28T08:43:49.682" v="76" actId="1076"/>
          <ac:spMkLst>
            <pc:docMk/>
            <pc:sldMk cId="3914452843" sldId="317"/>
            <ac:spMk id="77" creationId="{D2A4FFF6-6BBB-1937-B596-BA84990411FC}"/>
          </ac:spMkLst>
        </pc:spChg>
        <pc:spChg chg="mod">
          <ac:chgData name="Sedgwick, Iain (STFC,RAL,TECH)" userId="de41d471-5fd1-49ac-b403-67b71b604f28" providerId="ADAL" clId="{50987C89-D4A0-4BAF-8A78-9A56EEBB8257}" dt="2025-10-28T10:25:12.101" v="585" actId="1076"/>
          <ac:spMkLst>
            <pc:docMk/>
            <pc:sldMk cId="3914452843" sldId="317"/>
            <ac:spMk id="78" creationId="{9B713CB1-41B5-9323-1FD6-9ADD86E873C3}"/>
          </ac:spMkLst>
        </pc:spChg>
        <pc:spChg chg="add del mod">
          <ac:chgData name="Sedgwick, Iain (STFC,RAL,TECH)" userId="de41d471-5fd1-49ac-b403-67b71b604f28" providerId="ADAL" clId="{50987C89-D4A0-4BAF-8A78-9A56EEBB8257}" dt="2025-11-04T09:18:59.466" v="1235" actId="478"/>
          <ac:spMkLst>
            <pc:docMk/>
            <pc:sldMk cId="3914452843" sldId="317"/>
            <ac:spMk id="79" creationId="{46AB4AA3-E9D6-E8E6-C822-25C78DB765B6}"/>
          </ac:spMkLst>
        </pc:spChg>
        <pc:spChg chg="add del mod">
          <ac:chgData name="Sedgwick, Iain (STFC,RAL,TECH)" userId="de41d471-5fd1-49ac-b403-67b71b604f28" providerId="ADAL" clId="{50987C89-D4A0-4BAF-8A78-9A56EEBB8257}" dt="2025-11-03T08:38:07.651" v="1056" actId="478"/>
          <ac:spMkLst>
            <pc:docMk/>
            <pc:sldMk cId="3914452843" sldId="317"/>
            <ac:spMk id="79" creationId="{AE30BCF3-34E5-9D2A-7C3A-581FF479B6F5}"/>
          </ac:spMkLst>
        </pc:spChg>
        <pc:spChg chg="add del mod">
          <ac:chgData name="Sedgwick, Iain (STFC,RAL,TECH)" userId="de41d471-5fd1-49ac-b403-67b71b604f28" providerId="ADAL" clId="{50987C89-D4A0-4BAF-8A78-9A56EEBB8257}" dt="2025-11-03T08:38:07.651" v="1056" actId="478"/>
          <ac:spMkLst>
            <pc:docMk/>
            <pc:sldMk cId="3914452843" sldId="317"/>
            <ac:spMk id="80" creationId="{D90A7D71-A239-44EC-8808-344A8AF85535}"/>
          </ac:spMkLst>
        </pc:spChg>
        <pc:spChg chg="add mod">
          <ac:chgData name="Sedgwick, Iain (STFC,RAL,TECH)" userId="de41d471-5fd1-49ac-b403-67b71b604f28" providerId="ADAL" clId="{50987C89-D4A0-4BAF-8A78-9A56EEBB8257}" dt="2025-10-28T08:48:02.044" v="129" actId="207"/>
          <ac:spMkLst>
            <pc:docMk/>
            <pc:sldMk cId="3914452843" sldId="317"/>
            <ac:spMk id="81" creationId="{F5A5A98B-08E5-5E1F-06D8-8623DA1C6043}"/>
          </ac:spMkLst>
        </pc:spChg>
        <pc:spChg chg="add mod">
          <ac:chgData name="Sedgwick, Iain (STFC,RAL,TECH)" userId="de41d471-5fd1-49ac-b403-67b71b604f28" providerId="ADAL" clId="{50987C89-D4A0-4BAF-8A78-9A56EEBB8257}" dt="2025-10-28T08:48:07.380" v="130" actId="207"/>
          <ac:spMkLst>
            <pc:docMk/>
            <pc:sldMk cId="3914452843" sldId="317"/>
            <ac:spMk id="82" creationId="{BC881219-2D8A-ADDD-1F2C-5880CB2B7B7A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83" creationId="{D07CCC00-EC6B-7DC2-4B80-29ED337D0A36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84" creationId="{A4505D9E-F2E7-C29A-D0E9-6AD0E969CDB7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85" creationId="{B908DBB5-45D1-F395-1CEF-4C807CE86E82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86" creationId="{2AEBAB87-33F7-8AFF-39C7-98C90BE1D259}"/>
          </ac:spMkLst>
        </pc:spChg>
        <pc:spChg chg="mod">
          <ac:chgData name="Sedgwick, Iain (STFC,RAL,TECH)" userId="de41d471-5fd1-49ac-b403-67b71b604f28" providerId="ADAL" clId="{50987C89-D4A0-4BAF-8A78-9A56EEBB8257}" dt="2025-11-04T09:15:54.182" v="1097" actId="1076"/>
          <ac:spMkLst>
            <pc:docMk/>
            <pc:sldMk cId="3914452843" sldId="317"/>
            <ac:spMk id="87" creationId="{51971358-B180-FF63-05F0-BF72237C5440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89" creationId="{AA8F161A-BD7A-49C2-6EEF-830BF5CA586F}"/>
          </ac:spMkLst>
        </pc:spChg>
        <pc:spChg chg="mod">
          <ac:chgData name="Sedgwick, Iain (STFC,RAL,TECH)" userId="de41d471-5fd1-49ac-b403-67b71b604f28" providerId="ADAL" clId="{50987C89-D4A0-4BAF-8A78-9A56EEBB8257}" dt="2025-10-28T09:11:39.040" v="417" actId="1076"/>
          <ac:spMkLst>
            <pc:docMk/>
            <pc:sldMk cId="3914452843" sldId="317"/>
            <ac:spMk id="90" creationId="{EB1741BA-8EE0-F8C1-444D-3BCC948FF687}"/>
          </ac:spMkLst>
        </pc:spChg>
        <pc:spChg chg="add del mod">
          <ac:chgData name="Sedgwick, Iain (STFC,RAL,TECH)" userId="de41d471-5fd1-49ac-b403-67b71b604f28" providerId="ADAL" clId="{50987C89-D4A0-4BAF-8A78-9A56EEBB8257}" dt="2025-11-03T08:38:07.651" v="1056" actId="478"/>
          <ac:spMkLst>
            <pc:docMk/>
            <pc:sldMk cId="3914452843" sldId="317"/>
            <ac:spMk id="92" creationId="{EF913B8F-F57E-E4D9-B83C-AD3DE5D462D0}"/>
          </ac:spMkLst>
        </pc:spChg>
        <pc:spChg chg="add del mod">
          <ac:chgData name="Sedgwick, Iain (STFC,RAL,TECH)" userId="de41d471-5fd1-49ac-b403-67b71b604f28" providerId="ADAL" clId="{50987C89-D4A0-4BAF-8A78-9A56EEBB8257}" dt="2025-11-03T08:37:58.172" v="1055" actId="478"/>
          <ac:spMkLst>
            <pc:docMk/>
            <pc:sldMk cId="3914452843" sldId="317"/>
            <ac:spMk id="93" creationId="{133C0354-FABD-13A1-8961-A338FB981DFF}"/>
          </ac:spMkLst>
        </pc:spChg>
        <pc:spChg chg="mod">
          <ac:chgData name="Sedgwick, Iain (STFC,RAL,TECH)" userId="de41d471-5fd1-49ac-b403-67b71b604f28" providerId="ADAL" clId="{50987C89-D4A0-4BAF-8A78-9A56EEBB8257}" dt="2025-10-28T08:43:58.543" v="77" actId="1076"/>
          <ac:spMkLst>
            <pc:docMk/>
            <pc:sldMk cId="3914452843" sldId="317"/>
            <ac:spMk id="94" creationId="{C31A5C66-2D49-248D-7D4A-AD917527BE91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95" creationId="{3FE06DFF-4DC6-268A-6CF2-78103C1E3416}"/>
          </ac:spMkLst>
        </pc:spChg>
        <pc:spChg chg="mod">
          <ac:chgData name="Sedgwick, Iain (STFC,RAL,TECH)" userId="de41d471-5fd1-49ac-b403-67b71b604f28" providerId="ADAL" clId="{50987C89-D4A0-4BAF-8A78-9A56EEBB8257}" dt="2025-10-28T08:44:02.956" v="78" actId="1076"/>
          <ac:spMkLst>
            <pc:docMk/>
            <pc:sldMk cId="3914452843" sldId="317"/>
            <ac:spMk id="96" creationId="{95DC24AF-CD4D-7ADC-D7A8-6FAB7BAD58E9}"/>
          </ac:spMkLst>
        </pc:spChg>
        <pc:spChg chg="add mod">
          <ac:chgData name="Sedgwick, Iain (STFC,RAL,TECH)" userId="de41d471-5fd1-49ac-b403-67b71b604f28" providerId="ADAL" clId="{50987C89-D4A0-4BAF-8A78-9A56EEBB8257}" dt="2025-10-28T08:44:36.856" v="100" actId="1076"/>
          <ac:spMkLst>
            <pc:docMk/>
            <pc:sldMk cId="3914452843" sldId="317"/>
            <ac:spMk id="97" creationId="{359A45AE-3DC0-A488-E939-208F8E065C41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98" creationId="{81018EC9-0D9D-9E8B-DC03-472E62AB1DB7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0" creationId="{7C62A44B-29BC-81EF-4C17-E301FA3F92EA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1" creationId="{3A5B96CE-9902-8EA9-E860-5343C97BA220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2" creationId="{E60F7EE2-D361-E881-72FD-F5E8C178789E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3" creationId="{FB4FE3B1-D312-8DAC-063D-A8E318D835C4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4" creationId="{657CDC59-207C-A62E-FEF2-79E2695B53DE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5" creationId="{8E0AA039-AEE7-0555-42FA-D106A35AD63F}"/>
          </ac:spMkLst>
        </pc:spChg>
        <pc:spChg chg="add del mod">
          <ac:chgData name="Sedgwick, Iain (STFC,RAL,TECH)" userId="de41d471-5fd1-49ac-b403-67b71b604f28" providerId="ADAL" clId="{50987C89-D4A0-4BAF-8A78-9A56EEBB8257}" dt="2025-11-03T08:37:54.904" v="1054" actId="478"/>
          <ac:spMkLst>
            <pc:docMk/>
            <pc:sldMk cId="3914452843" sldId="317"/>
            <ac:spMk id="106" creationId="{6FB84463-EA9B-CC8D-D1BB-9419BC6979A7}"/>
          </ac:spMkLst>
        </pc:spChg>
        <pc:spChg chg="add mod">
          <ac:chgData name="Sedgwick, Iain (STFC,RAL,TECH)" userId="de41d471-5fd1-49ac-b403-67b71b604f28" providerId="ADAL" clId="{50987C89-D4A0-4BAF-8A78-9A56EEBB8257}" dt="2025-11-03T08:39:16.536" v="1069" actId="14100"/>
          <ac:spMkLst>
            <pc:docMk/>
            <pc:sldMk cId="3914452843" sldId="317"/>
            <ac:spMk id="107" creationId="{998A84C3-F078-0833-08E6-12A101B6AB55}"/>
          </ac:spMkLst>
        </pc:spChg>
        <pc:spChg chg="add mod">
          <ac:chgData name="Sedgwick, Iain (STFC,RAL,TECH)" userId="de41d471-5fd1-49ac-b403-67b71b604f28" providerId="ADAL" clId="{50987C89-D4A0-4BAF-8A78-9A56EEBB8257}" dt="2025-11-03T08:39:42.528" v="1074" actId="1076"/>
          <ac:spMkLst>
            <pc:docMk/>
            <pc:sldMk cId="3914452843" sldId="317"/>
            <ac:spMk id="108" creationId="{A87DA9C6-E09B-19C2-DC22-4F6B91C46CD3}"/>
          </ac:spMkLst>
        </pc:spChg>
        <pc:spChg chg="add mod">
          <ac:chgData name="Sedgwick, Iain (STFC,RAL,TECH)" userId="de41d471-5fd1-49ac-b403-67b71b604f28" providerId="ADAL" clId="{50987C89-D4A0-4BAF-8A78-9A56EEBB8257}" dt="2025-11-03T08:39:42.528" v="1074" actId="1076"/>
          <ac:spMkLst>
            <pc:docMk/>
            <pc:sldMk cId="3914452843" sldId="317"/>
            <ac:spMk id="109" creationId="{2D9B369E-402E-C155-9BC9-326F8F975FC9}"/>
          </ac:spMkLst>
        </pc:spChg>
        <pc:spChg chg="add mod">
          <ac:chgData name="Sedgwick, Iain (STFC,RAL,TECH)" userId="de41d471-5fd1-49ac-b403-67b71b604f28" providerId="ADAL" clId="{50987C89-D4A0-4BAF-8A78-9A56EEBB8257}" dt="2025-11-03T08:39:54.887" v="1077" actId="1076"/>
          <ac:spMkLst>
            <pc:docMk/>
            <pc:sldMk cId="3914452843" sldId="317"/>
            <ac:spMk id="110" creationId="{ECFDB5CC-5C40-2885-6F6A-0E0D6A713C7C}"/>
          </ac:spMkLst>
        </pc:spChg>
        <pc:spChg chg="add mod">
          <ac:chgData name="Sedgwick, Iain (STFC,RAL,TECH)" userId="de41d471-5fd1-49ac-b403-67b71b604f28" providerId="ADAL" clId="{50987C89-D4A0-4BAF-8A78-9A56EEBB8257}" dt="2025-11-03T08:39:54.887" v="1077" actId="1076"/>
          <ac:spMkLst>
            <pc:docMk/>
            <pc:sldMk cId="3914452843" sldId="317"/>
            <ac:spMk id="111" creationId="{56AD585B-4181-6C26-B6A9-378D39935158}"/>
          </ac:spMkLst>
        </pc:spChg>
        <pc:spChg chg="del mod">
          <ac:chgData name="Sedgwick, Iain (STFC,RAL,TECH)" userId="de41d471-5fd1-49ac-b403-67b71b604f28" providerId="ADAL" clId="{50987C89-D4A0-4BAF-8A78-9A56EEBB8257}" dt="2025-11-03T15:22:08.406" v="1094" actId="478"/>
          <ac:spMkLst>
            <pc:docMk/>
            <pc:sldMk cId="3914452843" sldId="317"/>
            <ac:spMk id="112" creationId="{6DFF43AA-83E1-0ACA-6FF5-C66135E1142A}"/>
          </ac:spMkLst>
        </pc:spChg>
        <pc:spChg chg="add mod">
          <ac:chgData name="Sedgwick, Iain (STFC,RAL,TECH)" userId="de41d471-5fd1-49ac-b403-67b71b604f28" providerId="ADAL" clId="{50987C89-D4A0-4BAF-8A78-9A56EEBB8257}" dt="2025-11-03T08:39:54.887" v="1077" actId="1076"/>
          <ac:spMkLst>
            <pc:docMk/>
            <pc:sldMk cId="3914452843" sldId="317"/>
            <ac:spMk id="113" creationId="{AC1870AA-CD2E-63F1-0A4C-6D56A8A0A634}"/>
          </ac:spMkLst>
        </pc:spChg>
        <pc:spChg chg="add mod">
          <ac:chgData name="Sedgwick, Iain (STFC,RAL,TECH)" userId="de41d471-5fd1-49ac-b403-67b71b604f28" providerId="ADAL" clId="{50987C89-D4A0-4BAF-8A78-9A56EEBB8257}" dt="2025-11-03T08:39:54.887" v="1077" actId="1076"/>
          <ac:spMkLst>
            <pc:docMk/>
            <pc:sldMk cId="3914452843" sldId="317"/>
            <ac:spMk id="114" creationId="{D3F46859-EA48-A70E-31B4-2F4EE66AA7B3}"/>
          </ac:spMkLst>
        </pc:spChg>
        <pc:spChg chg="mod">
          <ac:chgData name="Sedgwick, Iain (STFC,RAL,TECH)" userId="de41d471-5fd1-49ac-b403-67b71b604f28" providerId="ADAL" clId="{50987C89-D4A0-4BAF-8A78-9A56EEBB8257}" dt="2025-10-28T09:12:05.929" v="427" actId="14100"/>
          <ac:spMkLst>
            <pc:docMk/>
            <pc:sldMk cId="3914452843" sldId="317"/>
            <ac:spMk id="115" creationId="{51804D64-2EFE-EE5E-40BB-ED90529FC665}"/>
          </ac:spMkLst>
        </pc:spChg>
        <pc:spChg chg="mod">
          <ac:chgData name="Sedgwick, Iain (STFC,RAL,TECH)" userId="de41d471-5fd1-49ac-b403-67b71b604f28" providerId="ADAL" clId="{50987C89-D4A0-4BAF-8A78-9A56EEBB8257}" dt="2025-10-28T10:21:05.021" v="565" actId="20577"/>
          <ac:spMkLst>
            <pc:docMk/>
            <pc:sldMk cId="3914452843" sldId="317"/>
            <ac:spMk id="122" creationId="{7EB95DEB-73F4-64EA-8286-408417DE0CED}"/>
          </ac:spMkLst>
        </pc:spChg>
        <pc:spChg chg="mod">
          <ac:chgData name="Sedgwick, Iain (STFC,RAL,TECH)" userId="de41d471-5fd1-49ac-b403-67b71b604f28" providerId="ADAL" clId="{50987C89-D4A0-4BAF-8A78-9A56EEBB8257}" dt="2025-10-28T10:25:19.292" v="587" actId="14100"/>
          <ac:spMkLst>
            <pc:docMk/>
            <pc:sldMk cId="3914452843" sldId="317"/>
            <ac:spMk id="124" creationId="{A17D8393-4715-424A-30EB-481BBAE7347D}"/>
          </ac:spMkLst>
        </pc:spChg>
        <pc:spChg chg="mod">
          <ac:chgData name="Sedgwick, Iain (STFC,RAL,TECH)" userId="de41d471-5fd1-49ac-b403-67b71b604f28" providerId="ADAL" clId="{50987C89-D4A0-4BAF-8A78-9A56EEBB8257}" dt="2025-10-28T09:27:41.506" v="536" actId="1076"/>
          <ac:spMkLst>
            <pc:docMk/>
            <pc:sldMk cId="3914452843" sldId="317"/>
            <ac:spMk id="130" creationId="{D140B08F-E8E7-0A1F-34DF-85F47916C508}"/>
          </ac:spMkLst>
        </pc:spChg>
        <pc:spChg chg="mod">
          <ac:chgData name="Sedgwick, Iain (STFC,RAL,TECH)" userId="de41d471-5fd1-49ac-b403-67b71b604f28" providerId="ADAL" clId="{50987C89-D4A0-4BAF-8A78-9A56EEBB8257}" dt="2025-10-28T11:18:24.579" v="783" actId="404"/>
          <ac:spMkLst>
            <pc:docMk/>
            <pc:sldMk cId="3914452843" sldId="317"/>
            <ac:spMk id="131" creationId="{1AB4A628-94A0-B201-679B-C7247ED0C8AC}"/>
          </ac:spMkLst>
        </pc:spChg>
        <pc:spChg chg="mod">
          <ac:chgData name="Sedgwick, Iain (STFC,RAL,TECH)" userId="de41d471-5fd1-49ac-b403-67b71b604f28" providerId="ADAL" clId="{50987C89-D4A0-4BAF-8A78-9A56EEBB8257}" dt="2025-10-28T10:20:42.256" v="549" actId="20577"/>
          <ac:spMkLst>
            <pc:docMk/>
            <pc:sldMk cId="3914452843" sldId="317"/>
            <ac:spMk id="132" creationId="{26DCEA3E-9F20-9972-E0AA-C315737A7C62}"/>
          </ac:spMkLst>
        </pc:spChg>
        <pc:spChg chg="add mod">
          <ac:chgData name="Sedgwick, Iain (STFC,RAL,TECH)" userId="de41d471-5fd1-49ac-b403-67b71b604f28" providerId="ADAL" clId="{50987C89-D4A0-4BAF-8A78-9A56EEBB8257}" dt="2025-10-28T08:44:58.276" v="105" actId="1076"/>
          <ac:spMkLst>
            <pc:docMk/>
            <pc:sldMk cId="3914452843" sldId="317"/>
            <ac:spMk id="134" creationId="{7AFDFD3F-4E9E-9978-E098-FA6CD93AE8AC}"/>
          </ac:spMkLst>
        </pc:spChg>
        <pc:spChg chg="mod">
          <ac:chgData name="Sedgwick, Iain (STFC,RAL,TECH)" userId="de41d471-5fd1-49ac-b403-67b71b604f28" providerId="ADAL" clId="{50987C89-D4A0-4BAF-8A78-9A56EEBB8257}" dt="2025-10-28T09:12:56.285" v="437" actId="14100"/>
          <ac:spMkLst>
            <pc:docMk/>
            <pc:sldMk cId="3914452843" sldId="317"/>
            <ac:spMk id="135" creationId="{B42E88C2-FC2B-070A-2CCD-BB9F7F42E873}"/>
          </ac:spMkLst>
        </pc:spChg>
        <pc:spChg chg="mod">
          <ac:chgData name="Sedgwick, Iain (STFC,RAL,TECH)" userId="de41d471-5fd1-49ac-b403-67b71b604f28" providerId="ADAL" clId="{50987C89-D4A0-4BAF-8A78-9A56EEBB8257}" dt="2025-10-28T09:08:11.796" v="382" actId="164"/>
          <ac:spMkLst>
            <pc:docMk/>
            <pc:sldMk cId="3914452843" sldId="317"/>
            <ac:spMk id="139" creationId="{BBCAB3F7-A7DF-28D3-0252-BC8EC02DF0BD}"/>
          </ac:spMkLst>
        </pc:spChg>
        <pc:spChg chg="mod">
          <ac:chgData name="Sedgwick, Iain (STFC,RAL,TECH)" userId="de41d471-5fd1-49ac-b403-67b71b604f28" providerId="ADAL" clId="{50987C89-D4A0-4BAF-8A78-9A56EEBB8257}" dt="2025-10-28T09:08:11.796" v="382" actId="164"/>
          <ac:spMkLst>
            <pc:docMk/>
            <pc:sldMk cId="3914452843" sldId="317"/>
            <ac:spMk id="145" creationId="{19C199A8-DD02-57F5-5418-5379D1A6FC3B}"/>
          </ac:spMkLst>
        </pc:spChg>
        <pc:spChg chg="add mod">
          <ac:chgData name="Sedgwick, Iain (STFC,RAL,TECH)" userId="de41d471-5fd1-49ac-b403-67b71b604f28" providerId="ADAL" clId="{50987C89-D4A0-4BAF-8A78-9A56EEBB8257}" dt="2025-10-28T09:18:21.761" v="487" actId="1076"/>
          <ac:spMkLst>
            <pc:docMk/>
            <pc:sldMk cId="3914452843" sldId="317"/>
            <ac:spMk id="156" creationId="{BE4214BE-C604-A6AF-C050-F0CCBD6A34E8}"/>
          </ac:spMkLst>
        </pc:spChg>
        <pc:spChg chg="mod">
          <ac:chgData name="Sedgwick, Iain (STFC,RAL,TECH)" userId="de41d471-5fd1-49ac-b403-67b71b604f28" providerId="ADAL" clId="{50987C89-D4A0-4BAF-8A78-9A56EEBB8257}" dt="2025-10-28T08:46:52.546" v="118" actId="1076"/>
          <ac:spMkLst>
            <pc:docMk/>
            <pc:sldMk cId="3914452843" sldId="317"/>
            <ac:spMk id="158" creationId="{6D9E1E7E-BD85-CCFB-7BA9-AB02AFEB565B}"/>
          </ac:spMkLst>
        </pc:spChg>
        <pc:spChg chg="add mod">
          <ac:chgData name="Sedgwick, Iain (STFC,RAL,TECH)" userId="de41d471-5fd1-49ac-b403-67b71b604f28" providerId="ADAL" clId="{50987C89-D4A0-4BAF-8A78-9A56EEBB8257}" dt="2025-10-28T08:47:28.206" v="126" actId="1076"/>
          <ac:spMkLst>
            <pc:docMk/>
            <pc:sldMk cId="3914452843" sldId="317"/>
            <ac:spMk id="160" creationId="{2FF0AC30-C870-ED0E-EDAB-BA01B97EA4ED}"/>
          </ac:spMkLst>
        </pc:spChg>
        <pc:spChg chg="add mod">
          <ac:chgData name="Sedgwick, Iain (STFC,RAL,TECH)" userId="de41d471-5fd1-49ac-b403-67b71b604f28" providerId="ADAL" clId="{50987C89-D4A0-4BAF-8A78-9A56EEBB8257}" dt="2025-10-28T08:47:39.920" v="128" actId="1076"/>
          <ac:spMkLst>
            <pc:docMk/>
            <pc:sldMk cId="3914452843" sldId="317"/>
            <ac:spMk id="162" creationId="{ECB53EFA-152E-E759-193D-A66407AB9A88}"/>
          </ac:spMkLst>
        </pc:spChg>
        <pc:spChg chg="add mod">
          <ac:chgData name="Sedgwick, Iain (STFC,RAL,TECH)" userId="de41d471-5fd1-49ac-b403-67b71b604f28" providerId="ADAL" clId="{50987C89-D4A0-4BAF-8A78-9A56EEBB8257}" dt="2025-10-28T09:09:37.014" v="395" actId="1076"/>
          <ac:spMkLst>
            <pc:docMk/>
            <pc:sldMk cId="3914452843" sldId="317"/>
            <ac:spMk id="163" creationId="{F9B7FC80-B443-2ED2-CE46-24A0DE02DCB9}"/>
          </ac:spMkLst>
        </pc:spChg>
        <pc:spChg chg="add mod">
          <ac:chgData name="Sedgwick, Iain (STFC,RAL,TECH)" userId="de41d471-5fd1-49ac-b403-67b71b604f28" providerId="ADAL" clId="{50987C89-D4A0-4BAF-8A78-9A56EEBB8257}" dt="2025-10-28T09:09:40.185" v="396" actId="1076"/>
          <ac:spMkLst>
            <pc:docMk/>
            <pc:sldMk cId="3914452843" sldId="317"/>
            <ac:spMk id="164" creationId="{061A17FE-E188-547C-7898-A32096756F4E}"/>
          </ac:spMkLst>
        </pc:spChg>
        <pc:spChg chg="add mod">
          <ac:chgData name="Sedgwick, Iain (STFC,RAL,TECH)" userId="de41d471-5fd1-49ac-b403-67b71b604f28" providerId="ADAL" clId="{50987C89-D4A0-4BAF-8A78-9A56EEBB8257}" dt="2025-10-28T11:18:03.219" v="769" actId="1076"/>
          <ac:spMkLst>
            <pc:docMk/>
            <pc:sldMk cId="3914452843" sldId="317"/>
            <ac:spMk id="166" creationId="{6724BC23-0013-4154-A636-C3D857E36585}"/>
          </ac:spMkLst>
        </pc:spChg>
        <pc:spChg chg="add mod">
          <ac:chgData name="Sedgwick, Iain (STFC,RAL,TECH)" userId="de41d471-5fd1-49ac-b403-67b71b604f28" providerId="ADAL" clId="{50987C89-D4A0-4BAF-8A78-9A56EEBB8257}" dt="2025-11-04T09:22:16.528" v="1247" actId="1076"/>
          <ac:spMkLst>
            <pc:docMk/>
            <pc:sldMk cId="3914452843" sldId="317"/>
            <ac:spMk id="168" creationId="{13A83E49-FB5A-953D-5592-6C347890E3CE}"/>
          </ac:spMkLst>
        </pc:spChg>
        <pc:spChg chg="add mod">
          <ac:chgData name="Sedgwick, Iain (STFC,RAL,TECH)" userId="de41d471-5fd1-49ac-b403-67b71b604f28" providerId="ADAL" clId="{50987C89-D4A0-4BAF-8A78-9A56EEBB8257}" dt="2025-10-28T08:59:24.205" v="235" actId="1076"/>
          <ac:spMkLst>
            <pc:docMk/>
            <pc:sldMk cId="3914452843" sldId="317"/>
            <ac:spMk id="170" creationId="{E34F5512-0973-D326-C348-B78DDE8C1136}"/>
          </ac:spMkLst>
        </pc:spChg>
        <pc:spChg chg="add mod">
          <ac:chgData name="Sedgwick, Iain (STFC,RAL,TECH)" userId="de41d471-5fd1-49ac-b403-67b71b604f28" providerId="ADAL" clId="{50987C89-D4A0-4BAF-8A78-9A56EEBB8257}" dt="2025-10-28T09:00:53.703" v="260" actId="207"/>
          <ac:spMkLst>
            <pc:docMk/>
            <pc:sldMk cId="3914452843" sldId="317"/>
            <ac:spMk id="173" creationId="{00383CC1-7306-5BD2-A077-773A98D687BC}"/>
          </ac:spMkLst>
        </pc:spChg>
        <pc:spChg chg="add mod">
          <ac:chgData name="Sedgwick, Iain (STFC,RAL,TECH)" userId="de41d471-5fd1-49ac-b403-67b71b604f28" providerId="ADAL" clId="{50987C89-D4A0-4BAF-8A78-9A56EEBB8257}" dt="2025-10-28T08:59:55.200" v="242" actId="1076"/>
          <ac:spMkLst>
            <pc:docMk/>
            <pc:sldMk cId="3914452843" sldId="317"/>
            <ac:spMk id="174" creationId="{C30458A5-254C-6F96-9675-97AA9F224224}"/>
          </ac:spMkLst>
        </pc:spChg>
        <pc:spChg chg="add mod">
          <ac:chgData name="Sedgwick, Iain (STFC,RAL,TECH)" userId="de41d471-5fd1-49ac-b403-67b71b604f28" providerId="ADAL" clId="{50987C89-D4A0-4BAF-8A78-9A56EEBB8257}" dt="2025-10-28T09:00:53.703" v="260" actId="207"/>
          <ac:spMkLst>
            <pc:docMk/>
            <pc:sldMk cId="3914452843" sldId="317"/>
            <ac:spMk id="176" creationId="{4AD0E6B4-C628-896C-7DAD-495E0ADCCC3B}"/>
          </ac:spMkLst>
        </pc:spChg>
        <pc:spChg chg="add mod">
          <ac:chgData name="Sedgwick, Iain (STFC,RAL,TECH)" userId="de41d471-5fd1-49ac-b403-67b71b604f28" providerId="ADAL" clId="{50987C89-D4A0-4BAF-8A78-9A56EEBB8257}" dt="2025-10-28T09:00:11.961" v="246" actId="1076"/>
          <ac:spMkLst>
            <pc:docMk/>
            <pc:sldMk cId="3914452843" sldId="317"/>
            <ac:spMk id="177" creationId="{71E1C595-8144-D1C5-F2B1-61040930CD2A}"/>
          </ac:spMkLst>
        </pc:spChg>
        <pc:spChg chg="add mod">
          <ac:chgData name="Sedgwick, Iain (STFC,RAL,TECH)" userId="de41d471-5fd1-49ac-b403-67b71b604f28" providerId="ADAL" clId="{50987C89-D4A0-4BAF-8A78-9A56EEBB8257}" dt="2025-10-28T09:00:53.703" v="260" actId="207"/>
          <ac:spMkLst>
            <pc:docMk/>
            <pc:sldMk cId="3914452843" sldId="317"/>
            <ac:spMk id="179" creationId="{72351F9D-B412-C873-DE7A-5561532C5254}"/>
          </ac:spMkLst>
        </pc:spChg>
        <pc:spChg chg="add mod">
          <ac:chgData name="Sedgwick, Iain (STFC,RAL,TECH)" userId="de41d471-5fd1-49ac-b403-67b71b604f28" providerId="ADAL" clId="{50987C89-D4A0-4BAF-8A78-9A56EEBB8257}" dt="2025-10-28T09:00:11.961" v="246" actId="1076"/>
          <ac:spMkLst>
            <pc:docMk/>
            <pc:sldMk cId="3914452843" sldId="317"/>
            <ac:spMk id="180" creationId="{81D0B458-B1A4-AF33-C5BD-E0B9BEF0DF27}"/>
          </ac:spMkLst>
        </pc:spChg>
        <pc:spChg chg="add mod">
          <ac:chgData name="Sedgwick, Iain (STFC,RAL,TECH)" userId="de41d471-5fd1-49ac-b403-67b71b604f28" providerId="ADAL" clId="{50987C89-D4A0-4BAF-8A78-9A56EEBB8257}" dt="2025-10-28T09:00:53.703" v="260" actId="207"/>
          <ac:spMkLst>
            <pc:docMk/>
            <pc:sldMk cId="3914452843" sldId="317"/>
            <ac:spMk id="182" creationId="{4A17CE31-67C5-56E5-F929-4858CC58C081}"/>
          </ac:spMkLst>
        </pc:spChg>
        <pc:spChg chg="add mod">
          <ac:chgData name="Sedgwick, Iain (STFC,RAL,TECH)" userId="de41d471-5fd1-49ac-b403-67b71b604f28" providerId="ADAL" clId="{50987C89-D4A0-4BAF-8A78-9A56EEBB8257}" dt="2025-10-28T09:00:33.467" v="249" actId="1076"/>
          <ac:spMkLst>
            <pc:docMk/>
            <pc:sldMk cId="3914452843" sldId="317"/>
            <ac:spMk id="183" creationId="{BF8E40B6-B2E8-99F7-B082-ECDB1EC59719}"/>
          </ac:spMkLst>
        </pc:spChg>
        <pc:spChg chg="add mod">
          <ac:chgData name="Sedgwick, Iain (STFC,RAL,TECH)" userId="de41d471-5fd1-49ac-b403-67b71b604f28" providerId="ADAL" clId="{50987C89-D4A0-4BAF-8A78-9A56EEBB8257}" dt="2025-10-28T09:01:32.606" v="264" actId="207"/>
          <ac:spMkLst>
            <pc:docMk/>
            <pc:sldMk cId="3914452843" sldId="317"/>
            <ac:spMk id="185" creationId="{00C2385E-A604-6E72-0B29-F3E89649A3E0}"/>
          </ac:spMkLst>
        </pc:spChg>
        <pc:spChg chg="add mod">
          <ac:chgData name="Sedgwick, Iain (STFC,RAL,TECH)" userId="de41d471-5fd1-49ac-b403-67b71b604f28" providerId="ADAL" clId="{50987C89-D4A0-4BAF-8A78-9A56EEBB8257}" dt="2025-10-28T09:01:32.606" v="264" actId="207"/>
          <ac:spMkLst>
            <pc:docMk/>
            <pc:sldMk cId="3914452843" sldId="317"/>
            <ac:spMk id="186" creationId="{809CEBB3-04E5-5EEC-7990-ABCFDD4BE1DF}"/>
          </ac:spMkLst>
        </pc:spChg>
        <pc:spChg chg="add mod">
          <ac:chgData name="Sedgwick, Iain (STFC,RAL,TECH)" userId="de41d471-5fd1-49ac-b403-67b71b604f28" providerId="ADAL" clId="{50987C89-D4A0-4BAF-8A78-9A56EEBB8257}" dt="2025-10-28T10:25:28.097" v="589" actId="1076"/>
          <ac:spMkLst>
            <pc:docMk/>
            <pc:sldMk cId="3914452843" sldId="317"/>
            <ac:spMk id="187" creationId="{EFA733EA-1462-B751-1621-D6ABEBD2F567}"/>
          </ac:spMkLst>
        </pc:spChg>
        <pc:spChg chg="add mod">
          <ac:chgData name="Sedgwick, Iain (STFC,RAL,TECH)" userId="de41d471-5fd1-49ac-b403-67b71b604f28" providerId="ADAL" clId="{50987C89-D4A0-4BAF-8A78-9A56EEBB8257}" dt="2025-10-28T10:25:28.097" v="589" actId="1076"/>
          <ac:spMkLst>
            <pc:docMk/>
            <pc:sldMk cId="3914452843" sldId="317"/>
            <ac:spMk id="188" creationId="{5BE87B4A-58DB-0050-CC08-E22E0F569049}"/>
          </ac:spMkLst>
        </pc:spChg>
        <pc:spChg chg="add mod">
          <ac:chgData name="Sedgwick, Iain (STFC,RAL,TECH)" userId="de41d471-5fd1-49ac-b403-67b71b604f28" providerId="ADAL" clId="{50987C89-D4A0-4BAF-8A78-9A56EEBB8257}" dt="2025-10-28T10:24:51.370" v="584" actId="1076"/>
          <ac:spMkLst>
            <pc:docMk/>
            <pc:sldMk cId="3914452843" sldId="317"/>
            <ac:spMk id="189" creationId="{DE9D50E0-3757-EE3B-5CEB-6AB8EE09A039}"/>
          </ac:spMkLst>
        </pc:spChg>
        <pc:spChg chg="add mod">
          <ac:chgData name="Sedgwick, Iain (STFC,RAL,TECH)" userId="de41d471-5fd1-49ac-b403-67b71b604f28" providerId="ADAL" clId="{50987C89-D4A0-4BAF-8A78-9A56EEBB8257}" dt="2025-10-28T10:24:51.370" v="584" actId="1076"/>
          <ac:spMkLst>
            <pc:docMk/>
            <pc:sldMk cId="3914452843" sldId="317"/>
            <ac:spMk id="190" creationId="{BEA2072A-4F51-D972-71D8-CAC17F7ADDDA}"/>
          </ac:spMkLst>
        </pc:spChg>
        <pc:spChg chg="add mod">
          <ac:chgData name="Sedgwick, Iain (STFC,RAL,TECH)" userId="de41d471-5fd1-49ac-b403-67b71b604f28" providerId="ADAL" clId="{50987C89-D4A0-4BAF-8A78-9A56EEBB8257}" dt="2025-11-03T15:26:01.010" v="1096" actId="20577"/>
          <ac:spMkLst>
            <pc:docMk/>
            <pc:sldMk cId="3914452843" sldId="317"/>
            <ac:spMk id="194" creationId="{6D3C60DA-E2F1-06BD-2754-246D164EF1D9}"/>
          </ac:spMkLst>
        </pc:spChg>
        <pc:spChg chg="add mod">
          <ac:chgData name="Sedgwick, Iain (STFC,RAL,TECH)" userId="de41d471-5fd1-49ac-b403-67b71b604f28" providerId="ADAL" clId="{50987C89-D4A0-4BAF-8A78-9A56EEBB8257}" dt="2025-10-28T09:15:50.527" v="451" actId="207"/>
          <ac:spMkLst>
            <pc:docMk/>
            <pc:sldMk cId="3914452843" sldId="317"/>
            <ac:spMk id="200" creationId="{8428181B-4313-FCB0-0860-87B97D9A31A2}"/>
          </ac:spMkLst>
        </pc:spChg>
        <pc:spChg chg="add mod">
          <ac:chgData name="Sedgwick, Iain (STFC,RAL,TECH)" userId="de41d471-5fd1-49ac-b403-67b71b604f28" providerId="ADAL" clId="{50987C89-D4A0-4BAF-8A78-9A56EEBB8257}" dt="2025-10-28T09:15:55.582" v="453" actId="1076"/>
          <ac:spMkLst>
            <pc:docMk/>
            <pc:sldMk cId="3914452843" sldId="317"/>
            <ac:spMk id="201" creationId="{2342507E-3686-09C4-4FF4-8D5477E789F0}"/>
          </ac:spMkLst>
        </pc:spChg>
        <pc:spChg chg="add mod">
          <ac:chgData name="Sedgwick, Iain (STFC,RAL,TECH)" userId="de41d471-5fd1-49ac-b403-67b71b604f28" providerId="ADAL" clId="{50987C89-D4A0-4BAF-8A78-9A56EEBB8257}" dt="2025-10-28T09:18:44.468" v="493" actId="14100"/>
          <ac:spMkLst>
            <pc:docMk/>
            <pc:sldMk cId="3914452843" sldId="317"/>
            <ac:spMk id="229" creationId="{285DB6E2-300A-BA47-DA8E-F2E12950381A}"/>
          </ac:spMkLst>
        </pc:spChg>
        <pc:spChg chg="add mod">
          <ac:chgData name="Sedgwick, Iain (STFC,RAL,TECH)" userId="de41d471-5fd1-49ac-b403-67b71b604f28" providerId="ADAL" clId="{50987C89-D4A0-4BAF-8A78-9A56EEBB8257}" dt="2025-10-28T09:18:39.286" v="492" actId="14100"/>
          <ac:spMkLst>
            <pc:docMk/>
            <pc:sldMk cId="3914452843" sldId="317"/>
            <ac:spMk id="230" creationId="{2E3F92C8-E6B0-9FD5-DAEA-8AD394181F81}"/>
          </ac:spMkLst>
        </pc:spChg>
        <pc:spChg chg="add mod">
          <ac:chgData name="Sedgwick, Iain (STFC,RAL,TECH)" userId="de41d471-5fd1-49ac-b403-67b71b604f28" providerId="ADAL" clId="{50987C89-D4A0-4BAF-8A78-9A56EEBB8257}" dt="2025-10-28T09:19:31.560" v="507" actId="1076"/>
          <ac:spMkLst>
            <pc:docMk/>
            <pc:sldMk cId="3914452843" sldId="317"/>
            <ac:spMk id="231" creationId="{6F359228-C42A-CE6B-79F4-B9F786D74D02}"/>
          </ac:spMkLst>
        </pc:spChg>
        <pc:spChg chg="add mod">
          <ac:chgData name="Sedgwick, Iain (STFC,RAL,TECH)" userId="de41d471-5fd1-49ac-b403-67b71b604f28" providerId="ADAL" clId="{50987C89-D4A0-4BAF-8A78-9A56EEBB8257}" dt="2025-10-28T11:17:29.076" v="761" actId="20577"/>
          <ac:spMkLst>
            <pc:docMk/>
            <pc:sldMk cId="3914452843" sldId="317"/>
            <ac:spMk id="237" creationId="{1FEE51DF-89DB-138A-004B-CDAE2E4C4D5B}"/>
          </ac:spMkLst>
        </pc:spChg>
        <pc:spChg chg="add mod">
          <ac:chgData name="Sedgwick, Iain (STFC,RAL,TECH)" userId="de41d471-5fd1-49ac-b403-67b71b604f28" providerId="ADAL" clId="{50987C89-D4A0-4BAF-8A78-9A56EEBB8257}" dt="2025-10-28T10:20:56.445" v="553" actId="1076"/>
          <ac:spMkLst>
            <pc:docMk/>
            <pc:sldMk cId="3914452843" sldId="317"/>
            <ac:spMk id="244" creationId="{2A6580BC-E0D2-66E1-CB3B-0611B00EA54A}"/>
          </ac:spMkLst>
        </pc:spChg>
        <pc:spChg chg="add mod">
          <ac:chgData name="Sedgwick, Iain (STFC,RAL,TECH)" userId="de41d471-5fd1-49ac-b403-67b71b604f28" providerId="ADAL" clId="{50987C89-D4A0-4BAF-8A78-9A56EEBB8257}" dt="2025-10-28T11:43:02.915" v="867" actId="1076"/>
          <ac:spMkLst>
            <pc:docMk/>
            <pc:sldMk cId="3914452843" sldId="317"/>
            <ac:spMk id="246" creationId="{67352E9F-7640-5EAB-56EF-8A66C38F1C79}"/>
          </ac:spMkLst>
        </pc:spChg>
        <pc:spChg chg="add mod">
          <ac:chgData name="Sedgwick, Iain (STFC,RAL,TECH)" userId="de41d471-5fd1-49ac-b403-67b71b604f28" providerId="ADAL" clId="{50987C89-D4A0-4BAF-8A78-9A56EEBB8257}" dt="2025-10-28T10:25:34.877" v="590" actId="1076"/>
          <ac:spMkLst>
            <pc:docMk/>
            <pc:sldMk cId="3914452843" sldId="317"/>
            <ac:spMk id="247" creationId="{AB9F71DA-213B-5D06-D419-BE9974958E58}"/>
          </ac:spMkLst>
        </pc:spChg>
        <pc:spChg chg="add mod">
          <ac:chgData name="Sedgwick, Iain (STFC,RAL,TECH)" userId="de41d471-5fd1-49ac-b403-67b71b604f28" providerId="ADAL" clId="{50987C89-D4A0-4BAF-8A78-9A56EEBB8257}" dt="2025-10-28T10:25:34.877" v="590" actId="1076"/>
          <ac:spMkLst>
            <pc:docMk/>
            <pc:sldMk cId="3914452843" sldId="317"/>
            <ac:spMk id="248" creationId="{AE60EFF2-4A77-CFBC-804E-3ADFCD089748}"/>
          </ac:spMkLst>
        </pc:spChg>
        <pc:spChg chg="add mod">
          <ac:chgData name="Sedgwick, Iain (STFC,RAL,TECH)" userId="de41d471-5fd1-49ac-b403-67b71b604f28" providerId="ADAL" clId="{50987C89-D4A0-4BAF-8A78-9A56EEBB8257}" dt="2025-10-28T11:21:12.518" v="825" actId="1076"/>
          <ac:spMkLst>
            <pc:docMk/>
            <pc:sldMk cId="3914452843" sldId="317"/>
            <ac:spMk id="250" creationId="{0C537D1E-5652-01FD-A73B-B94E7A1902E7}"/>
          </ac:spMkLst>
        </pc:spChg>
        <pc:spChg chg="add mod">
          <ac:chgData name="Sedgwick, Iain (STFC,RAL,TECH)" userId="de41d471-5fd1-49ac-b403-67b71b604f28" providerId="ADAL" clId="{50987C89-D4A0-4BAF-8A78-9A56EEBB8257}" dt="2025-10-28T11:21:12.518" v="825" actId="1076"/>
          <ac:spMkLst>
            <pc:docMk/>
            <pc:sldMk cId="3914452843" sldId="317"/>
            <ac:spMk id="251" creationId="{B8F1A378-A332-E057-DF10-FFB60435A21F}"/>
          </ac:spMkLst>
        </pc:spChg>
        <pc:spChg chg="add mod">
          <ac:chgData name="Sedgwick, Iain (STFC,RAL,TECH)" userId="de41d471-5fd1-49ac-b403-67b71b604f28" providerId="ADAL" clId="{50987C89-D4A0-4BAF-8A78-9A56EEBB8257}" dt="2025-10-28T11:21:12.518" v="825" actId="1076"/>
          <ac:spMkLst>
            <pc:docMk/>
            <pc:sldMk cId="3914452843" sldId="317"/>
            <ac:spMk id="252" creationId="{91319D9C-0DBD-D447-8CFE-60F151A673D5}"/>
          </ac:spMkLst>
        </pc:spChg>
        <pc:spChg chg="add mod">
          <ac:chgData name="Sedgwick, Iain (STFC,RAL,TECH)" userId="de41d471-5fd1-49ac-b403-67b71b604f28" providerId="ADAL" clId="{50987C89-D4A0-4BAF-8A78-9A56EEBB8257}" dt="2025-10-28T11:21:12.518" v="825" actId="1076"/>
          <ac:spMkLst>
            <pc:docMk/>
            <pc:sldMk cId="3914452843" sldId="317"/>
            <ac:spMk id="253" creationId="{4CDC0F2F-6B60-B15F-3D48-B32A64FBC1A6}"/>
          </ac:spMkLst>
        </pc:spChg>
        <pc:spChg chg="add mod">
          <ac:chgData name="Sedgwick, Iain (STFC,RAL,TECH)" userId="de41d471-5fd1-49ac-b403-67b71b604f28" providerId="ADAL" clId="{50987C89-D4A0-4BAF-8A78-9A56EEBB8257}" dt="2025-10-28T11:17:59.020" v="767" actId="20577"/>
          <ac:spMkLst>
            <pc:docMk/>
            <pc:sldMk cId="3914452843" sldId="317"/>
            <ac:spMk id="258" creationId="{E26F77AF-1444-6628-24DC-C7D586F1C8F8}"/>
          </ac:spMkLst>
        </pc:spChg>
        <pc:spChg chg="add mod ord">
          <ac:chgData name="Sedgwick, Iain (STFC,RAL,TECH)" userId="de41d471-5fd1-49ac-b403-67b71b604f28" providerId="ADAL" clId="{50987C89-D4A0-4BAF-8A78-9A56EEBB8257}" dt="2025-10-28T11:15:25.720" v="735" actId="167"/>
          <ac:spMkLst>
            <pc:docMk/>
            <pc:sldMk cId="3914452843" sldId="317"/>
            <ac:spMk id="269" creationId="{2C32E274-B440-81C7-2784-D1BD706A353F}"/>
          </ac:spMkLst>
        </pc:spChg>
        <pc:spChg chg="add mod ord">
          <ac:chgData name="Sedgwick, Iain (STFC,RAL,TECH)" userId="de41d471-5fd1-49ac-b403-67b71b604f28" providerId="ADAL" clId="{50987C89-D4A0-4BAF-8A78-9A56EEBB8257}" dt="2025-10-28T11:15:58.121" v="744" actId="14100"/>
          <ac:spMkLst>
            <pc:docMk/>
            <pc:sldMk cId="3914452843" sldId="317"/>
            <ac:spMk id="270" creationId="{159A31D9-3315-3665-1EF9-2929FD3C0280}"/>
          </ac:spMkLst>
        </pc:spChg>
        <pc:spChg chg="add mod">
          <ac:chgData name="Sedgwick, Iain (STFC,RAL,TECH)" userId="de41d471-5fd1-49ac-b403-67b71b604f28" providerId="ADAL" clId="{50987C89-D4A0-4BAF-8A78-9A56EEBB8257}" dt="2025-10-28T11:16:13.175" v="747" actId="14100"/>
          <ac:spMkLst>
            <pc:docMk/>
            <pc:sldMk cId="3914452843" sldId="317"/>
            <ac:spMk id="271" creationId="{493F7DEC-29F2-4DDA-1053-C092D86831BF}"/>
          </ac:spMkLst>
        </pc:spChg>
        <pc:spChg chg="add mod ord">
          <ac:chgData name="Sedgwick, Iain (STFC,RAL,TECH)" userId="de41d471-5fd1-49ac-b403-67b71b604f28" providerId="ADAL" clId="{50987C89-D4A0-4BAF-8A78-9A56EEBB8257}" dt="2025-10-28T11:17:08.259" v="759" actId="14100"/>
          <ac:spMkLst>
            <pc:docMk/>
            <pc:sldMk cId="3914452843" sldId="317"/>
            <ac:spMk id="272" creationId="{44158074-E146-98CB-F89A-A579622E6CDB}"/>
          </ac:spMkLst>
        </pc:spChg>
        <pc:spChg chg="add mod">
          <ac:chgData name="Sedgwick, Iain (STFC,RAL,TECH)" userId="de41d471-5fd1-49ac-b403-67b71b604f28" providerId="ADAL" clId="{50987C89-D4A0-4BAF-8A78-9A56EEBB8257}" dt="2025-10-28T11:19:02.705" v="790" actId="1076"/>
          <ac:spMkLst>
            <pc:docMk/>
            <pc:sldMk cId="3914452843" sldId="317"/>
            <ac:spMk id="274" creationId="{1C8DC59F-060D-837D-E383-C492B2CB4F51}"/>
          </ac:spMkLst>
        </pc:spChg>
        <pc:spChg chg="add mod">
          <ac:chgData name="Sedgwick, Iain (STFC,RAL,TECH)" userId="de41d471-5fd1-49ac-b403-67b71b604f28" providerId="ADAL" clId="{50987C89-D4A0-4BAF-8A78-9A56EEBB8257}" dt="2025-10-28T11:19:28.862" v="816" actId="1076"/>
          <ac:spMkLst>
            <pc:docMk/>
            <pc:sldMk cId="3914452843" sldId="317"/>
            <ac:spMk id="276" creationId="{63647666-84B4-08EC-96E5-8A07EDBF6CA3}"/>
          </ac:spMkLst>
        </pc:spChg>
        <pc:spChg chg="add mod">
          <ac:chgData name="Sedgwick, Iain (STFC,RAL,TECH)" userId="de41d471-5fd1-49ac-b403-67b71b604f28" providerId="ADAL" clId="{50987C89-D4A0-4BAF-8A78-9A56EEBB8257}" dt="2025-10-28T11:21:22.970" v="828" actId="1076"/>
          <ac:spMkLst>
            <pc:docMk/>
            <pc:sldMk cId="3914452843" sldId="317"/>
            <ac:spMk id="277" creationId="{1A5379A9-21C4-97FC-28AE-26BC7E5A90AC}"/>
          </ac:spMkLst>
        </pc:spChg>
        <pc:spChg chg="add mod">
          <ac:chgData name="Sedgwick, Iain (STFC,RAL,TECH)" userId="de41d471-5fd1-49ac-b403-67b71b604f28" providerId="ADAL" clId="{50987C89-D4A0-4BAF-8A78-9A56EEBB8257}" dt="2025-10-28T11:21:22.970" v="828" actId="1076"/>
          <ac:spMkLst>
            <pc:docMk/>
            <pc:sldMk cId="3914452843" sldId="317"/>
            <ac:spMk id="278" creationId="{299E4286-80E8-2258-D167-0E804180CB3E}"/>
          </ac:spMkLst>
        </pc:spChg>
        <pc:spChg chg="add mod">
          <ac:chgData name="Sedgwick, Iain (STFC,RAL,TECH)" userId="de41d471-5fd1-49ac-b403-67b71b604f28" providerId="ADAL" clId="{50987C89-D4A0-4BAF-8A78-9A56EEBB8257}" dt="2025-10-28T11:21:22.970" v="828" actId="1076"/>
          <ac:spMkLst>
            <pc:docMk/>
            <pc:sldMk cId="3914452843" sldId="317"/>
            <ac:spMk id="279" creationId="{1DDB64B9-A46D-2D76-E9D6-9E598394B333}"/>
          </ac:spMkLst>
        </pc:spChg>
        <pc:spChg chg="add mod">
          <ac:chgData name="Sedgwick, Iain (STFC,RAL,TECH)" userId="de41d471-5fd1-49ac-b403-67b71b604f28" providerId="ADAL" clId="{50987C89-D4A0-4BAF-8A78-9A56EEBB8257}" dt="2025-10-28T11:21:22.970" v="828" actId="1076"/>
          <ac:spMkLst>
            <pc:docMk/>
            <pc:sldMk cId="3914452843" sldId="317"/>
            <ac:spMk id="280" creationId="{092EB33C-34DF-A5F1-6CD5-03C90EF2516E}"/>
          </ac:spMkLst>
        </pc:spChg>
        <pc:spChg chg="add mod">
          <ac:chgData name="Sedgwick, Iain (STFC,RAL,TECH)" userId="de41d471-5fd1-49ac-b403-67b71b604f28" providerId="ADAL" clId="{50987C89-D4A0-4BAF-8A78-9A56EEBB8257}" dt="2025-10-28T11:35:35.878" v="832" actId="1076"/>
          <ac:spMkLst>
            <pc:docMk/>
            <pc:sldMk cId="3914452843" sldId="317"/>
            <ac:spMk id="281" creationId="{1170BCAA-C379-BEFD-9E82-5D1808AC4D23}"/>
          </ac:spMkLst>
        </pc:spChg>
        <pc:spChg chg="add mod">
          <ac:chgData name="Sedgwick, Iain (STFC,RAL,TECH)" userId="de41d471-5fd1-49ac-b403-67b71b604f28" providerId="ADAL" clId="{50987C89-D4A0-4BAF-8A78-9A56EEBB8257}" dt="2025-10-28T11:35:35.878" v="832" actId="1076"/>
          <ac:spMkLst>
            <pc:docMk/>
            <pc:sldMk cId="3914452843" sldId="317"/>
            <ac:spMk id="282" creationId="{A75495F0-7816-AB47-EB47-99D02E71C977}"/>
          </ac:spMkLst>
        </pc:spChg>
        <pc:spChg chg="add mod">
          <ac:chgData name="Sedgwick, Iain (STFC,RAL,TECH)" userId="de41d471-5fd1-49ac-b403-67b71b604f28" providerId="ADAL" clId="{50987C89-D4A0-4BAF-8A78-9A56EEBB8257}" dt="2025-10-28T11:35:35.878" v="832" actId="1076"/>
          <ac:spMkLst>
            <pc:docMk/>
            <pc:sldMk cId="3914452843" sldId="317"/>
            <ac:spMk id="283" creationId="{71E4149D-CFE7-849A-1BF7-9D5B8BA22B82}"/>
          </ac:spMkLst>
        </pc:spChg>
        <pc:spChg chg="add mod">
          <ac:chgData name="Sedgwick, Iain (STFC,RAL,TECH)" userId="de41d471-5fd1-49ac-b403-67b71b604f28" providerId="ADAL" clId="{50987C89-D4A0-4BAF-8A78-9A56EEBB8257}" dt="2025-10-28T11:35:35.878" v="832" actId="1076"/>
          <ac:spMkLst>
            <pc:docMk/>
            <pc:sldMk cId="3914452843" sldId="317"/>
            <ac:spMk id="284" creationId="{15E6E057-62C8-0552-11B8-C19224F748FB}"/>
          </ac:spMkLst>
        </pc:spChg>
        <pc:spChg chg="add mod">
          <ac:chgData name="Sedgwick, Iain (STFC,RAL,TECH)" userId="de41d471-5fd1-49ac-b403-67b71b604f28" providerId="ADAL" clId="{50987C89-D4A0-4BAF-8A78-9A56EEBB8257}" dt="2025-10-28T11:42:35.863" v="854" actId="1076"/>
          <ac:spMkLst>
            <pc:docMk/>
            <pc:sldMk cId="3914452843" sldId="317"/>
            <ac:spMk id="285" creationId="{303BF77F-63DE-C61E-6869-109185851600}"/>
          </ac:spMkLst>
        </pc:spChg>
        <pc:spChg chg="add mod">
          <ac:chgData name="Sedgwick, Iain (STFC,RAL,TECH)" userId="de41d471-5fd1-49ac-b403-67b71b604f28" providerId="ADAL" clId="{50987C89-D4A0-4BAF-8A78-9A56EEBB8257}" dt="2025-10-28T11:42:59.381" v="866" actId="1076"/>
          <ac:spMkLst>
            <pc:docMk/>
            <pc:sldMk cId="3914452843" sldId="317"/>
            <ac:spMk id="286" creationId="{2D0B00C1-F7F6-19D0-90B8-196423E7DA7B}"/>
          </ac:spMkLst>
        </pc:spChg>
        <pc:spChg chg="add mod">
          <ac:chgData name="Sedgwick, Iain (STFC,RAL,TECH)" userId="de41d471-5fd1-49ac-b403-67b71b604f28" providerId="ADAL" clId="{50987C89-D4A0-4BAF-8A78-9A56EEBB8257}" dt="2025-10-28T11:42:59.381" v="866" actId="1076"/>
          <ac:spMkLst>
            <pc:docMk/>
            <pc:sldMk cId="3914452843" sldId="317"/>
            <ac:spMk id="287" creationId="{0ED342AB-D614-D1AE-9136-976DA059A52C}"/>
          </ac:spMkLst>
        </pc:spChg>
        <pc:spChg chg="add mod">
          <ac:chgData name="Sedgwick, Iain (STFC,RAL,TECH)" userId="de41d471-5fd1-49ac-b403-67b71b604f28" providerId="ADAL" clId="{50987C89-D4A0-4BAF-8A78-9A56EEBB8257}" dt="2025-10-28T11:53:05.787" v="1026" actId="1076"/>
          <ac:spMkLst>
            <pc:docMk/>
            <pc:sldMk cId="3914452843" sldId="317"/>
            <ac:spMk id="288" creationId="{A20ABDFE-8BD9-E55C-AB59-592E24D329E9}"/>
          </ac:spMkLst>
        </pc:spChg>
        <pc:grpChg chg="add mod">
          <ac:chgData name="Sedgwick, Iain (STFC,RAL,TECH)" userId="de41d471-5fd1-49ac-b403-67b71b604f28" providerId="ADAL" clId="{50987C89-D4A0-4BAF-8A78-9A56EEBB8257}" dt="2025-10-28T09:08:22.398" v="386" actId="1076"/>
          <ac:grpSpMkLst>
            <pc:docMk/>
            <pc:sldMk cId="3914452843" sldId="317"/>
            <ac:grpSpMk id="197" creationId="{57C66D8F-FD10-A2BE-80B3-B9ABCC959CEF}"/>
          </ac:grpSpMkLst>
        </pc:grpChg>
        <pc:picChg chg="mod">
          <ac:chgData name="Sedgwick, Iain (STFC,RAL,TECH)" userId="de41d471-5fd1-49ac-b403-67b71b604f28" providerId="ADAL" clId="{50987C89-D4A0-4BAF-8A78-9A56EEBB8257}" dt="2025-10-28T09:11:03.020" v="409" actId="1076"/>
          <ac:picMkLst>
            <pc:docMk/>
            <pc:sldMk cId="3914452843" sldId="317"/>
            <ac:picMk id="116" creationId="{0D4425A7-CD01-BF5F-9733-5226FF559A60}"/>
          </ac:picMkLst>
        </pc:picChg>
        <pc:picChg chg="mod">
          <ac:chgData name="Sedgwick, Iain (STFC,RAL,TECH)" userId="de41d471-5fd1-49ac-b403-67b71b604f28" providerId="ADAL" clId="{50987C89-D4A0-4BAF-8A78-9A56EEBB8257}" dt="2025-10-28T09:11:03.020" v="409" actId="1076"/>
          <ac:picMkLst>
            <pc:docMk/>
            <pc:sldMk cId="3914452843" sldId="317"/>
            <ac:picMk id="117" creationId="{036D506D-1164-F545-0562-49423D9DA56D}"/>
          </ac:picMkLst>
        </pc:picChg>
        <pc:picChg chg="mod">
          <ac:chgData name="Sedgwick, Iain (STFC,RAL,TECH)" userId="de41d471-5fd1-49ac-b403-67b71b604f28" providerId="ADAL" clId="{50987C89-D4A0-4BAF-8A78-9A56EEBB8257}" dt="2025-10-28T09:11:03.020" v="409" actId="1076"/>
          <ac:picMkLst>
            <pc:docMk/>
            <pc:sldMk cId="3914452843" sldId="317"/>
            <ac:picMk id="118" creationId="{439EB5B2-FB3C-D456-9CEB-FC13021AAB71}"/>
          </ac:picMkLst>
        </pc:picChg>
        <pc:picChg chg="mod">
          <ac:chgData name="Sedgwick, Iain (STFC,RAL,TECH)" userId="de41d471-5fd1-49ac-b403-67b71b604f28" providerId="ADAL" clId="{50987C89-D4A0-4BAF-8A78-9A56EEBB8257}" dt="2025-10-28T09:11:03.020" v="409" actId="1076"/>
          <ac:picMkLst>
            <pc:docMk/>
            <pc:sldMk cId="3914452843" sldId="317"/>
            <ac:picMk id="119" creationId="{664E96BA-09F8-A66B-5862-3971A3B71C9C}"/>
          </ac:picMkLst>
        </pc:picChg>
        <pc:picChg chg="mod">
          <ac:chgData name="Sedgwick, Iain (STFC,RAL,TECH)" userId="de41d471-5fd1-49ac-b403-67b71b604f28" providerId="ADAL" clId="{50987C89-D4A0-4BAF-8A78-9A56EEBB8257}" dt="2025-10-28T09:27:38.394" v="535" actId="1076"/>
          <ac:picMkLst>
            <pc:docMk/>
            <pc:sldMk cId="3914452843" sldId="317"/>
            <ac:picMk id="121" creationId="{9114AFC3-0EE6-D0CC-4A71-17E6C41861EB}"/>
          </ac:picMkLst>
        </pc:picChg>
        <pc:picChg chg="mod">
          <ac:chgData name="Sedgwick, Iain (STFC,RAL,TECH)" userId="de41d471-5fd1-49ac-b403-67b71b604f28" providerId="ADAL" clId="{50987C89-D4A0-4BAF-8A78-9A56EEBB8257}" dt="2025-10-28T11:17:48.924" v="764" actId="1076"/>
          <ac:picMkLst>
            <pc:docMk/>
            <pc:sldMk cId="3914452843" sldId="317"/>
            <ac:picMk id="125" creationId="{AB68227D-7A9A-C790-D8B8-A7391315924F}"/>
          </ac:picMkLst>
        </pc:picChg>
        <pc:picChg chg="add mod">
          <ac:chgData name="Sedgwick, Iain (STFC,RAL,TECH)" userId="de41d471-5fd1-49ac-b403-67b71b604f28" providerId="ADAL" clId="{50987C89-D4A0-4BAF-8A78-9A56EEBB8257}" dt="2025-10-28T10:20:47.997" v="551" actId="1076"/>
          <ac:picMkLst>
            <pc:docMk/>
            <pc:sldMk cId="3914452843" sldId="317"/>
            <ac:picMk id="243" creationId="{19F24F4E-E9F4-48ED-A590-E2E2F5ADAC15}"/>
          </ac:picMkLst>
        </pc:picChg>
        <pc:picChg chg="add mod">
          <ac:chgData name="Sedgwick, Iain (STFC,RAL,TECH)" userId="de41d471-5fd1-49ac-b403-67b71b604f28" providerId="ADAL" clId="{50987C89-D4A0-4BAF-8A78-9A56EEBB8257}" dt="2025-10-28T11:18:59.427" v="789" actId="1076"/>
          <ac:picMkLst>
            <pc:docMk/>
            <pc:sldMk cId="3914452843" sldId="317"/>
            <ac:picMk id="273" creationId="{E9F5850B-ACF8-CEA6-A3F7-FA471A5AEF2F}"/>
          </ac:picMkLst>
        </pc:picChg>
        <pc:cxnChg chg="mod">
          <ac:chgData name="Sedgwick, Iain (STFC,RAL,TECH)" userId="de41d471-5fd1-49ac-b403-67b71b604f28" providerId="ADAL" clId="{50987C89-D4A0-4BAF-8A78-9A56EEBB8257}" dt="2025-10-28T09:11:39.040" v="417" actId="1076"/>
          <ac:cxnSpMkLst>
            <pc:docMk/>
            <pc:sldMk cId="3914452843" sldId="317"/>
            <ac:cxnSpMk id="30" creationId="{B97056CC-78BC-91DD-ACFC-743978AC35E2}"/>
          </ac:cxnSpMkLst>
        </pc:cxnChg>
        <pc:cxnChg chg="mod">
          <ac:chgData name="Sedgwick, Iain (STFC,RAL,TECH)" userId="de41d471-5fd1-49ac-b403-67b71b604f28" providerId="ADAL" clId="{50987C89-D4A0-4BAF-8A78-9A56EEBB8257}" dt="2025-10-28T09:12:17.088" v="428" actId="1076"/>
          <ac:cxnSpMkLst>
            <pc:docMk/>
            <pc:sldMk cId="3914452843" sldId="317"/>
            <ac:cxnSpMk id="33" creationId="{51D2C4E2-23A3-A799-194B-4A974A1F4ED1}"/>
          </ac:cxnSpMkLst>
        </pc:cxnChg>
        <pc:cxnChg chg="mod">
          <ac:chgData name="Sedgwick, Iain (STFC,RAL,TECH)" userId="de41d471-5fd1-49ac-b403-67b71b604f28" providerId="ADAL" clId="{50987C89-D4A0-4BAF-8A78-9A56EEBB8257}" dt="2025-10-28T11:50:40.760" v="869" actId="1076"/>
          <ac:cxnSpMkLst>
            <pc:docMk/>
            <pc:sldMk cId="3914452843" sldId="317"/>
            <ac:cxnSpMk id="45" creationId="{80414250-0296-020D-48F6-C163A00592CF}"/>
          </ac:cxnSpMkLst>
        </pc:cxnChg>
        <pc:cxnChg chg="add mod">
          <ac:chgData name="Sedgwick, Iain (STFC,RAL,TECH)" userId="de41d471-5fd1-49ac-b403-67b71b604f28" providerId="ADAL" clId="{50987C89-D4A0-4BAF-8A78-9A56EEBB8257}" dt="2025-11-03T15:15:36.412" v="1089" actId="1076"/>
          <ac:cxnSpMkLst>
            <pc:docMk/>
            <pc:sldMk cId="3914452843" sldId="317"/>
            <ac:cxnSpMk id="51" creationId="{4BB4918A-B6F4-A1FC-67D6-C59DF25B958C}"/>
          </ac:cxnSpMkLst>
        </pc:cxnChg>
        <pc:cxnChg chg="mod">
          <ac:chgData name="Sedgwick, Iain (STFC,RAL,TECH)" userId="de41d471-5fd1-49ac-b403-67b71b604f28" providerId="ADAL" clId="{50987C89-D4A0-4BAF-8A78-9A56EEBB8257}" dt="2025-10-28T09:10:29.004" v="403" actId="1076"/>
          <ac:cxnSpMkLst>
            <pc:docMk/>
            <pc:sldMk cId="3914452843" sldId="317"/>
            <ac:cxnSpMk id="53" creationId="{BF2DAF4F-4703-FFC5-1E31-26077CD508CB}"/>
          </ac:cxnSpMkLst>
        </pc:cxnChg>
        <pc:cxnChg chg="mod">
          <ac:chgData name="Sedgwick, Iain (STFC,RAL,TECH)" userId="de41d471-5fd1-49ac-b403-67b71b604f28" providerId="ADAL" clId="{50987C89-D4A0-4BAF-8A78-9A56EEBB8257}" dt="2025-10-28T11:16:29.930" v="749" actId="1076"/>
          <ac:cxnSpMkLst>
            <pc:docMk/>
            <pc:sldMk cId="3914452843" sldId="317"/>
            <ac:cxnSpMk id="58" creationId="{6D1BA1A9-72D8-29FD-767F-FB36A033757B}"/>
          </ac:cxnSpMkLst>
        </pc:cxnChg>
        <pc:cxnChg chg="mod">
          <ac:chgData name="Sedgwick, Iain (STFC,RAL,TECH)" userId="de41d471-5fd1-49ac-b403-67b71b604f28" providerId="ADAL" clId="{50987C89-D4A0-4BAF-8A78-9A56EEBB8257}" dt="2025-10-28T09:12:17.088" v="428" actId="1076"/>
          <ac:cxnSpMkLst>
            <pc:docMk/>
            <pc:sldMk cId="3914452843" sldId="317"/>
            <ac:cxnSpMk id="88" creationId="{717D149A-1E47-46FA-DEB4-684436CD6351}"/>
          </ac:cxnSpMkLst>
        </pc:cxnChg>
        <pc:cxnChg chg="mod">
          <ac:chgData name="Sedgwick, Iain (STFC,RAL,TECH)" userId="de41d471-5fd1-49ac-b403-67b71b604f28" providerId="ADAL" clId="{50987C89-D4A0-4BAF-8A78-9A56EEBB8257}" dt="2025-10-28T09:11:39.040" v="417" actId="1076"/>
          <ac:cxnSpMkLst>
            <pc:docMk/>
            <pc:sldMk cId="3914452843" sldId="317"/>
            <ac:cxnSpMk id="91" creationId="{3BB6EEB6-ABD6-2624-3FA8-A3A317AA0FAF}"/>
          </ac:cxnSpMkLst>
        </pc:cxnChg>
        <pc:cxnChg chg="add mod">
          <ac:chgData name="Sedgwick, Iain (STFC,RAL,TECH)" userId="de41d471-5fd1-49ac-b403-67b71b604f28" providerId="ADAL" clId="{50987C89-D4A0-4BAF-8A78-9A56EEBB8257}" dt="2025-10-28T08:44:34.166" v="99" actId="14100"/>
          <ac:cxnSpMkLst>
            <pc:docMk/>
            <pc:sldMk cId="3914452843" sldId="317"/>
            <ac:cxnSpMk id="99" creationId="{44F053F7-4401-C4AA-8360-CC0023D985DD}"/>
          </ac:cxnSpMkLst>
        </pc:cxnChg>
        <pc:cxnChg chg="add mod">
          <ac:chgData name="Sedgwick, Iain (STFC,RAL,TECH)" userId="de41d471-5fd1-49ac-b403-67b71b604f28" providerId="ADAL" clId="{50987C89-D4A0-4BAF-8A78-9A56EEBB8257}" dt="2025-10-28T08:44:55.986" v="104" actId="14100"/>
          <ac:cxnSpMkLst>
            <pc:docMk/>
            <pc:sldMk cId="3914452843" sldId="317"/>
            <ac:cxnSpMk id="143" creationId="{2147EC9E-B47B-AA17-CE8F-B5CEAFA81245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49" creationId="{C4194E7C-A5A3-9B9B-F188-D647FA532E2C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51" creationId="{B2AFA306-E73C-4502-7953-7F5D143ADC39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53" creationId="{C6B4D4F8-40EC-AD13-8618-7C2BB7AFAEEF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54" creationId="{5BC72BE7-566B-D4F8-D1CB-D83FE23FD9D6}"/>
          </ac:cxnSpMkLst>
        </pc:cxnChg>
        <pc:cxnChg chg="add mod">
          <ac:chgData name="Sedgwick, Iain (STFC,RAL,TECH)" userId="de41d471-5fd1-49ac-b403-67b71b604f28" providerId="ADAL" clId="{50987C89-D4A0-4BAF-8A78-9A56EEBB8257}" dt="2025-10-28T09:18:11.940" v="484" actId="14100"/>
          <ac:cxnSpMkLst>
            <pc:docMk/>
            <pc:sldMk cId="3914452843" sldId="317"/>
            <ac:cxnSpMk id="155" creationId="{F7B9436B-F8DE-AEF6-D743-C58CDDC3E484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65" creationId="{C77E6A01-B958-89E5-63DE-B284574D936B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67" creationId="{DD6AE5FE-7D2F-D800-5D82-EBFC6F0FBE1C}"/>
          </ac:cxnSpMkLst>
        </pc:cxnChg>
        <pc:cxnChg chg="mod">
          <ac:chgData name="Sedgwick, Iain (STFC,RAL,TECH)" userId="de41d471-5fd1-49ac-b403-67b71b604f28" providerId="ADAL" clId="{50987C89-D4A0-4BAF-8A78-9A56EEBB8257}" dt="2025-10-28T09:08:11.796" v="382" actId="164"/>
          <ac:cxnSpMkLst>
            <pc:docMk/>
            <pc:sldMk cId="3914452843" sldId="317"/>
            <ac:cxnSpMk id="169" creationId="{E1D787AA-269B-85CC-CF4E-2A0A1F3B06C9}"/>
          </ac:cxnSpMkLst>
        </pc:cxnChg>
        <pc:cxnChg chg="mod">
          <ac:chgData name="Sedgwick, Iain (STFC,RAL,TECH)" userId="de41d471-5fd1-49ac-b403-67b71b604f28" providerId="ADAL" clId="{50987C89-D4A0-4BAF-8A78-9A56EEBB8257}" dt="2025-10-28T08:58:40.847" v="227" actId="1076"/>
          <ac:cxnSpMkLst>
            <pc:docMk/>
            <pc:sldMk cId="3914452843" sldId="317"/>
            <ac:cxnSpMk id="171" creationId="{9CBD370E-EBD0-EEB6-0CB7-5708876C972E}"/>
          </ac:cxnSpMkLst>
        </pc:cxnChg>
        <pc:cxnChg chg="add mod">
          <ac:chgData name="Sedgwick, Iain (STFC,RAL,TECH)" userId="de41d471-5fd1-49ac-b403-67b71b604f28" providerId="ADAL" clId="{50987C89-D4A0-4BAF-8A78-9A56EEBB8257}" dt="2025-10-28T08:59:24.205" v="235" actId="1076"/>
          <ac:cxnSpMkLst>
            <pc:docMk/>
            <pc:sldMk cId="3914452843" sldId="317"/>
            <ac:cxnSpMk id="172" creationId="{0A0B5C88-EFD0-7763-2B30-17963E6C6285}"/>
          </ac:cxnSpMkLst>
        </pc:cxnChg>
        <pc:cxnChg chg="add mod">
          <ac:chgData name="Sedgwick, Iain (STFC,RAL,TECH)" userId="de41d471-5fd1-49ac-b403-67b71b604f28" providerId="ADAL" clId="{50987C89-D4A0-4BAF-8A78-9A56EEBB8257}" dt="2025-10-28T08:59:55.200" v="242" actId="1076"/>
          <ac:cxnSpMkLst>
            <pc:docMk/>
            <pc:sldMk cId="3914452843" sldId="317"/>
            <ac:cxnSpMk id="175" creationId="{8B427F0D-D80E-5226-6769-C3CF2F219918}"/>
          </ac:cxnSpMkLst>
        </pc:cxnChg>
        <pc:cxnChg chg="add mod">
          <ac:chgData name="Sedgwick, Iain (STFC,RAL,TECH)" userId="de41d471-5fd1-49ac-b403-67b71b604f28" providerId="ADAL" clId="{50987C89-D4A0-4BAF-8A78-9A56EEBB8257}" dt="2025-10-28T09:00:11.961" v="246" actId="1076"/>
          <ac:cxnSpMkLst>
            <pc:docMk/>
            <pc:sldMk cId="3914452843" sldId="317"/>
            <ac:cxnSpMk id="178" creationId="{60F96C15-DECE-627E-65C8-1F5E9F7A300E}"/>
          </ac:cxnSpMkLst>
        </pc:cxnChg>
        <pc:cxnChg chg="add mod">
          <ac:chgData name="Sedgwick, Iain (STFC,RAL,TECH)" userId="de41d471-5fd1-49ac-b403-67b71b604f28" providerId="ADAL" clId="{50987C89-D4A0-4BAF-8A78-9A56EEBB8257}" dt="2025-10-28T09:00:11.961" v="246" actId="1076"/>
          <ac:cxnSpMkLst>
            <pc:docMk/>
            <pc:sldMk cId="3914452843" sldId="317"/>
            <ac:cxnSpMk id="181" creationId="{7196FC1E-0643-09B7-47D5-F40F0600F4D7}"/>
          </ac:cxnSpMkLst>
        </pc:cxnChg>
        <pc:cxnChg chg="add mod">
          <ac:chgData name="Sedgwick, Iain (STFC,RAL,TECH)" userId="de41d471-5fd1-49ac-b403-67b71b604f28" providerId="ADAL" clId="{50987C89-D4A0-4BAF-8A78-9A56EEBB8257}" dt="2025-10-28T09:00:33.467" v="249" actId="1076"/>
          <ac:cxnSpMkLst>
            <pc:docMk/>
            <pc:sldMk cId="3914452843" sldId="317"/>
            <ac:cxnSpMk id="184" creationId="{D52DE0D8-8723-C676-8FD6-E675EEB3A51C}"/>
          </ac:cxnSpMkLst>
        </pc:cxnChg>
        <pc:cxnChg chg="add mod">
          <ac:chgData name="Sedgwick, Iain (STFC,RAL,TECH)" userId="de41d471-5fd1-49ac-b403-67b71b604f28" providerId="ADAL" clId="{50987C89-D4A0-4BAF-8A78-9A56EEBB8257}" dt="2025-10-28T11:16:45.161" v="752" actId="1076"/>
          <ac:cxnSpMkLst>
            <pc:docMk/>
            <pc:sldMk cId="3914452843" sldId="317"/>
            <ac:cxnSpMk id="192" creationId="{8FE0B8FC-ED58-EB1B-9953-F9E971BDA949}"/>
          </ac:cxnSpMkLst>
        </pc:cxnChg>
        <pc:cxnChg chg="add mod ord">
          <ac:chgData name="Sedgwick, Iain (STFC,RAL,TECH)" userId="de41d471-5fd1-49ac-b403-67b71b604f28" providerId="ADAL" clId="{50987C89-D4A0-4BAF-8A78-9A56EEBB8257}" dt="2025-10-28T09:16:17.425" v="457" actId="167"/>
          <ac:cxnSpMkLst>
            <pc:docMk/>
            <pc:sldMk cId="3914452843" sldId="317"/>
            <ac:cxnSpMk id="199" creationId="{48F28643-0E41-0DBE-3A83-D51ABD90D716}"/>
          </ac:cxnSpMkLst>
        </pc:cxnChg>
        <pc:cxnChg chg="add mod ord">
          <ac:chgData name="Sedgwick, Iain (STFC,RAL,TECH)" userId="de41d471-5fd1-49ac-b403-67b71b604f28" providerId="ADAL" clId="{50987C89-D4A0-4BAF-8A78-9A56EEBB8257}" dt="2025-10-28T09:17:44.783" v="477" actId="14100"/>
          <ac:cxnSpMkLst>
            <pc:docMk/>
            <pc:sldMk cId="3914452843" sldId="317"/>
            <ac:cxnSpMk id="204" creationId="{060ABE9C-EFA4-0349-8A7C-C799E5717754}"/>
          </ac:cxnSpMkLst>
        </pc:cxnChg>
        <pc:cxnChg chg="add mod">
          <ac:chgData name="Sedgwick, Iain (STFC,RAL,TECH)" userId="de41d471-5fd1-49ac-b403-67b71b604f28" providerId="ADAL" clId="{50987C89-D4A0-4BAF-8A78-9A56EEBB8257}" dt="2025-10-28T09:17:40.945" v="476" actId="1076"/>
          <ac:cxnSpMkLst>
            <pc:docMk/>
            <pc:sldMk cId="3914452843" sldId="317"/>
            <ac:cxnSpMk id="207" creationId="{26F3F80A-38CE-558F-0805-5544A2FD666F}"/>
          </ac:cxnSpMkLst>
        </pc:cxnChg>
        <pc:cxnChg chg="add mod">
          <ac:chgData name="Sedgwick, Iain (STFC,RAL,TECH)" userId="de41d471-5fd1-49ac-b403-67b71b604f28" providerId="ADAL" clId="{50987C89-D4A0-4BAF-8A78-9A56EEBB8257}" dt="2025-10-28T09:17:37.427" v="474" actId="14100"/>
          <ac:cxnSpMkLst>
            <pc:docMk/>
            <pc:sldMk cId="3914452843" sldId="317"/>
            <ac:cxnSpMk id="208" creationId="{9DB4FC1A-D040-1127-7F37-3D94BE6283C8}"/>
          </ac:cxnSpMkLst>
        </pc:cxnChg>
        <pc:cxnChg chg="add mod">
          <ac:chgData name="Sedgwick, Iain (STFC,RAL,TECH)" userId="de41d471-5fd1-49ac-b403-67b71b604f28" providerId="ADAL" clId="{50987C89-D4A0-4BAF-8A78-9A56EEBB8257}" dt="2025-10-28T09:19:15.697" v="500" actId="1076"/>
          <ac:cxnSpMkLst>
            <pc:docMk/>
            <pc:sldMk cId="3914452843" sldId="317"/>
            <ac:cxnSpMk id="232" creationId="{EDDABDEE-5E7C-CDD2-0FDF-B09B37AAFE6C}"/>
          </ac:cxnSpMkLst>
        </pc:cxnChg>
        <pc:cxnChg chg="add mod">
          <ac:chgData name="Sedgwick, Iain (STFC,RAL,TECH)" userId="de41d471-5fd1-49ac-b403-67b71b604f28" providerId="ADAL" clId="{50987C89-D4A0-4BAF-8A78-9A56EEBB8257}" dt="2025-10-28T09:19:42.488" v="511" actId="14100"/>
          <ac:cxnSpMkLst>
            <pc:docMk/>
            <pc:sldMk cId="3914452843" sldId="317"/>
            <ac:cxnSpMk id="234" creationId="{710D6D41-924E-3D5A-E4B7-F2A21A822E3E}"/>
          </ac:cxnSpMkLst>
        </pc:cxnChg>
        <pc:cxnChg chg="add mod">
          <ac:chgData name="Sedgwick, Iain (STFC,RAL,TECH)" userId="de41d471-5fd1-49ac-b403-67b71b604f28" providerId="ADAL" clId="{50987C89-D4A0-4BAF-8A78-9A56EEBB8257}" dt="2025-10-28T09:28:03.226" v="544" actId="14100"/>
          <ac:cxnSpMkLst>
            <pc:docMk/>
            <pc:sldMk cId="3914452843" sldId="317"/>
            <ac:cxnSpMk id="238" creationId="{75D4D81A-0A75-DB50-B679-0857492D5367}"/>
          </ac:cxnSpMkLst>
        </pc:cxnChg>
        <pc:cxnChg chg="add mod">
          <ac:chgData name="Sedgwick, Iain (STFC,RAL,TECH)" userId="de41d471-5fd1-49ac-b403-67b71b604f28" providerId="ADAL" clId="{50987C89-D4A0-4BAF-8A78-9A56EEBB8257}" dt="2025-10-28T10:25:14.234" v="586" actId="14100"/>
          <ac:cxnSpMkLst>
            <pc:docMk/>
            <pc:sldMk cId="3914452843" sldId="317"/>
            <ac:cxnSpMk id="241" creationId="{B95519D9-4025-5385-917A-14E21E2F0EF6}"/>
          </ac:cxnSpMkLst>
        </pc:cxnChg>
        <pc:cxnChg chg="add mod">
          <ac:chgData name="Sedgwick, Iain (STFC,RAL,TECH)" userId="de41d471-5fd1-49ac-b403-67b71b604f28" providerId="ADAL" clId="{50987C89-D4A0-4BAF-8A78-9A56EEBB8257}" dt="2025-10-28T11:19:10.721" v="791" actId="14100"/>
          <ac:cxnSpMkLst>
            <pc:docMk/>
            <pc:sldMk cId="3914452843" sldId="317"/>
            <ac:cxnSpMk id="260" creationId="{EF345272-5B74-9DDD-79AB-C56287026241}"/>
          </ac:cxnSpMkLst>
        </pc:cxnChg>
        <pc:cxnChg chg="add mod">
          <ac:chgData name="Sedgwick, Iain (STFC,RAL,TECH)" userId="de41d471-5fd1-49ac-b403-67b71b604f28" providerId="ADAL" clId="{50987C89-D4A0-4BAF-8A78-9A56EEBB8257}" dt="2025-10-28T10:40:12.229" v="680" actId="14100"/>
          <ac:cxnSpMkLst>
            <pc:docMk/>
            <pc:sldMk cId="3914452843" sldId="317"/>
            <ac:cxnSpMk id="264" creationId="{37EAEACB-1A7A-2769-752D-23DDF6B35D91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E954F-E571-4DA1-87CA-3281EE97C2ED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B0992-4B69-4991-9157-9DFA2929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23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248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24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A79F1-F4BD-D3F2-FBE7-143D36994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9C83EF-0C36-8414-F747-C2E1BEE7EE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DEF3CEF-298D-BE4A-980B-196E3611F4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97E860-29CF-F6FA-2CA0-0E59BA2A2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F3BA1D-A00F-DB41-84DA-BE26C4853B3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40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511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9522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03340" y="345182"/>
            <a:ext cx="6566337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AncASIC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Overview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9154F2-B9D6-6165-A375-9EF790AB56AF}"/>
              </a:ext>
            </a:extLst>
          </p:cNvPr>
          <p:cNvSpPr/>
          <p:nvPr/>
        </p:nvSpPr>
        <p:spPr>
          <a:xfrm>
            <a:off x="2231922" y="2244993"/>
            <a:ext cx="7967752" cy="5178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4A6577-25C5-629E-23E9-781C415948C0}"/>
              </a:ext>
            </a:extLst>
          </p:cNvPr>
          <p:cNvSpPr/>
          <p:nvPr/>
        </p:nvSpPr>
        <p:spPr>
          <a:xfrm>
            <a:off x="2231921" y="4780529"/>
            <a:ext cx="7967753" cy="5125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0882FF-BDAE-D289-4746-742E37DD51C7}"/>
              </a:ext>
            </a:extLst>
          </p:cNvPr>
          <p:cNvSpPr/>
          <p:nvPr/>
        </p:nvSpPr>
        <p:spPr>
          <a:xfrm rot="16200000">
            <a:off x="488063" y="3551977"/>
            <a:ext cx="3048076" cy="4341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DBCAF-71C2-41A2-F69B-5F517E0A3FDF}"/>
              </a:ext>
            </a:extLst>
          </p:cNvPr>
          <p:cNvSpPr/>
          <p:nvPr/>
        </p:nvSpPr>
        <p:spPr>
          <a:xfrm rot="16200000">
            <a:off x="8892697" y="3551974"/>
            <a:ext cx="3048072" cy="434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62FF3F-E610-6153-0583-2FB48A7079A9}"/>
              </a:ext>
            </a:extLst>
          </p:cNvPr>
          <p:cNvSpPr/>
          <p:nvPr/>
        </p:nvSpPr>
        <p:spPr>
          <a:xfrm>
            <a:off x="3170801" y="4268196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9CFA748-6321-C112-361E-0654DFFED7A1}"/>
              </a:ext>
            </a:extLst>
          </p:cNvPr>
          <p:cNvCxnSpPr>
            <a:cxnSpLocks/>
          </p:cNvCxnSpPr>
          <p:nvPr/>
        </p:nvCxnSpPr>
        <p:spPr>
          <a:xfrm>
            <a:off x="3170801" y="4182329"/>
            <a:ext cx="11379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3A4629C-A918-9DF6-F308-FEC53BD6BFB6}"/>
              </a:ext>
            </a:extLst>
          </p:cNvPr>
          <p:cNvSpPr txBox="1"/>
          <p:nvPr/>
        </p:nvSpPr>
        <p:spPr>
          <a:xfrm>
            <a:off x="3257726" y="3869365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2500um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D42C6E5-7602-E6BA-3A44-4241B512C26F}"/>
              </a:ext>
            </a:extLst>
          </p:cNvPr>
          <p:cNvCxnSpPr>
            <a:cxnSpLocks/>
          </p:cNvCxnSpPr>
          <p:nvPr/>
        </p:nvCxnSpPr>
        <p:spPr>
          <a:xfrm flipV="1">
            <a:off x="3073819" y="4274883"/>
            <a:ext cx="0" cy="46250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D2E4D88-1E26-C171-C9D7-718489750FA3}"/>
              </a:ext>
            </a:extLst>
          </p:cNvPr>
          <p:cNvSpPr txBox="1"/>
          <p:nvPr/>
        </p:nvSpPr>
        <p:spPr>
          <a:xfrm>
            <a:off x="2231922" y="4321471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800um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2DA689-6048-5564-3DDD-4D347AB67BA6}"/>
              </a:ext>
            </a:extLst>
          </p:cNvPr>
          <p:cNvSpPr/>
          <p:nvPr/>
        </p:nvSpPr>
        <p:spPr>
          <a:xfrm>
            <a:off x="4405700" y="4274882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C4BFF3-5796-0205-8070-796136BABFD1}"/>
              </a:ext>
            </a:extLst>
          </p:cNvPr>
          <p:cNvSpPr/>
          <p:nvPr/>
        </p:nvSpPr>
        <p:spPr>
          <a:xfrm>
            <a:off x="5640599" y="4274883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363AF8-D194-BB25-E80D-FAF9C49ACEAE}"/>
              </a:ext>
            </a:extLst>
          </p:cNvPr>
          <p:cNvSpPr/>
          <p:nvPr/>
        </p:nvSpPr>
        <p:spPr>
          <a:xfrm>
            <a:off x="6836710" y="4268196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4F7B2DE-0D73-5238-DB82-A0CF3FC47681}"/>
              </a:ext>
            </a:extLst>
          </p:cNvPr>
          <p:cNvSpPr/>
          <p:nvPr/>
        </p:nvSpPr>
        <p:spPr>
          <a:xfrm>
            <a:off x="8032821" y="4268196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CC084E4-DE60-67F2-110C-8CA7B8CF32C7}"/>
              </a:ext>
            </a:extLst>
          </p:cNvPr>
          <p:cNvSpPr/>
          <p:nvPr/>
        </p:nvSpPr>
        <p:spPr>
          <a:xfrm>
            <a:off x="8206096" y="3283132"/>
            <a:ext cx="958917" cy="5966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NVG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1006C24-783B-4445-AB7C-7A095D1355B7}"/>
              </a:ext>
            </a:extLst>
          </p:cNvPr>
          <p:cNvSpPr/>
          <p:nvPr/>
        </p:nvSpPr>
        <p:spPr>
          <a:xfrm>
            <a:off x="3114922" y="3290745"/>
            <a:ext cx="5027255" cy="588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Slow Control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F52BBE5-28CA-6065-C742-64131FBF0E9D}"/>
              </a:ext>
            </a:extLst>
          </p:cNvPr>
          <p:cNvCxnSpPr>
            <a:cxnSpLocks/>
          </p:cNvCxnSpPr>
          <p:nvPr/>
        </p:nvCxnSpPr>
        <p:spPr>
          <a:xfrm>
            <a:off x="8200481" y="3975562"/>
            <a:ext cx="98374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754D308-C982-9D17-740B-11647799EF6A}"/>
              </a:ext>
            </a:extLst>
          </p:cNvPr>
          <p:cNvSpPr txBox="1"/>
          <p:nvPr/>
        </p:nvSpPr>
        <p:spPr>
          <a:xfrm>
            <a:off x="8200481" y="3910522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1130um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B80AB3-A360-6A24-B539-9261326630B4}"/>
              </a:ext>
            </a:extLst>
          </p:cNvPr>
          <p:cNvSpPr txBox="1"/>
          <p:nvPr/>
        </p:nvSpPr>
        <p:spPr>
          <a:xfrm>
            <a:off x="820142" y="4852133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18E7967-6971-6718-557B-A152D0AC84BA}"/>
              </a:ext>
            </a:extLst>
          </p:cNvPr>
          <p:cNvCxnSpPr>
            <a:cxnSpLocks/>
          </p:cNvCxnSpPr>
          <p:nvPr/>
        </p:nvCxnSpPr>
        <p:spPr>
          <a:xfrm>
            <a:off x="1662039" y="4788891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4459328-E42D-9B1F-9B10-BB3C4A2CC50F}"/>
              </a:ext>
            </a:extLst>
          </p:cNvPr>
          <p:cNvSpPr txBox="1"/>
          <p:nvPr/>
        </p:nvSpPr>
        <p:spPr>
          <a:xfrm>
            <a:off x="820142" y="2351378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380AAFC-8830-A123-FBD2-4708C50D5CEB}"/>
              </a:ext>
            </a:extLst>
          </p:cNvPr>
          <p:cNvCxnSpPr>
            <a:cxnSpLocks/>
          </p:cNvCxnSpPr>
          <p:nvPr/>
        </p:nvCxnSpPr>
        <p:spPr>
          <a:xfrm>
            <a:off x="1662039" y="2288136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661AF6B-CF6D-719E-CDF4-CDDB5030DB55}"/>
              </a:ext>
            </a:extLst>
          </p:cNvPr>
          <p:cNvSpPr txBox="1"/>
          <p:nvPr/>
        </p:nvSpPr>
        <p:spPr>
          <a:xfrm>
            <a:off x="1591152" y="1772468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D5A7FDA-195D-F092-A7F4-13AF75160DFB}"/>
              </a:ext>
            </a:extLst>
          </p:cNvPr>
          <p:cNvCxnSpPr>
            <a:cxnSpLocks/>
          </p:cNvCxnSpPr>
          <p:nvPr/>
        </p:nvCxnSpPr>
        <p:spPr>
          <a:xfrm flipH="1">
            <a:off x="1795046" y="2146328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2DA9FAFA-BF01-C071-7959-87081BA3A6BA}"/>
              </a:ext>
            </a:extLst>
          </p:cNvPr>
          <p:cNvSpPr txBox="1"/>
          <p:nvPr/>
        </p:nvSpPr>
        <p:spPr>
          <a:xfrm>
            <a:off x="10008709" y="1776996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E1C13DC-F785-4D55-74D4-192537F2E012}"/>
              </a:ext>
            </a:extLst>
          </p:cNvPr>
          <p:cNvCxnSpPr>
            <a:cxnSpLocks/>
          </p:cNvCxnSpPr>
          <p:nvPr/>
        </p:nvCxnSpPr>
        <p:spPr>
          <a:xfrm flipH="1">
            <a:off x="10212603" y="2150856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48DDC8B-6D29-18C9-EE00-EC1EF2768473}"/>
              </a:ext>
            </a:extLst>
          </p:cNvPr>
          <p:cNvCxnSpPr>
            <a:cxnSpLocks/>
          </p:cNvCxnSpPr>
          <p:nvPr/>
        </p:nvCxnSpPr>
        <p:spPr>
          <a:xfrm flipH="1">
            <a:off x="1790235" y="5513950"/>
            <a:ext cx="883874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128001C-80EA-14FA-BB6D-A58D67C7D8B7}"/>
              </a:ext>
            </a:extLst>
          </p:cNvPr>
          <p:cNvSpPr txBox="1"/>
          <p:nvPr/>
        </p:nvSpPr>
        <p:spPr>
          <a:xfrm>
            <a:off x="6531065" y="5274658"/>
            <a:ext cx="7425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~15mm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BE1C7F5-BCCD-9708-3B62-95B696A75C45}"/>
              </a:ext>
            </a:extLst>
          </p:cNvPr>
          <p:cNvCxnSpPr>
            <a:cxnSpLocks/>
          </p:cNvCxnSpPr>
          <p:nvPr/>
        </p:nvCxnSpPr>
        <p:spPr>
          <a:xfrm flipV="1">
            <a:off x="10786188" y="2244993"/>
            <a:ext cx="0" cy="304807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2AA98E8C-3135-5D0D-3B5E-072DD3237534}"/>
              </a:ext>
            </a:extLst>
          </p:cNvPr>
          <p:cNvSpPr txBox="1"/>
          <p:nvPr/>
        </p:nvSpPr>
        <p:spPr>
          <a:xfrm>
            <a:off x="10786188" y="3513370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&gt;1.5mm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B904B43-97ED-6892-5D92-7EA4F63AB777}"/>
              </a:ext>
            </a:extLst>
          </p:cNvPr>
          <p:cNvSpPr txBox="1"/>
          <p:nvPr/>
        </p:nvSpPr>
        <p:spPr>
          <a:xfrm>
            <a:off x="10588115" y="6280869"/>
            <a:ext cx="1356663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Preliminary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8E5463-47FD-D03C-2B3D-EAB923631B69}"/>
              </a:ext>
            </a:extLst>
          </p:cNvPr>
          <p:cNvSpPr/>
          <p:nvPr/>
        </p:nvSpPr>
        <p:spPr>
          <a:xfrm>
            <a:off x="3114922" y="22495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2D97A6-0129-B7A8-5F92-BD5586465922}"/>
              </a:ext>
            </a:extLst>
          </p:cNvPr>
          <p:cNvSpPr/>
          <p:nvPr/>
        </p:nvSpPr>
        <p:spPr>
          <a:xfrm>
            <a:off x="3306894" y="224499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1567D6-C051-FB09-B8E6-93735A7A88E6}"/>
              </a:ext>
            </a:extLst>
          </p:cNvPr>
          <p:cNvSpPr/>
          <p:nvPr/>
        </p:nvSpPr>
        <p:spPr>
          <a:xfrm>
            <a:off x="3495044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B92BD7-719E-44DC-96B5-6AC9157D2670}"/>
              </a:ext>
            </a:extLst>
          </p:cNvPr>
          <p:cNvSpPr/>
          <p:nvPr/>
        </p:nvSpPr>
        <p:spPr>
          <a:xfrm>
            <a:off x="3687016" y="22495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A432B3-8669-6453-A5DA-A32FB48C7A19}"/>
              </a:ext>
            </a:extLst>
          </p:cNvPr>
          <p:cNvSpPr/>
          <p:nvPr/>
        </p:nvSpPr>
        <p:spPr>
          <a:xfrm>
            <a:off x="3893408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4E4AFE-D5CC-BB57-1332-8F087DBDFBF3}"/>
              </a:ext>
            </a:extLst>
          </p:cNvPr>
          <p:cNvSpPr/>
          <p:nvPr/>
        </p:nvSpPr>
        <p:spPr>
          <a:xfrm>
            <a:off x="4085380" y="22495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3AFF66-9F0A-7258-7F52-ECB691C6506D}"/>
              </a:ext>
            </a:extLst>
          </p:cNvPr>
          <p:cNvSpPr/>
          <p:nvPr/>
        </p:nvSpPr>
        <p:spPr>
          <a:xfrm>
            <a:off x="4273530" y="22587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A6E1E0-A43B-DBC7-822E-467CCA5151B7}"/>
              </a:ext>
            </a:extLst>
          </p:cNvPr>
          <p:cNvSpPr/>
          <p:nvPr/>
        </p:nvSpPr>
        <p:spPr>
          <a:xfrm>
            <a:off x="4465502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44EC3FE-AE14-935F-01AF-EBC17F134AD7}"/>
              </a:ext>
            </a:extLst>
          </p:cNvPr>
          <p:cNvSpPr/>
          <p:nvPr/>
        </p:nvSpPr>
        <p:spPr>
          <a:xfrm>
            <a:off x="4663037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F9737C-9A7B-E940-053C-4476A083F357}"/>
              </a:ext>
            </a:extLst>
          </p:cNvPr>
          <p:cNvSpPr/>
          <p:nvPr/>
        </p:nvSpPr>
        <p:spPr>
          <a:xfrm>
            <a:off x="4855009" y="22495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3ECF21-5D05-BC22-531A-AC612A4C2982}"/>
              </a:ext>
            </a:extLst>
          </p:cNvPr>
          <p:cNvSpPr/>
          <p:nvPr/>
        </p:nvSpPr>
        <p:spPr>
          <a:xfrm>
            <a:off x="5043159" y="22587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43AE8B-451F-B9A0-D1D7-1F7479994ACF}"/>
              </a:ext>
            </a:extLst>
          </p:cNvPr>
          <p:cNvSpPr/>
          <p:nvPr/>
        </p:nvSpPr>
        <p:spPr>
          <a:xfrm>
            <a:off x="5235131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1729091-EC84-98F9-480A-97732B62E22A}"/>
              </a:ext>
            </a:extLst>
          </p:cNvPr>
          <p:cNvSpPr/>
          <p:nvPr/>
        </p:nvSpPr>
        <p:spPr>
          <a:xfrm>
            <a:off x="5441523" y="22587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947D4A-2235-8218-0978-F324C1089151}"/>
              </a:ext>
            </a:extLst>
          </p:cNvPr>
          <p:cNvSpPr/>
          <p:nvPr/>
        </p:nvSpPr>
        <p:spPr>
          <a:xfrm>
            <a:off x="5633495" y="22541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BAFF03-0C8D-7308-BD2F-60CDF0A6C543}"/>
              </a:ext>
            </a:extLst>
          </p:cNvPr>
          <p:cNvSpPr/>
          <p:nvPr/>
        </p:nvSpPr>
        <p:spPr>
          <a:xfrm>
            <a:off x="5821645" y="226335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DEA4B63-1EE0-DAFB-747E-E065811D688D}"/>
              </a:ext>
            </a:extLst>
          </p:cNvPr>
          <p:cNvSpPr/>
          <p:nvPr/>
        </p:nvSpPr>
        <p:spPr>
          <a:xfrm>
            <a:off x="5599831" y="480106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37FE38-4AA6-21A5-6A47-6D545AC50C0A}"/>
              </a:ext>
            </a:extLst>
          </p:cNvPr>
          <p:cNvSpPr/>
          <p:nvPr/>
        </p:nvSpPr>
        <p:spPr>
          <a:xfrm>
            <a:off x="5800154" y="479647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4E6890E-B592-A875-FC05-E1057199A6EA}"/>
              </a:ext>
            </a:extLst>
          </p:cNvPr>
          <p:cNvSpPr/>
          <p:nvPr/>
        </p:nvSpPr>
        <p:spPr>
          <a:xfrm>
            <a:off x="5992126" y="479188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5E073C-C1AF-A267-C5AB-1A437E6A614B}"/>
              </a:ext>
            </a:extLst>
          </p:cNvPr>
          <p:cNvSpPr/>
          <p:nvPr/>
        </p:nvSpPr>
        <p:spPr>
          <a:xfrm>
            <a:off x="6180276" y="480106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24FD3AB-DC3D-D11A-22CE-14A9EC7D4C03}"/>
              </a:ext>
            </a:extLst>
          </p:cNvPr>
          <p:cNvSpPr/>
          <p:nvPr/>
        </p:nvSpPr>
        <p:spPr>
          <a:xfrm>
            <a:off x="6786034" y="225417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8A72BA4-D8D7-5042-A538-184909D0C123}"/>
              </a:ext>
            </a:extLst>
          </p:cNvPr>
          <p:cNvSpPr/>
          <p:nvPr/>
        </p:nvSpPr>
        <p:spPr>
          <a:xfrm>
            <a:off x="6992426" y="225876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27E8C31-DB0F-B995-6EF2-214C09407F3D}"/>
              </a:ext>
            </a:extLst>
          </p:cNvPr>
          <p:cNvSpPr/>
          <p:nvPr/>
        </p:nvSpPr>
        <p:spPr>
          <a:xfrm>
            <a:off x="7184398" y="225417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D251C34-AC63-EE65-E025-1BEFF5CD24C2}"/>
              </a:ext>
            </a:extLst>
          </p:cNvPr>
          <p:cNvSpPr/>
          <p:nvPr/>
        </p:nvSpPr>
        <p:spPr>
          <a:xfrm>
            <a:off x="7372548" y="226335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3AB6E42-8A35-1C4A-5B4E-E5619704418B}"/>
              </a:ext>
            </a:extLst>
          </p:cNvPr>
          <p:cNvSpPr/>
          <p:nvPr/>
        </p:nvSpPr>
        <p:spPr>
          <a:xfrm>
            <a:off x="7564520" y="225876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3417BA-BF18-3E7E-89F4-1B45B68B19BC}"/>
              </a:ext>
            </a:extLst>
          </p:cNvPr>
          <p:cNvSpPr/>
          <p:nvPr/>
        </p:nvSpPr>
        <p:spPr>
          <a:xfrm>
            <a:off x="7762055" y="225876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77BA152-5743-406A-9F32-E30BD71E1F89}"/>
              </a:ext>
            </a:extLst>
          </p:cNvPr>
          <p:cNvSpPr/>
          <p:nvPr/>
        </p:nvSpPr>
        <p:spPr>
          <a:xfrm>
            <a:off x="7954027" y="225417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B08DAF3-0BC2-0B45-66EC-B55DBC4613A4}"/>
              </a:ext>
            </a:extLst>
          </p:cNvPr>
          <p:cNvSpPr/>
          <p:nvPr/>
        </p:nvSpPr>
        <p:spPr>
          <a:xfrm>
            <a:off x="8142177" y="226335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34E7447-535B-B22D-4C8D-CAEBD5971B87}"/>
              </a:ext>
            </a:extLst>
          </p:cNvPr>
          <p:cNvSpPr/>
          <p:nvPr/>
        </p:nvSpPr>
        <p:spPr>
          <a:xfrm>
            <a:off x="8334149" y="225876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5704E71-783C-2C4D-35CD-0BFF0E063FC1}"/>
              </a:ext>
            </a:extLst>
          </p:cNvPr>
          <p:cNvSpPr/>
          <p:nvPr/>
        </p:nvSpPr>
        <p:spPr>
          <a:xfrm>
            <a:off x="8540541" y="226335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6F0FF5-C7A4-3F8C-1FA3-5A4E515F1DD2}"/>
              </a:ext>
            </a:extLst>
          </p:cNvPr>
          <p:cNvSpPr/>
          <p:nvPr/>
        </p:nvSpPr>
        <p:spPr>
          <a:xfrm>
            <a:off x="8732513" y="225876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5C1EEF6-159E-A9F1-D900-31104AD72CD3}"/>
              </a:ext>
            </a:extLst>
          </p:cNvPr>
          <p:cNvSpPr/>
          <p:nvPr/>
        </p:nvSpPr>
        <p:spPr>
          <a:xfrm>
            <a:off x="8920663" y="226794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92A867D-D126-F72D-B650-C309A8EA7469}"/>
              </a:ext>
            </a:extLst>
          </p:cNvPr>
          <p:cNvSpPr/>
          <p:nvPr/>
        </p:nvSpPr>
        <p:spPr>
          <a:xfrm>
            <a:off x="9112635" y="2263353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2144C53-095D-F9D3-9306-CE31FF5D8058}"/>
              </a:ext>
            </a:extLst>
          </p:cNvPr>
          <p:cNvSpPr/>
          <p:nvPr/>
        </p:nvSpPr>
        <p:spPr>
          <a:xfrm>
            <a:off x="3195735" y="480565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8A9C6C4-10AB-97F1-BB78-FC60B14B4843}"/>
              </a:ext>
            </a:extLst>
          </p:cNvPr>
          <p:cNvSpPr/>
          <p:nvPr/>
        </p:nvSpPr>
        <p:spPr>
          <a:xfrm>
            <a:off x="3387707" y="480106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2F5C0B1-87CF-95B6-CCF2-4BE1B7FB9484}"/>
              </a:ext>
            </a:extLst>
          </p:cNvPr>
          <p:cNvSpPr/>
          <p:nvPr/>
        </p:nvSpPr>
        <p:spPr>
          <a:xfrm>
            <a:off x="3575857" y="481024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39D38B2-3997-8409-BA2C-78C1FCBD377F}"/>
              </a:ext>
            </a:extLst>
          </p:cNvPr>
          <p:cNvSpPr/>
          <p:nvPr/>
        </p:nvSpPr>
        <p:spPr>
          <a:xfrm>
            <a:off x="3767829" y="480565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67102B0-A995-48FB-10C0-120F28764873}"/>
              </a:ext>
            </a:extLst>
          </p:cNvPr>
          <p:cNvSpPr/>
          <p:nvPr/>
        </p:nvSpPr>
        <p:spPr>
          <a:xfrm>
            <a:off x="3974221" y="481024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9A91A54-037C-931B-1DAB-15232DF59AEB}"/>
              </a:ext>
            </a:extLst>
          </p:cNvPr>
          <p:cNvSpPr/>
          <p:nvPr/>
        </p:nvSpPr>
        <p:spPr>
          <a:xfrm>
            <a:off x="4166193" y="480565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79E67E4-B898-3B23-E522-0963CA700654}"/>
              </a:ext>
            </a:extLst>
          </p:cNvPr>
          <p:cNvSpPr/>
          <p:nvPr/>
        </p:nvSpPr>
        <p:spPr>
          <a:xfrm>
            <a:off x="4354343" y="481483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472AA14-99E0-0C4B-FB59-299123875895}"/>
              </a:ext>
            </a:extLst>
          </p:cNvPr>
          <p:cNvSpPr/>
          <p:nvPr/>
        </p:nvSpPr>
        <p:spPr>
          <a:xfrm>
            <a:off x="4546315" y="481024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0EED94A-F59B-540A-E7BB-9ADF36400279}"/>
              </a:ext>
            </a:extLst>
          </p:cNvPr>
          <p:cNvSpPr/>
          <p:nvPr/>
        </p:nvSpPr>
        <p:spPr>
          <a:xfrm>
            <a:off x="4743850" y="481024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970C4D5-6686-7E2E-503A-F5FB7CE677CE}"/>
              </a:ext>
            </a:extLst>
          </p:cNvPr>
          <p:cNvSpPr/>
          <p:nvPr/>
        </p:nvSpPr>
        <p:spPr>
          <a:xfrm>
            <a:off x="4935822" y="480565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42F7055-4800-F622-E482-DFAC60C47425}"/>
              </a:ext>
            </a:extLst>
          </p:cNvPr>
          <p:cNvSpPr/>
          <p:nvPr/>
        </p:nvSpPr>
        <p:spPr>
          <a:xfrm>
            <a:off x="5123972" y="481483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E9D6B01-C812-1070-60CB-1538DFC4190D}"/>
              </a:ext>
            </a:extLst>
          </p:cNvPr>
          <p:cNvSpPr/>
          <p:nvPr/>
        </p:nvSpPr>
        <p:spPr>
          <a:xfrm>
            <a:off x="5315944" y="4810241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E209ACB7-9F6E-460A-199D-DBCBCE5B3865}"/>
              </a:ext>
            </a:extLst>
          </p:cNvPr>
          <p:cNvSpPr/>
          <p:nvPr/>
        </p:nvSpPr>
        <p:spPr>
          <a:xfrm>
            <a:off x="6456219" y="481483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86126F6-39B1-E6CF-3C23-BCBC5B31D5A7}"/>
              </a:ext>
            </a:extLst>
          </p:cNvPr>
          <p:cNvSpPr/>
          <p:nvPr/>
        </p:nvSpPr>
        <p:spPr>
          <a:xfrm>
            <a:off x="6648191" y="481024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22E3C42-B4F0-A502-925C-D059D08FA3C6}"/>
              </a:ext>
            </a:extLst>
          </p:cNvPr>
          <p:cNvSpPr/>
          <p:nvPr/>
        </p:nvSpPr>
        <p:spPr>
          <a:xfrm>
            <a:off x="6836341" y="481942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1B8D67A-98E5-FDF2-D92E-B9078E6366A1}"/>
              </a:ext>
            </a:extLst>
          </p:cNvPr>
          <p:cNvSpPr/>
          <p:nvPr/>
        </p:nvSpPr>
        <p:spPr>
          <a:xfrm>
            <a:off x="7028313" y="481483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C05D1BB-2948-8602-F941-3C2AD13AB75E}"/>
              </a:ext>
            </a:extLst>
          </p:cNvPr>
          <p:cNvSpPr/>
          <p:nvPr/>
        </p:nvSpPr>
        <p:spPr>
          <a:xfrm>
            <a:off x="7228636" y="481024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2BA629F-C736-BB88-8923-0FB731A66028}"/>
              </a:ext>
            </a:extLst>
          </p:cNvPr>
          <p:cNvSpPr/>
          <p:nvPr/>
        </p:nvSpPr>
        <p:spPr>
          <a:xfrm>
            <a:off x="7420608" y="4805651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0D57641-41E2-6904-D838-D52A1DD29103}"/>
              </a:ext>
            </a:extLst>
          </p:cNvPr>
          <p:cNvSpPr txBox="1"/>
          <p:nvPr/>
        </p:nvSpPr>
        <p:spPr>
          <a:xfrm>
            <a:off x="3254815" y="5564636"/>
            <a:ext cx="978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IIn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3F86FAA-841E-8192-31B4-319E77FCB7EC}"/>
              </a:ext>
            </a:extLst>
          </p:cNvPr>
          <p:cNvSpPr txBox="1"/>
          <p:nvPr/>
        </p:nvSpPr>
        <p:spPr>
          <a:xfrm>
            <a:off x="4173409" y="5564636"/>
            <a:ext cx="1112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IOut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5A1BD0D-9939-EAF6-01C9-5081005CF575}"/>
              </a:ext>
            </a:extLst>
          </p:cNvPr>
          <p:cNvSpPr txBox="1"/>
          <p:nvPr/>
        </p:nvSpPr>
        <p:spPr>
          <a:xfrm>
            <a:off x="3027750" y="1683430"/>
            <a:ext cx="77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GAVDD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5DED2D7-27C3-7C88-F0CC-44959CFBC98B}"/>
              </a:ext>
            </a:extLst>
          </p:cNvPr>
          <p:cNvSpPr txBox="1"/>
          <p:nvPr/>
        </p:nvSpPr>
        <p:spPr>
          <a:xfrm>
            <a:off x="3636858" y="1680423"/>
            <a:ext cx="770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GDVDD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F1C6557-2DAB-8D23-C97B-D99584C85D27}"/>
              </a:ext>
            </a:extLst>
          </p:cNvPr>
          <p:cNvSpPr txBox="1"/>
          <p:nvPr/>
        </p:nvSpPr>
        <p:spPr>
          <a:xfrm>
            <a:off x="4120902" y="1666636"/>
            <a:ext cx="101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 GSVDD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50992C-A1C6-3A9D-331E-DEFD50095C66}"/>
              </a:ext>
            </a:extLst>
          </p:cNvPr>
          <p:cNvSpPr txBox="1"/>
          <p:nvPr/>
        </p:nvSpPr>
        <p:spPr>
          <a:xfrm>
            <a:off x="4659547" y="1673228"/>
            <a:ext cx="102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 TXVDD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ED3948E-C0B8-B4C4-94AA-B6E499FE62DD}"/>
              </a:ext>
            </a:extLst>
          </p:cNvPr>
          <p:cNvSpPr txBox="1"/>
          <p:nvPr/>
        </p:nvSpPr>
        <p:spPr>
          <a:xfrm>
            <a:off x="7081959" y="1704338"/>
            <a:ext cx="214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 pads Slow Control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9652109-338D-03EA-9185-80F958BC6558}"/>
              </a:ext>
            </a:extLst>
          </p:cNvPr>
          <p:cNvSpPr txBox="1"/>
          <p:nvPr/>
        </p:nvSpPr>
        <p:spPr>
          <a:xfrm>
            <a:off x="5399520" y="1668193"/>
            <a:ext cx="616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0C60FB1-4270-7BC9-D5EC-EB706A694045}"/>
              </a:ext>
            </a:extLst>
          </p:cNvPr>
          <p:cNvSpPr txBox="1"/>
          <p:nvPr/>
        </p:nvSpPr>
        <p:spPr>
          <a:xfrm>
            <a:off x="6178670" y="5493631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SCin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DA73DF1-70D2-8831-BD7B-C76B42716918}"/>
              </a:ext>
            </a:extLst>
          </p:cNvPr>
          <p:cNvSpPr txBox="1"/>
          <p:nvPr/>
        </p:nvSpPr>
        <p:spPr>
          <a:xfrm>
            <a:off x="6705740" y="5493631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SCout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88037A8-5812-9936-D2CD-DDE63BA1A0F4}"/>
              </a:ext>
            </a:extLst>
          </p:cNvPr>
          <p:cNvSpPr txBox="1"/>
          <p:nvPr/>
        </p:nvSpPr>
        <p:spPr>
          <a:xfrm>
            <a:off x="7258848" y="5493631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CL_in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CFF27A7-B2DD-596A-CE5C-79F192101666}"/>
              </a:ext>
            </a:extLst>
          </p:cNvPr>
          <p:cNvSpPr txBox="1"/>
          <p:nvPr/>
        </p:nvSpPr>
        <p:spPr>
          <a:xfrm>
            <a:off x="9264802" y="2300761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47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EECE874-48C8-7E05-6769-4BFF55F326EF}"/>
              </a:ext>
            </a:extLst>
          </p:cNvPr>
          <p:cNvSpPr txBox="1"/>
          <p:nvPr/>
        </p:nvSpPr>
        <p:spPr>
          <a:xfrm>
            <a:off x="9204427" y="4847649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B807FCD-D144-39C4-C2AB-09BFF47125BE}"/>
              </a:ext>
            </a:extLst>
          </p:cNvPr>
          <p:cNvSpPr txBox="1"/>
          <p:nvPr/>
        </p:nvSpPr>
        <p:spPr>
          <a:xfrm>
            <a:off x="5553798" y="6181753"/>
            <a:ext cx="669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pads R3</a:t>
            </a: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626EC95E-AD5F-BD4F-1FF0-827492CACB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499639" y="5695147"/>
            <a:ext cx="427977" cy="11107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053D1940-3FA9-A9C5-7E5F-D2C18C2CC20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624078" y="5699660"/>
            <a:ext cx="427977" cy="11107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B4AD08A5-CF26-2CE1-563C-5622FF319F6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755582" y="5699721"/>
            <a:ext cx="427977" cy="11107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2252D464-C5A1-DE23-93C7-9C5D636712F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853177" y="5699722"/>
            <a:ext cx="427977" cy="111078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969DB9F1-EE9A-FF3B-8E74-559B4B31C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0141" y="5925157"/>
            <a:ext cx="558778" cy="470880"/>
          </a:xfrm>
          <a:prstGeom prst="rect">
            <a:avLst/>
          </a:prstGeom>
        </p:spPr>
      </p:pic>
      <p:sp>
        <p:nvSpPr>
          <p:cNvPr id="122" name="Rectangle 121">
            <a:extLst>
              <a:ext uri="{FF2B5EF4-FFF2-40B4-BE49-F238E27FC236}">
                <a16:creationId xmlns:a16="http://schemas.microsoft.com/office/drawing/2014/main" id="{F16BBF40-FF28-E3E6-D895-0F567A8182EA}"/>
              </a:ext>
            </a:extLst>
          </p:cNvPr>
          <p:cNvSpPr/>
          <p:nvPr/>
        </p:nvSpPr>
        <p:spPr>
          <a:xfrm>
            <a:off x="3338908" y="5925157"/>
            <a:ext cx="671233" cy="9328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35ED0A0-2002-7232-CC78-7998C00F62D4}"/>
              </a:ext>
            </a:extLst>
          </p:cNvPr>
          <p:cNvSpPr/>
          <p:nvPr/>
        </p:nvSpPr>
        <p:spPr>
          <a:xfrm>
            <a:off x="4563123" y="5948366"/>
            <a:ext cx="671233" cy="9096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06718E70-741C-213C-962F-7757003EE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147263" y="1227264"/>
            <a:ext cx="558778" cy="470880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794D8265-0914-CA29-9A35-EF2A9FB5A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825887" y="1232873"/>
            <a:ext cx="558778" cy="470880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3ABF0F2B-B343-0A39-403F-E42A2210D9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401870" y="1218171"/>
            <a:ext cx="558778" cy="470880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1A77BB82-8ADB-35B9-5349-CB7D712A5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949335" y="1218171"/>
            <a:ext cx="558778" cy="470880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B251483C-1058-72A7-84F1-CD945A450BAD}"/>
              </a:ext>
            </a:extLst>
          </p:cNvPr>
          <p:cNvSpPr txBox="1"/>
          <p:nvPr/>
        </p:nvSpPr>
        <p:spPr>
          <a:xfrm>
            <a:off x="3947960" y="637908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10µF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7D2F7CD-B6EC-E8CE-1F55-438EB100E4BA}"/>
              </a:ext>
            </a:extLst>
          </p:cNvPr>
          <p:cNvSpPr txBox="1"/>
          <p:nvPr/>
        </p:nvSpPr>
        <p:spPr>
          <a:xfrm>
            <a:off x="2117595" y="1266949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100nF (sub-divided?)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94AE0EE-A4FD-AB7C-24CF-74D7A2504DD7}"/>
              </a:ext>
            </a:extLst>
          </p:cNvPr>
          <p:cNvSpPr txBox="1"/>
          <p:nvPr/>
        </p:nvSpPr>
        <p:spPr>
          <a:xfrm>
            <a:off x="5354358" y="5911950"/>
            <a:ext cx="1088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1-100k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A3EFE364-B227-E2D6-78D0-12ED0D027252}"/>
              </a:ext>
            </a:extLst>
          </p:cNvPr>
          <p:cNvSpPr txBox="1"/>
          <p:nvPr/>
        </p:nvSpPr>
        <p:spPr>
          <a:xfrm>
            <a:off x="6470216" y="6072064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AC-coupling caps?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4DCF3D5-A264-7245-BBE2-3DBD5FC7FCCE}"/>
              </a:ext>
            </a:extLst>
          </p:cNvPr>
          <p:cNvSpPr txBox="1"/>
          <p:nvPr/>
        </p:nvSpPr>
        <p:spPr>
          <a:xfrm>
            <a:off x="9229586" y="3380932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530um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7A533F9-CAA3-ACB1-818F-6F298AFD9CD0}"/>
              </a:ext>
            </a:extLst>
          </p:cNvPr>
          <p:cNvCxnSpPr>
            <a:cxnSpLocks/>
          </p:cNvCxnSpPr>
          <p:nvPr/>
        </p:nvCxnSpPr>
        <p:spPr>
          <a:xfrm flipV="1">
            <a:off x="9267778" y="3283132"/>
            <a:ext cx="0" cy="575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B3CD6CF-8D68-068F-EBE6-CCE29C3DE41D}"/>
              </a:ext>
            </a:extLst>
          </p:cNvPr>
          <p:cNvCxnSpPr>
            <a:cxnSpLocks/>
          </p:cNvCxnSpPr>
          <p:nvPr/>
        </p:nvCxnSpPr>
        <p:spPr>
          <a:xfrm flipH="1">
            <a:off x="1440873" y="3414457"/>
            <a:ext cx="1674049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A1EFE52-261A-FA0C-DF38-AC046EA41753}"/>
              </a:ext>
            </a:extLst>
          </p:cNvPr>
          <p:cNvSpPr txBox="1"/>
          <p:nvPr/>
        </p:nvSpPr>
        <p:spPr>
          <a:xfrm>
            <a:off x="296723" y="2973587"/>
            <a:ext cx="1109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Slow control test pads. @180um pitch, space for ~8 pads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B26A2C75-09DA-8B20-7FCA-92C8FD6F0D21}"/>
              </a:ext>
            </a:extLst>
          </p:cNvPr>
          <p:cNvCxnSpPr>
            <a:cxnSpLocks/>
          </p:cNvCxnSpPr>
          <p:nvPr/>
        </p:nvCxnSpPr>
        <p:spPr>
          <a:xfrm flipV="1">
            <a:off x="2400879" y="3266905"/>
            <a:ext cx="308535" cy="27611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EE74244D-1C06-F654-F06B-7C43ECA61336}"/>
              </a:ext>
            </a:extLst>
          </p:cNvPr>
          <p:cNvSpPr/>
          <p:nvPr/>
        </p:nvSpPr>
        <p:spPr>
          <a:xfrm>
            <a:off x="5943328" y="2846081"/>
            <a:ext cx="1124222" cy="355749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  <a:alpha val="99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 IV Measurement?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6FF580A2-44E4-F341-E325-B24DED137B22}"/>
              </a:ext>
            </a:extLst>
          </p:cNvPr>
          <p:cNvCxnSpPr>
            <a:cxnSpLocks/>
            <a:stCxn id="92" idx="3"/>
          </p:cNvCxnSpPr>
          <p:nvPr/>
        </p:nvCxnSpPr>
        <p:spPr>
          <a:xfrm>
            <a:off x="7067550" y="3023956"/>
            <a:ext cx="1217800" cy="1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B517B5E7-765C-1A35-04BF-6CA749537D68}"/>
              </a:ext>
            </a:extLst>
          </p:cNvPr>
          <p:cNvCxnSpPr>
            <a:cxnSpLocks/>
          </p:cNvCxnSpPr>
          <p:nvPr/>
        </p:nvCxnSpPr>
        <p:spPr>
          <a:xfrm flipV="1">
            <a:off x="8285350" y="3026004"/>
            <a:ext cx="0" cy="25712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F230EFD8-D5F6-D728-7FFB-30DD20CBEF99}"/>
              </a:ext>
            </a:extLst>
          </p:cNvPr>
          <p:cNvCxnSpPr>
            <a:cxnSpLocks/>
          </p:cNvCxnSpPr>
          <p:nvPr/>
        </p:nvCxnSpPr>
        <p:spPr>
          <a:xfrm>
            <a:off x="5743004" y="3039353"/>
            <a:ext cx="19595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8A33F769-ACE3-B913-42D2-6346112B8266}"/>
              </a:ext>
            </a:extLst>
          </p:cNvPr>
          <p:cNvCxnSpPr>
            <a:cxnSpLocks/>
          </p:cNvCxnSpPr>
          <p:nvPr/>
        </p:nvCxnSpPr>
        <p:spPr>
          <a:xfrm flipV="1">
            <a:off x="5743004" y="2762813"/>
            <a:ext cx="0" cy="278837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1074DD3-43F6-AF37-2EE6-C182B744E740}"/>
              </a:ext>
            </a:extLst>
          </p:cNvPr>
          <p:cNvSpPr/>
          <p:nvPr/>
        </p:nvSpPr>
        <p:spPr>
          <a:xfrm>
            <a:off x="5578723" y="3950977"/>
            <a:ext cx="1235660" cy="184692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Monitoring ADC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710805B5-7BFC-832B-CECB-EF7B75EE236B}"/>
              </a:ext>
            </a:extLst>
          </p:cNvPr>
          <p:cNvCxnSpPr>
            <a:cxnSpLocks/>
          </p:cNvCxnSpPr>
          <p:nvPr/>
        </p:nvCxnSpPr>
        <p:spPr>
          <a:xfrm>
            <a:off x="4354343" y="4205104"/>
            <a:ext cx="385942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2E29C603-3BFD-6B60-114C-660313FD3744}"/>
              </a:ext>
            </a:extLst>
          </p:cNvPr>
          <p:cNvCxnSpPr>
            <a:cxnSpLocks/>
          </p:cNvCxnSpPr>
          <p:nvPr/>
        </p:nvCxnSpPr>
        <p:spPr>
          <a:xfrm flipV="1">
            <a:off x="4345116" y="4193453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D3720D58-74D0-2AE3-29CD-785024E1CF97}"/>
              </a:ext>
            </a:extLst>
          </p:cNvPr>
          <p:cNvCxnSpPr>
            <a:cxnSpLocks/>
          </p:cNvCxnSpPr>
          <p:nvPr/>
        </p:nvCxnSpPr>
        <p:spPr>
          <a:xfrm flipV="1">
            <a:off x="6209558" y="4193453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012F1792-30FA-7191-F5D8-80B2EB7CFED7}"/>
              </a:ext>
            </a:extLst>
          </p:cNvPr>
          <p:cNvCxnSpPr>
            <a:cxnSpLocks/>
          </p:cNvCxnSpPr>
          <p:nvPr/>
        </p:nvCxnSpPr>
        <p:spPr>
          <a:xfrm flipV="1">
            <a:off x="7064012" y="4213427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AA2EDCFF-362B-C3E0-6EA8-B1E49071B575}"/>
              </a:ext>
            </a:extLst>
          </p:cNvPr>
          <p:cNvCxnSpPr>
            <a:cxnSpLocks/>
          </p:cNvCxnSpPr>
          <p:nvPr/>
        </p:nvCxnSpPr>
        <p:spPr>
          <a:xfrm flipV="1">
            <a:off x="8200481" y="4193453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AC22F2AD-A7DF-A877-E639-713F06BAED91}"/>
              </a:ext>
            </a:extLst>
          </p:cNvPr>
          <p:cNvCxnSpPr>
            <a:cxnSpLocks/>
          </p:cNvCxnSpPr>
          <p:nvPr/>
        </p:nvCxnSpPr>
        <p:spPr>
          <a:xfrm>
            <a:off x="4303111" y="4274882"/>
            <a:ext cx="42005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79C66972-576F-F64E-F0EE-6707DF747ED1}"/>
              </a:ext>
            </a:extLst>
          </p:cNvPr>
          <p:cNvCxnSpPr>
            <a:cxnSpLocks/>
          </p:cNvCxnSpPr>
          <p:nvPr/>
        </p:nvCxnSpPr>
        <p:spPr>
          <a:xfrm flipV="1">
            <a:off x="6221516" y="3865278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3EC8B058-76AC-677A-16C7-7C988BA27595}"/>
              </a:ext>
            </a:extLst>
          </p:cNvPr>
          <p:cNvCxnSpPr>
            <a:cxnSpLocks/>
            <a:endCxn id="115" idx="2"/>
          </p:cNvCxnSpPr>
          <p:nvPr/>
        </p:nvCxnSpPr>
        <p:spPr>
          <a:xfrm flipV="1">
            <a:off x="6196553" y="4135669"/>
            <a:ext cx="0" cy="59209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3F09C38B-058B-7C66-0D0A-7FD498306450}"/>
              </a:ext>
            </a:extLst>
          </p:cNvPr>
          <p:cNvCxnSpPr>
            <a:cxnSpLocks/>
          </p:cNvCxnSpPr>
          <p:nvPr/>
        </p:nvCxnSpPr>
        <p:spPr>
          <a:xfrm flipV="1">
            <a:off x="6422771" y="3199837"/>
            <a:ext cx="0" cy="83295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0DFF254-E5FC-6141-0B86-85282E2BC30C}"/>
              </a:ext>
            </a:extLst>
          </p:cNvPr>
          <p:cNvSpPr/>
          <p:nvPr/>
        </p:nvSpPr>
        <p:spPr>
          <a:xfrm>
            <a:off x="9239160" y="4256286"/>
            <a:ext cx="586510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7499615-53E3-E89B-CC43-243690F0A598}"/>
              </a:ext>
            </a:extLst>
          </p:cNvPr>
          <p:cNvSpPr/>
          <p:nvPr/>
        </p:nvSpPr>
        <p:spPr>
          <a:xfrm>
            <a:off x="7613705" y="481214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20C735-A8F2-3788-F02A-5E6A8A6621F1}"/>
              </a:ext>
            </a:extLst>
          </p:cNvPr>
          <p:cNvSpPr/>
          <p:nvPr/>
        </p:nvSpPr>
        <p:spPr>
          <a:xfrm>
            <a:off x="7805677" y="480755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B2E1B47-275E-D1E9-167F-41BC8877E45E}"/>
              </a:ext>
            </a:extLst>
          </p:cNvPr>
          <p:cNvSpPr/>
          <p:nvPr/>
        </p:nvSpPr>
        <p:spPr>
          <a:xfrm>
            <a:off x="7993827" y="481673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F09326C-3456-9E94-62C5-8AB8AA77EEA7}"/>
              </a:ext>
            </a:extLst>
          </p:cNvPr>
          <p:cNvSpPr/>
          <p:nvPr/>
        </p:nvSpPr>
        <p:spPr>
          <a:xfrm>
            <a:off x="8185799" y="481214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55D0489-BD1F-E85C-4D25-F4710FC1394A}"/>
              </a:ext>
            </a:extLst>
          </p:cNvPr>
          <p:cNvSpPr/>
          <p:nvPr/>
        </p:nvSpPr>
        <p:spPr>
          <a:xfrm>
            <a:off x="8386122" y="480755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54EE30E-4D1D-895F-049F-36FB1FD66B01}"/>
              </a:ext>
            </a:extLst>
          </p:cNvPr>
          <p:cNvSpPr/>
          <p:nvPr/>
        </p:nvSpPr>
        <p:spPr>
          <a:xfrm>
            <a:off x="8578094" y="480296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A6C170A1-85C6-7C54-1D0A-686C120EC05C}"/>
              </a:ext>
            </a:extLst>
          </p:cNvPr>
          <p:cNvSpPr txBox="1"/>
          <p:nvPr/>
        </p:nvSpPr>
        <p:spPr>
          <a:xfrm>
            <a:off x="7813050" y="5492434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49549E9-D571-24FC-2538-EEA8A87D9D35}"/>
              </a:ext>
            </a:extLst>
          </p:cNvPr>
          <p:cNvSpPr txBox="1"/>
          <p:nvPr/>
        </p:nvSpPr>
        <p:spPr>
          <a:xfrm>
            <a:off x="8340120" y="5492434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73590ADB-39A8-7D0F-0E93-C64BE329311C}"/>
              </a:ext>
            </a:extLst>
          </p:cNvPr>
          <p:cNvSpPr txBox="1"/>
          <p:nvPr/>
        </p:nvSpPr>
        <p:spPr>
          <a:xfrm>
            <a:off x="8893228" y="5492434"/>
            <a:ext cx="7244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50049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403340" y="345182"/>
            <a:ext cx="6566337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Current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AncASIC</a:t>
            </a:r>
            <a:r>
              <a:rPr kumimoji="0" lang="en-US" sz="4400" b="1" i="0" u="none" strike="noStrike" kern="1200" cap="none" spc="-150" normalizeH="0" baseline="0" noProof="0">
                <a:ln>
                  <a:noFill/>
                </a:ln>
                <a:solidFill>
                  <a:srgbClr val="2E2D6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Plan</a:t>
            </a:r>
            <a:endParaRPr kumimoji="0" lang="en-US" sz="4400" b="1" i="0" u="none" strike="noStrike" kern="1200" cap="none" spc="-150" normalizeH="0" baseline="0" noProof="0" dirty="0">
              <a:ln>
                <a:noFill/>
              </a:ln>
              <a:solidFill>
                <a:srgbClr val="2E2D6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69154F2-B9D6-6165-A375-9EF790AB56AF}"/>
              </a:ext>
            </a:extLst>
          </p:cNvPr>
          <p:cNvSpPr/>
          <p:nvPr/>
        </p:nvSpPr>
        <p:spPr>
          <a:xfrm>
            <a:off x="1596655" y="2178467"/>
            <a:ext cx="8992043" cy="5178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4A6577-25C5-629E-23E9-781C415948C0}"/>
              </a:ext>
            </a:extLst>
          </p:cNvPr>
          <p:cNvSpPr/>
          <p:nvPr/>
        </p:nvSpPr>
        <p:spPr>
          <a:xfrm>
            <a:off x="1596655" y="4714003"/>
            <a:ext cx="8992045" cy="5125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0882FF-BDAE-D289-4746-742E37DD51C7}"/>
              </a:ext>
            </a:extLst>
          </p:cNvPr>
          <p:cNvSpPr/>
          <p:nvPr/>
        </p:nvSpPr>
        <p:spPr>
          <a:xfrm rot="16200000">
            <a:off x="-147203" y="3485451"/>
            <a:ext cx="3048076" cy="4341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DBCAF-71C2-41A2-F69B-5F517E0A3FDF}"/>
              </a:ext>
            </a:extLst>
          </p:cNvPr>
          <p:cNvSpPr/>
          <p:nvPr/>
        </p:nvSpPr>
        <p:spPr>
          <a:xfrm rot="16200000">
            <a:off x="9281720" y="3485448"/>
            <a:ext cx="3048072" cy="434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362FF3F-E610-6153-0583-2FB48A7079A9}"/>
              </a:ext>
            </a:extLst>
          </p:cNvPr>
          <p:cNvSpPr/>
          <p:nvPr/>
        </p:nvSpPr>
        <p:spPr>
          <a:xfrm>
            <a:off x="3626336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9CFA748-6321-C112-361E-0654DFFED7A1}"/>
              </a:ext>
            </a:extLst>
          </p:cNvPr>
          <p:cNvCxnSpPr>
            <a:cxnSpLocks/>
          </p:cNvCxnSpPr>
          <p:nvPr/>
        </p:nvCxnSpPr>
        <p:spPr>
          <a:xfrm>
            <a:off x="3626336" y="4127461"/>
            <a:ext cx="11379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3A4629C-A918-9DF6-F308-FEC53BD6BFB6}"/>
              </a:ext>
            </a:extLst>
          </p:cNvPr>
          <p:cNvSpPr txBox="1"/>
          <p:nvPr/>
        </p:nvSpPr>
        <p:spPr>
          <a:xfrm>
            <a:off x="3713261" y="3814497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2500um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D42C6E5-7602-E6BA-3A44-4241B512C26F}"/>
              </a:ext>
            </a:extLst>
          </p:cNvPr>
          <p:cNvCxnSpPr>
            <a:cxnSpLocks/>
          </p:cNvCxnSpPr>
          <p:nvPr/>
        </p:nvCxnSpPr>
        <p:spPr>
          <a:xfrm flipV="1">
            <a:off x="3529354" y="4220015"/>
            <a:ext cx="0" cy="46250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5D2E4D88-1E26-C171-C9D7-718489750FA3}"/>
              </a:ext>
            </a:extLst>
          </p:cNvPr>
          <p:cNvSpPr txBox="1"/>
          <p:nvPr/>
        </p:nvSpPr>
        <p:spPr>
          <a:xfrm>
            <a:off x="2687457" y="4266603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800um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C2DA689-6048-5564-3DDD-4D347AB67BA6}"/>
              </a:ext>
            </a:extLst>
          </p:cNvPr>
          <p:cNvSpPr/>
          <p:nvPr/>
        </p:nvSpPr>
        <p:spPr>
          <a:xfrm>
            <a:off x="4861235" y="4220014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2C4BFF3-5796-0205-8070-796136BABFD1}"/>
              </a:ext>
            </a:extLst>
          </p:cNvPr>
          <p:cNvSpPr/>
          <p:nvPr/>
        </p:nvSpPr>
        <p:spPr>
          <a:xfrm>
            <a:off x="6096134" y="4220015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363AF8-D194-BB25-E80D-FAF9C49ACEAE}"/>
              </a:ext>
            </a:extLst>
          </p:cNvPr>
          <p:cNvSpPr/>
          <p:nvPr/>
        </p:nvSpPr>
        <p:spPr>
          <a:xfrm>
            <a:off x="7292245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4F7B2DE-0D73-5238-DB82-A0CF3FC47681}"/>
              </a:ext>
            </a:extLst>
          </p:cNvPr>
          <p:cNvSpPr/>
          <p:nvPr/>
        </p:nvSpPr>
        <p:spPr>
          <a:xfrm>
            <a:off x="8488356" y="4213328"/>
            <a:ext cx="1137918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CC084E4-DE60-67F2-110C-8CA7B8CF32C7}"/>
              </a:ext>
            </a:extLst>
          </p:cNvPr>
          <p:cNvSpPr/>
          <p:nvPr/>
        </p:nvSpPr>
        <p:spPr>
          <a:xfrm>
            <a:off x="8661631" y="3228264"/>
            <a:ext cx="958917" cy="5966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NVG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1006C24-783B-4445-AB7C-7A095D1355B7}"/>
              </a:ext>
            </a:extLst>
          </p:cNvPr>
          <p:cNvSpPr/>
          <p:nvPr/>
        </p:nvSpPr>
        <p:spPr>
          <a:xfrm>
            <a:off x="2216729" y="3235877"/>
            <a:ext cx="6380984" cy="5882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Slow Control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CF52BBE5-28CA-6065-C742-64131FBF0E9D}"/>
              </a:ext>
            </a:extLst>
          </p:cNvPr>
          <p:cNvCxnSpPr>
            <a:cxnSpLocks/>
          </p:cNvCxnSpPr>
          <p:nvPr/>
        </p:nvCxnSpPr>
        <p:spPr>
          <a:xfrm>
            <a:off x="8656016" y="3920694"/>
            <a:ext cx="98374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754D308-C982-9D17-740B-11647799EF6A}"/>
              </a:ext>
            </a:extLst>
          </p:cNvPr>
          <p:cNvSpPr txBox="1"/>
          <p:nvPr/>
        </p:nvSpPr>
        <p:spPr>
          <a:xfrm>
            <a:off x="8656016" y="3855654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1130um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B80AB3-A360-6A24-B539-9261326630B4}"/>
              </a:ext>
            </a:extLst>
          </p:cNvPr>
          <p:cNvSpPr txBox="1"/>
          <p:nvPr/>
        </p:nvSpPr>
        <p:spPr>
          <a:xfrm>
            <a:off x="184876" y="4785607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F18E7967-6971-6718-557B-A152D0AC84BA}"/>
              </a:ext>
            </a:extLst>
          </p:cNvPr>
          <p:cNvCxnSpPr>
            <a:cxnSpLocks/>
          </p:cNvCxnSpPr>
          <p:nvPr/>
        </p:nvCxnSpPr>
        <p:spPr>
          <a:xfrm>
            <a:off x="1026773" y="4722365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4459328-E42D-9B1F-9B10-BB3C4A2CC50F}"/>
              </a:ext>
            </a:extLst>
          </p:cNvPr>
          <p:cNvSpPr txBox="1"/>
          <p:nvPr/>
        </p:nvSpPr>
        <p:spPr>
          <a:xfrm>
            <a:off x="184876" y="2284852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7380AAFC-8830-A123-FBD2-4708C50D5CEB}"/>
              </a:ext>
            </a:extLst>
          </p:cNvPr>
          <p:cNvCxnSpPr>
            <a:cxnSpLocks/>
          </p:cNvCxnSpPr>
          <p:nvPr/>
        </p:nvCxnSpPr>
        <p:spPr>
          <a:xfrm>
            <a:off x="1026773" y="2221610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E661AF6B-CF6D-719E-CDF4-CDDB5030DB55}"/>
              </a:ext>
            </a:extLst>
          </p:cNvPr>
          <p:cNvSpPr txBox="1"/>
          <p:nvPr/>
        </p:nvSpPr>
        <p:spPr>
          <a:xfrm>
            <a:off x="955886" y="1705942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DD5A7FDA-195D-F092-A7F4-13AF75160DFB}"/>
              </a:ext>
            </a:extLst>
          </p:cNvPr>
          <p:cNvCxnSpPr>
            <a:cxnSpLocks/>
          </p:cNvCxnSpPr>
          <p:nvPr/>
        </p:nvCxnSpPr>
        <p:spPr>
          <a:xfrm flipH="1">
            <a:off x="1159780" y="2079802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2DA9FAFA-BF01-C071-7959-87081BA3A6BA}"/>
              </a:ext>
            </a:extLst>
          </p:cNvPr>
          <p:cNvSpPr txBox="1"/>
          <p:nvPr/>
        </p:nvSpPr>
        <p:spPr>
          <a:xfrm>
            <a:off x="10394217" y="1710470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500um</a:t>
            </a:r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E1C13DC-F785-4D55-74D4-192537F2E012}"/>
              </a:ext>
            </a:extLst>
          </p:cNvPr>
          <p:cNvCxnSpPr>
            <a:cxnSpLocks/>
          </p:cNvCxnSpPr>
          <p:nvPr/>
        </p:nvCxnSpPr>
        <p:spPr>
          <a:xfrm flipH="1">
            <a:off x="10598111" y="2084330"/>
            <a:ext cx="436876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48DDC8B-6D29-18C9-EE00-EC1EF2768473}"/>
              </a:ext>
            </a:extLst>
          </p:cNvPr>
          <p:cNvCxnSpPr>
            <a:cxnSpLocks/>
          </p:cNvCxnSpPr>
          <p:nvPr/>
        </p:nvCxnSpPr>
        <p:spPr>
          <a:xfrm flipH="1">
            <a:off x="1154969" y="5447424"/>
            <a:ext cx="986784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7128001C-80EA-14FA-BB6D-A58D67C7D8B7}"/>
              </a:ext>
            </a:extLst>
          </p:cNvPr>
          <p:cNvSpPr txBox="1"/>
          <p:nvPr/>
        </p:nvSpPr>
        <p:spPr>
          <a:xfrm>
            <a:off x="6986600" y="5219790"/>
            <a:ext cx="7425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~15mm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FBE1C7F5-BCCD-9708-3B62-95B696A75C45}"/>
              </a:ext>
            </a:extLst>
          </p:cNvPr>
          <p:cNvCxnSpPr>
            <a:cxnSpLocks/>
          </p:cNvCxnSpPr>
          <p:nvPr/>
        </p:nvCxnSpPr>
        <p:spPr>
          <a:xfrm flipV="1">
            <a:off x="11175211" y="2178467"/>
            <a:ext cx="0" cy="304807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2AA98E8C-3135-5D0D-3B5E-072DD3237534}"/>
              </a:ext>
            </a:extLst>
          </p:cNvPr>
          <p:cNvSpPr txBox="1"/>
          <p:nvPr/>
        </p:nvSpPr>
        <p:spPr>
          <a:xfrm>
            <a:off x="11175211" y="3446844"/>
            <a:ext cx="96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&gt;1.5mm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B904B43-97ED-6892-5D92-7EA4F63AB777}"/>
              </a:ext>
            </a:extLst>
          </p:cNvPr>
          <p:cNvSpPr txBox="1"/>
          <p:nvPr/>
        </p:nvSpPr>
        <p:spPr>
          <a:xfrm>
            <a:off x="10631181" y="6282537"/>
            <a:ext cx="1356663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Preliminary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88E5463-47FD-D03C-2B3D-EAB923631B69}"/>
              </a:ext>
            </a:extLst>
          </p:cNvPr>
          <p:cNvSpPr/>
          <p:nvPr/>
        </p:nvSpPr>
        <p:spPr>
          <a:xfrm>
            <a:off x="3570457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32D97A6-0129-B7A8-5F92-BD5586465922}"/>
              </a:ext>
            </a:extLst>
          </p:cNvPr>
          <p:cNvSpPr/>
          <p:nvPr/>
        </p:nvSpPr>
        <p:spPr>
          <a:xfrm>
            <a:off x="3762429" y="219012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71567D6-C051-FB09-B8E6-93735A7A88E6}"/>
              </a:ext>
            </a:extLst>
          </p:cNvPr>
          <p:cNvSpPr/>
          <p:nvPr/>
        </p:nvSpPr>
        <p:spPr>
          <a:xfrm>
            <a:off x="3950579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B92BD7-719E-44DC-96B5-6AC9157D2670}"/>
              </a:ext>
            </a:extLst>
          </p:cNvPr>
          <p:cNvSpPr/>
          <p:nvPr/>
        </p:nvSpPr>
        <p:spPr>
          <a:xfrm>
            <a:off x="4142551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1A432B3-8669-6453-A5DA-A32FB48C7A19}"/>
              </a:ext>
            </a:extLst>
          </p:cNvPr>
          <p:cNvSpPr/>
          <p:nvPr/>
        </p:nvSpPr>
        <p:spPr>
          <a:xfrm>
            <a:off x="4348943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4E4AFE-D5CC-BB57-1332-8F087DBDFBF3}"/>
              </a:ext>
            </a:extLst>
          </p:cNvPr>
          <p:cNvSpPr/>
          <p:nvPr/>
        </p:nvSpPr>
        <p:spPr>
          <a:xfrm>
            <a:off x="4540915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43AFF66-9F0A-7258-7F52-ECB691C6506D}"/>
              </a:ext>
            </a:extLst>
          </p:cNvPr>
          <p:cNvSpPr/>
          <p:nvPr/>
        </p:nvSpPr>
        <p:spPr>
          <a:xfrm>
            <a:off x="4729065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BA6E1E0-A43B-DBC7-822E-467CCA5151B7}"/>
              </a:ext>
            </a:extLst>
          </p:cNvPr>
          <p:cNvSpPr/>
          <p:nvPr/>
        </p:nvSpPr>
        <p:spPr>
          <a:xfrm>
            <a:off x="4921037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44EC3FE-AE14-935F-01AF-EBC17F134AD7}"/>
              </a:ext>
            </a:extLst>
          </p:cNvPr>
          <p:cNvSpPr/>
          <p:nvPr/>
        </p:nvSpPr>
        <p:spPr>
          <a:xfrm>
            <a:off x="5118572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9F9737C-9A7B-E940-053C-4476A083F357}"/>
              </a:ext>
            </a:extLst>
          </p:cNvPr>
          <p:cNvSpPr/>
          <p:nvPr/>
        </p:nvSpPr>
        <p:spPr>
          <a:xfrm>
            <a:off x="5310544" y="219471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3ECF21-5D05-BC22-531A-AC612A4C2982}"/>
              </a:ext>
            </a:extLst>
          </p:cNvPr>
          <p:cNvSpPr/>
          <p:nvPr/>
        </p:nvSpPr>
        <p:spPr>
          <a:xfrm>
            <a:off x="5498694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343AE8B-451F-B9A0-D1D7-1F7479994ACF}"/>
              </a:ext>
            </a:extLst>
          </p:cNvPr>
          <p:cNvSpPr/>
          <p:nvPr/>
        </p:nvSpPr>
        <p:spPr>
          <a:xfrm>
            <a:off x="5690666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1729091-EC84-98F9-480A-97732B62E22A}"/>
              </a:ext>
            </a:extLst>
          </p:cNvPr>
          <p:cNvSpPr/>
          <p:nvPr/>
        </p:nvSpPr>
        <p:spPr>
          <a:xfrm>
            <a:off x="5897058" y="220389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0947D4A-2235-8218-0978-F324C1089151}"/>
              </a:ext>
            </a:extLst>
          </p:cNvPr>
          <p:cNvSpPr/>
          <p:nvPr/>
        </p:nvSpPr>
        <p:spPr>
          <a:xfrm>
            <a:off x="6089030" y="219930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BAFF03-0C8D-7308-BD2F-60CDF0A6C543}"/>
              </a:ext>
            </a:extLst>
          </p:cNvPr>
          <p:cNvSpPr/>
          <p:nvPr/>
        </p:nvSpPr>
        <p:spPr>
          <a:xfrm>
            <a:off x="6277180" y="2208485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BDEA4B63-1EE0-DAFB-747E-E065811D688D}"/>
              </a:ext>
            </a:extLst>
          </p:cNvPr>
          <p:cNvSpPr/>
          <p:nvPr/>
        </p:nvSpPr>
        <p:spPr>
          <a:xfrm>
            <a:off x="6055366" y="474619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D37FE38-4AA6-21A5-6A47-6D545AC50C0A}"/>
              </a:ext>
            </a:extLst>
          </p:cNvPr>
          <p:cNvSpPr/>
          <p:nvPr/>
        </p:nvSpPr>
        <p:spPr>
          <a:xfrm>
            <a:off x="6255689" y="474160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4E6890E-B592-A875-FC05-E1057199A6EA}"/>
              </a:ext>
            </a:extLst>
          </p:cNvPr>
          <p:cNvSpPr/>
          <p:nvPr/>
        </p:nvSpPr>
        <p:spPr>
          <a:xfrm>
            <a:off x="6447661" y="473701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C5E073C-C1AF-A267-C5AB-1A437E6A614B}"/>
              </a:ext>
            </a:extLst>
          </p:cNvPr>
          <p:cNvSpPr/>
          <p:nvPr/>
        </p:nvSpPr>
        <p:spPr>
          <a:xfrm>
            <a:off x="6635811" y="4746193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024FD3AB-DC3D-D11A-22CE-14A9EC7D4C03}"/>
              </a:ext>
            </a:extLst>
          </p:cNvPr>
          <p:cNvSpPr/>
          <p:nvPr/>
        </p:nvSpPr>
        <p:spPr>
          <a:xfrm>
            <a:off x="7241569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8A72BA4-D8D7-5042-A538-184909D0C123}"/>
              </a:ext>
            </a:extLst>
          </p:cNvPr>
          <p:cNvSpPr/>
          <p:nvPr/>
        </p:nvSpPr>
        <p:spPr>
          <a:xfrm>
            <a:off x="7447961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D27E8C31-DB0F-B995-6EF2-214C09407F3D}"/>
              </a:ext>
            </a:extLst>
          </p:cNvPr>
          <p:cNvSpPr/>
          <p:nvPr/>
        </p:nvSpPr>
        <p:spPr>
          <a:xfrm>
            <a:off x="7639933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D251C34-AC63-EE65-E025-1BEFF5CD24C2}"/>
              </a:ext>
            </a:extLst>
          </p:cNvPr>
          <p:cNvSpPr/>
          <p:nvPr/>
        </p:nvSpPr>
        <p:spPr>
          <a:xfrm>
            <a:off x="7828083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3AB6E42-8A35-1C4A-5B4E-E5619704418B}"/>
              </a:ext>
            </a:extLst>
          </p:cNvPr>
          <p:cNvSpPr/>
          <p:nvPr/>
        </p:nvSpPr>
        <p:spPr>
          <a:xfrm>
            <a:off x="8020055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F3417BA-BF18-3E7E-89F4-1B45B68B19BC}"/>
              </a:ext>
            </a:extLst>
          </p:cNvPr>
          <p:cNvSpPr/>
          <p:nvPr/>
        </p:nvSpPr>
        <p:spPr>
          <a:xfrm>
            <a:off x="8217590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77BA152-5743-406A-9F32-E30BD71E1F89}"/>
              </a:ext>
            </a:extLst>
          </p:cNvPr>
          <p:cNvSpPr/>
          <p:nvPr/>
        </p:nvSpPr>
        <p:spPr>
          <a:xfrm>
            <a:off x="8409562" y="219930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B08DAF3-0BC2-0B45-66EC-B55DBC4613A4}"/>
              </a:ext>
            </a:extLst>
          </p:cNvPr>
          <p:cNvSpPr/>
          <p:nvPr/>
        </p:nvSpPr>
        <p:spPr>
          <a:xfrm>
            <a:off x="8597712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D34E7447-535B-B22D-4C8D-CAEBD5971B87}"/>
              </a:ext>
            </a:extLst>
          </p:cNvPr>
          <p:cNvSpPr/>
          <p:nvPr/>
        </p:nvSpPr>
        <p:spPr>
          <a:xfrm>
            <a:off x="8789684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5704E71-783C-2C4D-35CD-0BFF0E063FC1}"/>
              </a:ext>
            </a:extLst>
          </p:cNvPr>
          <p:cNvSpPr/>
          <p:nvPr/>
        </p:nvSpPr>
        <p:spPr>
          <a:xfrm>
            <a:off x="8996076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E6F0FF5-C7A4-3F8C-1FA3-5A4E515F1DD2}"/>
              </a:ext>
            </a:extLst>
          </p:cNvPr>
          <p:cNvSpPr/>
          <p:nvPr/>
        </p:nvSpPr>
        <p:spPr>
          <a:xfrm>
            <a:off x="9188048" y="220389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5C1EEF6-159E-A9F1-D900-31104AD72CD3}"/>
              </a:ext>
            </a:extLst>
          </p:cNvPr>
          <p:cNvSpPr/>
          <p:nvPr/>
        </p:nvSpPr>
        <p:spPr>
          <a:xfrm>
            <a:off x="9376198" y="221307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F92A867D-D126-F72D-B650-C309A8EA7469}"/>
              </a:ext>
            </a:extLst>
          </p:cNvPr>
          <p:cNvSpPr/>
          <p:nvPr/>
        </p:nvSpPr>
        <p:spPr>
          <a:xfrm>
            <a:off x="9568170" y="2208485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82144C53-095D-F9D3-9306-CE31FF5D8058}"/>
              </a:ext>
            </a:extLst>
          </p:cNvPr>
          <p:cNvSpPr/>
          <p:nvPr/>
        </p:nvSpPr>
        <p:spPr>
          <a:xfrm>
            <a:off x="3651270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98A9C6C4-10AB-97F1-BB78-FC60B14B4843}"/>
              </a:ext>
            </a:extLst>
          </p:cNvPr>
          <p:cNvSpPr/>
          <p:nvPr/>
        </p:nvSpPr>
        <p:spPr>
          <a:xfrm>
            <a:off x="3843242" y="474619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42F5C0B1-87CF-95B6-CCF2-4BE1B7FB9484}"/>
              </a:ext>
            </a:extLst>
          </p:cNvPr>
          <p:cNvSpPr/>
          <p:nvPr/>
        </p:nvSpPr>
        <p:spPr>
          <a:xfrm>
            <a:off x="4031392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F39D38B2-3997-8409-BA2C-78C1FCBD377F}"/>
              </a:ext>
            </a:extLst>
          </p:cNvPr>
          <p:cNvSpPr/>
          <p:nvPr/>
        </p:nvSpPr>
        <p:spPr>
          <a:xfrm>
            <a:off x="4223364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67102B0-A995-48FB-10C0-120F28764873}"/>
              </a:ext>
            </a:extLst>
          </p:cNvPr>
          <p:cNvSpPr/>
          <p:nvPr/>
        </p:nvSpPr>
        <p:spPr>
          <a:xfrm>
            <a:off x="4429756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B9A91A54-037C-931B-1DAB-15232DF59AEB}"/>
              </a:ext>
            </a:extLst>
          </p:cNvPr>
          <p:cNvSpPr/>
          <p:nvPr/>
        </p:nvSpPr>
        <p:spPr>
          <a:xfrm>
            <a:off x="4621728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79E67E4-B898-3B23-E522-0963CA700654}"/>
              </a:ext>
            </a:extLst>
          </p:cNvPr>
          <p:cNvSpPr/>
          <p:nvPr/>
        </p:nvSpPr>
        <p:spPr>
          <a:xfrm>
            <a:off x="4809878" y="47599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472AA14-99E0-0C4B-FB59-299123875895}"/>
              </a:ext>
            </a:extLst>
          </p:cNvPr>
          <p:cNvSpPr/>
          <p:nvPr/>
        </p:nvSpPr>
        <p:spPr>
          <a:xfrm>
            <a:off x="5001850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80EED94A-F59B-540A-E7BB-9ADF36400279}"/>
              </a:ext>
            </a:extLst>
          </p:cNvPr>
          <p:cNvSpPr/>
          <p:nvPr/>
        </p:nvSpPr>
        <p:spPr>
          <a:xfrm>
            <a:off x="5199385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A970C4D5-6686-7E2E-503A-F5FB7CE677CE}"/>
              </a:ext>
            </a:extLst>
          </p:cNvPr>
          <p:cNvSpPr/>
          <p:nvPr/>
        </p:nvSpPr>
        <p:spPr>
          <a:xfrm>
            <a:off x="5391357" y="475078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742F7055-4800-F622-E482-DFAC60C47425}"/>
              </a:ext>
            </a:extLst>
          </p:cNvPr>
          <p:cNvSpPr/>
          <p:nvPr/>
        </p:nvSpPr>
        <p:spPr>
          <a:xfrm>
            <a:off x="5579507" y="475996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E9D6B01-C812-1070-60CB-1538DFC4190D}"/>
              </a:ext>
            </a:extLst>
          </p:cNvPr>
          <p:cNvSpPr/>
          <p:nvPr/>
        </p:nvSpPr>
        <p:spPr>
          <a:xfrm>
            <a:off x="5771479" y="4755373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22E3C42-B4F0-A502-925C-D059D08FA3C6}"/>
              </a:ext>
            </a:extLst>
          </p:cNvPr>
          <p:cNvSpPr/>
          <p:nvPr/>
        </p:nvSpPr>
        <p:spPr>
          <a:xfrm>
            <a:off x="1693243" y="474556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1B8D67A-98E5-FDF2-D92E-B9078E6366A1}"/>
              </a:ext>
            </a:extLst>
          </p:cNvPr>
          <p:cNvSpPr/>
          <p:nvPr/>
        </p:nvSpPr>
        <p:spPr>
          <a:xfrm>
            <a:off x="1885215" y="474097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C05D1BB-2948-8602-F941-3C2AD13AB75E}"/>
              </a:ext>
            </a:extLst>
          </p:cNvPr>
          <p:cNvSpPr/>
          <p:nvPr/>
        </p:nvSpPr>
        <p:spPr>
          <a:xfrm>
            <a:off x="2085538" y="473638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2BA629F-C736-BB88-8923-0FB731A66028}"/>
              </a:ext>
            </a:extLst>
          </p:cNvPr>
          <p:cNvSpPr/>
          <p:nvPr/>
        </p:nvSpPr>
        <p:spPr>
          <a:xfrm>
            <a:off x="2277510" y="4731794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60D57641-41E2-6904-D838-D52A1DD29103}"/>
              </a:ext>
            </a:extLst>
          </p:cNvPr>
          <p:cNvSpPr txBox="1"/>
          <p:nvPr/>
        </p:nvSpPr>
        <p:spPr>
          <a:xfrm>
            <a:off x="3710350" y="5509768"/>
            <a:ext cx="9781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IIn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D3F86FAA-841E-8192-31B4-319E77FCB7EC}"/>
              </a:ext>
            </a:extLst>
          </p:cNvPr>
          <p:cNvSpPr txBox="1"/>
          <p:nvPr/>
        </p:nvSpPr>
        <p:spPr>
          <a:xfrm>
            <a:off x="4628944" y="5509768"/>
            <a:ext cx="11128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 pads 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IOut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15A1BD0D-9939-EAF6-01C9-5081005CF575}"/>
              </a:ext>
            </a:extLst>
          </p:cNvPr>
          <p:cNvSpPr txBox="1"/>
          <p:nvPr/>
        </p:nvSpPr>
        <p:spPr>
          <a:xfrm>
            <a:off x="3483285" y="1628562"/>
            <a:ext cx="7708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GAVDD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5DED2D7-27C3-7C88-F0CC-44959CFBC98B}"/>
              </a:ext>
            </a:extLst>
          </p:cNvPr>
          <p:cNvSpPr txBox="1"/>
          <p:nvPr/>
        </p:nvSpPr>
        <p:spPr>
          <a:xfrm>
            <a:off x="4092393" y="1625555"/>
            <a:ext cx="7708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 pads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GDVDD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F1C6557-2DAB-8D23-C97B-D99584C85D27}"/>
              </a:ext>
            </a:extLst>
          </p:cNvPr>
          <p:cNvSpPr txBox="1"/>
          <p:nvPr/>
        </p:nvSpPr>
        <p:spPr>
          <a:xfrm>
            <a:off x="4576437" y="1611768"/>
            <a:ext cx="10134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 GSVDD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E150992C-A1C6-3A9D-331E-DEFD50095C66}"/>
              </a:ext>
            </a:extLst>
          </p:cNvPr>
          <p:cNvSpPr txBox="1"/>
          <p:nvPr/>
        </p:nvSpPr>
        <p:spPr>
          <a:xfrm>
            <a:off x="5115082" y="1618360"/>
            <a:ext cx="1021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 pads TXVDD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ED3948E-C0B8-B4C4-94AA-B6E499FE62DD}"/>
              </a:ext>
            </a:extLst>
          </p:cNvPr>
          <p:cNvSpPr txBox="1"/>
          <p:nvPr/>
        </p:nvSpPr>
        <p:spPr>
          <a:xfrm>
            <a:off x="7537494" y="1649470"/>
            <a:ext cx="2143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 pads Slow Control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B9652109-338D-03EA-9185-80F958BC6558}"/>
              </a:ext>
            </a:extLst>
          </p:cNvPr>
          <p:cNvSpPr txBox="1"/>
          <p:nvPr/>
        </p:nvSpPr>
        <p:spPr>
          <a:xfrm>
            <a:off x="5855055" y="1613325"/>
            <a:ext cx="616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 pad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70C60FB1-4270-7BC9-D5EC-EB706A694045}"/>
              </a:ext>
            </a:extLst>
          </p:cNvPr>
          <p:cNvSpPr txBox="1"/>
          <p:nvPr/>
        </p:nvSpPr>
        <p:spPr>
          <a:xfrm>
            <a:off x="1673209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SCin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7DA73DF1-70D2-8831-BD7B-C76B42716918}"/>
              </a:ext>
            </a:extLst>
          </p:cNvPr>
          <p:cNvSpPr txBox="1"/>
          <p:nvPr/>
        </p:nvSpPr>
        <p:spPr>
          <a:xfrm>
            <a:off x="2200279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SCout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F88037A8-5812-9936-D2CD-DDE63BA1A0F4}"/>
              </a:ext>
            </a:extLst>
          </p:cNvPr>
          <p:cNvSpPr txBox="1"/>
          <p:nvPr/>
        </p:nvSpPr>
        <p:spPr>
          <a:xfrm>
            <a:off x="2753387" y="5429243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CL_in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1CFF27A7-B2DD-596A-CE5C-79F192101666}"/>
              </a:ext>
            </a:extLst>
          </p:cNvPr>
          <p:cNvSpPr txBox="1"/>
          <p:nvPr/>
        </p:nvSpPr>
        <p:spPr>
          <a:xfrm>
            <a:off x="9663789" y="2234235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47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5EECE874-48C8-7E05-6769-4BFF55F326EF}"/>
              </a:ext>
            </a:extLst>
          </p:cNvPr>
          <p:cNvSpPr txBox="1"/>
          <p:nvPr/>
        </p:nvSpPr>
        <p:spPr>
          <a:xfrm>
            <a:off x="9603414" y="4781123"/>
            <a:ext cx="983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Pads: 40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8B807FCD-D144-39C4-C2AB-09BFF47125BE}"/>
              </a:ext>
            </a:extLst>
          </p:cNvPr>
          <p:cNvSpPr txBox="1"/>
          <p:nvPr/>
        </p:nvSpPr>
        <p:spPr>
          <a:xfrm>
            <a:off x="6009333" y="6126885"/>
            <a:ext cx="669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 pads R3</a:t>
            </a: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626EC95E-AD5F-BD4F-1FF0-827492CACB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5955174" y="5640279"/>
            <a:ext cx="427977" cy="11107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053D1940-3FA9-A9C5-7E5F-D2C18C2CC20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079613" y="5644792"/>
            <a:ext cx="427977" cy="11107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B4AD08A5-CF26-2CE1-563C-5622FF319F6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211117" y="5644853"/>
            <a:ext cx="427977" cy="11107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2252D464-C5A1-DE23-93C7-9C5D636712F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308712" y="5644854"/>
            <a:ext cx="427977" cy="111078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969DB9F1-EE9A-FF3B-8E74-559B4B31CF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65676" y="5870289"/>
            <a:ext cx="558778" cy="470880"/>
          </a:xfrm>
          <a:prstGeom prst="rect">
            <a:avLst/>
          </a:prstGeom>
        </p:spPr>
      </p:pic>
      <p:sp>
        <p:nvSpPr>
          <p:cNvPr id="122" name="Rectangle 121">
            <a:extLst>
              <a:ext uri="{FF2B5EF4-FFF2-40B4-BE49-F238E27FC236}">
                <a16:creationId xmlns:a16="http://schemas.microsoft.com/office/drawing/2014/main" id="{F16BBF40-FF28-E3E6-D895-0F567A8182EA}"/>
              </a:ext>
            </a:extLst>
          </p:cNvPr>
          <p:cNvSpPr/>
          <p:nvPr/>
        </p:nvSpPr>
        <p:spPr>
          <a:xfrm>
            <a:off x="3794443" y="5870289"/>
            <a:ext cx="671233" cy="9328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D35ED0A0-2002-7232-CC78-7998C00F62D4}"/>
              </a:ext>
            </a:extLst>
          </p:cNvPr>
          <p:cNvSpPr/>
          <p:nvPr/>
        </p:nvSpPr>
        <p:spPr>
          <a:xfrm>
            <a:off x="5018658" y="5893498"/>
            <a:ext cx="671233" cy="9096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06718E70-741C-213C-962F-7757003EE2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584816" y="1142047"/>
            <a:ext cx="558778" cy="470880"/>
          </a:xfrm>
          <a:prstGeom prst="rect">
            <a:avLst/>
          </a:prstGeom>
        </p:spPr>
      </p:pic>
      <p:pic>
        <p:nvPicPr>
          <p:cNvPr id="126" name="Picture 125">
            <a:extLst>
              <a:ext uri="{FF2B5EF4-FFF2-40B4-BE49-F238E27FC236}">
                <a16:creationId xmlns:a16="http://schemas.microsoft.com/office/drawing/2014/main" id="{794D8265-0914-CA29-9A35-EF2A9FB5A7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263440" y="1147656"/>
            <a:ext cx="558778" cy="470880"/>
          </a:xfrm>
          <a:prstGeom prst="rect">
            <a:avLst/>
          </a:prstGeom>
        </p:spPr>
      </p:pic>
      <p:pic>
        <p:nvPicPr>
          <p:cNvPr id="127" name="Picture 126">
            <a:extLst>
              <a:ext uri="{FF2B5EF4-FFF2-40B4-BE49-F238E27FC236}">
                <a16:creationId xmlns:a16="http://schemas.microsoft.com/office/drawing/2014/main" id="{3ABF0F2B-B343-0A39-403F-E42A2210D9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4839423" y="1132954"/>
            <a:ext cx="558778" cy="470880"/>
          </a:xfrm>
          <a:prstGeom prst="rect">
            <a:avLst/>
          </a:prstGeom>
        </p:spPr>
      </p:pic>
      <p:pic>
        <p:nvPicPr>
          <p:cNvPr id="128" name="Picture 127">
            <a:extLst>
              <a:ext uri="{FF2B5EF4-FFF2-40B4-BE49-F238E27FC236}">
                <a16:creationId xmlns:a16="http://schemas.microsoft.com/office/drawing/2014/main" id="{1A77BB82-8ADB-35B9-5349-CB7D712A55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5386888" y="1132954"/>
            <a:ext cx="558778" cy="470880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B251483C-1058-72A7-84F1-CD945A450BAD}"/>
              </a:ext>
            </a:extLst>
          </p:cNvPr>
          <p:cNvSpPr txBox="1"/>
          <p:nvPr/>
        </p:nvSpPr>
        <p:spPr>
          <a:xfrm>
            <a:off x="4403495" y="6324221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10µF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07D2F7CD-B6EC-E8CE-1F55-438EB100E4BA}"/>
              </a:ext>
            </a:extLst>
          </p:cNvPr>
          <p:cNvSpPr txBox="1"/>
          <p:nvPr/>
        </p:nvSpPr>
        <p:spPr>
          <a:xfrm>
            <a:off x="2573130" y="1212081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100nF (sub-divided?)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C94AE0EE-A4FD-AB7C-24CF-74D7A2504DD7}"/>
              </a:ext>
            </a:extLst>
          </p:cNvPr>
          <p:cNvSpPr txBox="1"/>
          <p:nvPr/>
        </p:nvSpPr>
        <p:spPr>
          <a:xfrm>
            <a:off x="5809893" y="5857082"/>
            <a:ext cx="1088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4x 1-100k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A3EFE364-B227-E2D6-78D0-12ED0D027252}"/>
              </a:ext>
            </a:extLst>
          </p:cNvPr>
          <p:cNvSpPr txBox="1"/>
          <p:nvPr/>
        </p:nvSpPr>
        <p:spPr>
          <a:xfrm>
            <a:off x="2365375" y="5702089"/>
            <a:ext cx="10881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AC-coupling caps?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4DCF3D5-A264-7245-BBE2-3DBD5FC7FCCE}"/>
              </a:ext>
            </a:extLst>
          </p:cNvPr>
          <p:cNvSpPr txBox="1"/>
          <p:nvPr/>
        </p:nvSpPr>
        <p:spPr>
          <a:xfrm>
            <a:off x="9685121" y="3326064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530um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97A533F9-CAA3-ACB1-818F-6F298AFD9CD0}"/>
              </a:ext>
            </a:extLst>
          </p:cNvPr>
          <p:cNvCxnSpPr>
            <a:cxnSpLocks/>
          </p:cNvCxnSpPr>
          <p:nvPr/>
        </p:nvCxnSpPr>
        <p:spPr>
          <a:xfrm flipV="1">
            <a:off x="9723313" y="3228264"/>
            <a:ext cx="0" cy="575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4B3CD6CF-8D68-068F-EBE6-CCE29C3DE41D}"/>
              </a:ext>
            </a:extLst>
          </p:cNvPr>
          <p:cNvCxnSpPr>
            <a:cxnSpLocks/>
          </p:cNvCxnSpPr>
          <p:nvPr/>
        </p:nvCxnSpPr>
        <p:spPr>
          <a:xfrm flipH="1">
            <a:off x="1182365" y="3333826"/>
            <a:ext cx="1034362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4A1EFE52-261A-FA0C-DF38-AC046EA41753}"/>
              </a:ext>
            </a:extLst>
          </p:cNvPr>
          <p:cNvSpPr txBox="1"/>
          <p:nvPr/>
        </p:nvSpPr>
        <p:spPr>
          <a:xfrm>
            <a:off x="73190" y="2897303"/>
            <a:ext cx="1109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Slow control test pads. @180um pitch, space for ~8 pads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B26A2C75-09DA-8B20-7FCA-92C8FD6F0D21}"/>
              </a:ext>
            </a:extLst>
          </p:cNvPr>
          <p:cNvCxnSpPr>
            <a:cxnSpLocks/>
          </p:cNvCxnSpPr>
          <p:nvPr/>
        </p:nvCxnSpPr>
        <p:spPr>
          <a:xfrm flipV="1">
            <a:off x="1726897" y="3188008"/>
            <a:ext cx="308535" cy="27611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>
            <a:extLst>
              <a:ext uri="{FF2B5EF4-FFF2-40B4-BE49-F238E27FC236}">
                <a16:creationId xmlns:a16="http://schemas.microsoft.com/office/drawing/2014/main" id="{EE74244D-1C06-F654-F06B-7C43ECA61336}"/>
              </a:ext>
            </a:extLst>
          </p:cNvPr>
          <p:cNvSpPr/>
          <p:nvPr/>
        </p:nvSpPr>
        <p:spPr>
          <a:xfrm>
            <a:off x="6398863" y="2791213"/>
            <a:ext cx="1124222" cy="355749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  <a:alpha val="99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 IV Measurement?</a:t>
            </a:r>
          </a:p>
        </p:txBody>
      </p: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6FF580A2-44E4-F341-E325-B24DED137B22}"/>
              </a:ext>
            </a:extLst>
          </p:cNvPr>
          <p:cNvCxnSpPr>
            <a:cxnSpLocks/>
            <a:stCxn id="92" idx="3"/>
          </p:cNvCxnSpPr>
          <p:nvPr/>
        </p:nvCxnSpPr>
        <p:spPr>
          <a:xfrm>
            <a:off x="7523085" y="2969088"/>
            <a:ext cx="1217800" cy="1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B517B5E7-765C-1A35-04BF-6CA749537D68}"/>
              </a:ext>
            </a:extLst>
          </p:cNvPr>
          <p:cNvCxnSpPr>
            <a:cxnSpLocks/>
          </p:cNvCxnSpPr>
          <p:nvPr/>
        </p:nvCxnSpPr>
        <p:spPr>
          <a:xfrm flipV="1">
            <a:off x="8740885" y="2971136"/>
            <a:ext cx="0" cy="25712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F230EFD8-D5F6-D728-7FFB-30DD20CBEF99}"/>
              </a:ext>
            </a:extLst>
          </p:cNvPr>
          <p:cNvCxnSpPr>
            <a:cxnSpLocks/>
          </p:cNvCxnSpPr>
          <p:nvPr/>
        </p:nvCxnSpPr>
        <p:spPr>
          <a:xfrm>
            <a:off x="6198539" y="2984485"/>
            <a:ext cx="19595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8A33F769-ACE3-B913-42D2-6346112B8266}"/>
              </a:ext>
            </a:extLst>
          </p:cNvPr>
          <p:cNvCxnSpPr>
            <a:cxnSpLocks/>
          </p:cNvCxnSpPr>
          <p:nvPr/>
        </p:nvCxnSpPr>
        <p:spPr>
          <a:xfrm flipV="1">
            <a:off x="6198539" y="2707945"/>
            <a:ext cx="0" cy="278837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01074DD3-43F6-AF37-2EE6-C182B744E740}"/>
              </a:ext>
            </a:extLst>
          </p:cNvPr>
          <p:cNvSpPr/>
          <p:nvPr/>
        </p:nvSpPr>
        <p:spPr>
          <a:xfrm>
            <a:off x="6034258" y="3896109"/>
            <a:ext cx="1235660" cy="184692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Monitoring ADC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710805B5-7BFC-832B-CECB-EF7B75EE236B}"/>
              </a:ext>
            </a:extLst>
          </p:cNvPr>
          <p:cNvCxnSpPr>
            <a:cxnSpLocks/>
          </p:cNvCxnSpPr>
          <p:nvPr/>
        </p:nvCxnSpPr>
        <p:spPr>
          <a:xfrm>
            <a:off x="4809878" y="4150236"/>
            <a:ext cx="3859420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2E29C603-3BFD-6B60-114C-660313FD3744}"/>
              </a:ext>
            </a:extLst>
          </p:cNvPr>
          <p:cNvCxnSpPr>
            <a:cxnSpLocks/>
          </p:cNvCxnSpPr>
          <p:nvPr/>
        </p:nvCxnSpPr>
        <p:spPr>
          <a:xfrm flipV="1">
            <a:off x="4800651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D3720D58-74D0-2AE3-29CD-785024E1CF97}"/>
              </a:ext>
            </a:extLst>
          </p:cNvPr>
          <p:cNvCxnSpPr>
            <a:cxnSpLocks/>
          </p:cNvCxnSpPr>
          <p:nvPr/>
        </p:nvCxnSpPr>
        <p:spPr>
          <a:xfrm flipV="1">
            <a:off x="6665093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>
            <a:extLst>
              <a:ext uri="{FF2B5EF4-FFF2-40B4-BE49-F238E27FC236}">
                <a16:creationId xmlns:a16="http://schemas.microsoft.com/office/drawing/2014/main" id="{012F1792-30FA-7191-F5D8-80B2EB7CFED7}"/>
              </a:ext>
            </a:extLst>
          </p:cNvPr>
          <p:cNvCxnSpPr>
            <a:cxnSpLocks/>
          </p:cNvCxnSpPr>
          <p:nvPr/>
        </p:nvCxnSpPr>
        <p:spPr>
          <a:xfrm flipV="1">
            <a:off x="7519547" y="4158559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AA2EDCFF-362B-C3E0-6EA8-B1E49071B575}"/>
              </a:ext>
            </a:extLst>
          </p:cNvPr>
          <p:cNvCxnSpPr>
            <a:cxnSpLocks/>
          </p:cNvCxnSpPr>
          <p:nvPr/>
        </p:nvCxnSpPr>
        <p:spPr>
          <a:xfrm flipV="1">
            <a:off x="8656016" y="4138585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AC22F2AD-A7DF-A877-E639-713F06BAED91}"/>
              </a:ext>
            </a:extLst>
          </p:cNvPr>
          <p:cNvCxnSpPr>
            <a:cxnSpLocks/>
          </p:cNvCxnSpPr>
          <p:nvPr/>
        </p:nvCxnSpPr>
        <p:spPr>
          <a:xfrm>
            <a:off x="4758646" y="4220014"/>
            <a:ext cx="42005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>
            <a:extLst>
              <a:ext uri="{FF2B5EF4-FFF2-40B4-BE49-F238E27FC236}">
                <a16:creationId xmlns:a16="http://schemas.microsoft.com/office/drawing/2014/main" id="{79C66972-576F-F64E-F0EE-6707DF747ED1}"/>
              </a:ext>
            </a:extLst>
          </p:cNvPr>
          <p:cNvCxnSpPr>
            <a:cxnSpLocks/>
          </p:cNvCxnSpPr>
          <p:nvPr/>
        </p:nvCxnSpPr>
        <p:spPr>
          <a:xfrm flipV="1">
            <a:off x="6677051" y="3810410"/>
            <a:ext cx="0" cy="90488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Arrow Connector 147">
            <a:extLst>
              <a:ext uri="{FF2B5EF4-FFF2-40B4-BE49-F238E27FC236}">
                <a16:creationId xmlns:a16="http://schemas.microsoft.com/office/drawing/2014/main" id="{3EC8B058-76AC-677A-16C7-7C988BA27595}"/>
              </a:ext>
            </a:extLst>
          </p:cNvPr>
          <p:cNvCxnSpPr>
            <a:cxnSpLocks/>
            <a:endCxn id="115" idx="2"/>
          </p:cNvCxnSpPr>
          <p:nvPr/>
        </p:nvCxnSpPr>
        <p:spPr>
          <a:xfrm flipV="1">
            <a:off x="6652088" y="4080801"/>
            <a:ext cx="0" cy="59209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>
            <a:extLst>
              <a:ext uri="{FF2B5EF4-FFF2-40B4-BE49-F238E27FC236}">
                <a16:creationId xmlns:a16="http://schemas.microsoft.com/office/drawing/2014/main" id="{3F09C38B-058B-7C66-0D0A-7FD498306450}"/>
              </a:ext>
            </a:extLst>
          </p:cNvPr>
          <p:cNvCxnSpPr>
            <a:cxnSpLocks/>
          </p:cNvCxnSpPr>
          <p:nvPr/>
        </p:nvCxnSpPr>
        <p:spPr>
          <a:xfrm flipV="1">
            <a:off x="6878306" y="3144969"/>
            <a:ext cx="0" cy="775725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0DFF254-E5FC-6141-0B86-85282E2BC30C}"/>
              </a:ext>
            </a:extLst>
          </p:cNvPr>
          <p:cNvSpPr/>
          <p:nvPr/>
        </p:nvSpPr>
        <p:spPr>
          <a:xfrm>
            <a:off x="9694695" y="4201418"/>
            <a:ext cx="586510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7499615-53E3-E89B-CC43-243690F0A598}"/>
              </a:ext>
            </a:extLst>
          </p:cNvPr>
          <p:cNvSpPr/>
          <p:nvPr/>
        </p:nvSpPr>
        <p:spPr>
          <a:xfrm>
            <a:off x="2470607" y="473829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120C735-A8F2-3788-F02A-5E6A8A6621F1}"/>
              </a:ext>
            </a:extLst>
          </p:cNvPr>
          <p:cNvSpPr/>
          <p:nvPr/>
        </p:nvSpPr>
        <p:spPr>
          <a:xfrm>
            <a:off x="2662579" y="473370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B2E1B47-275E-D1E9-167F-41BC8877E45E}"/>
              </a:ext>
            </a:extLst>
          </p:cNvPr>
          <p:cNvSpPr/>
          <p:nvPr/>
        </p:nvSpPr>
        <p:spPr>
          <a:xfrm>
            <a:off x="2850729" y="474288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F09326C-3456-9E94-62C5-8AB8AA77EEA7}"/>
              </a:ext>
            </a:extLst>
          </p:cNvPr>
          <p:cNvSpPr/>
          <p:nvPr/>
        </p:nvSpPr>
        <p:spPr>
          <a:xfrm>
            <a:off x="3042701" y="473829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B55D0489-BD1F-E85C-4D25-F4710FC1394A}"/>
              </a:ext>
            </a:extLst>
          </p:cNvPr>
          <p:cNvSpPr/>
          <p:nvPr/>
        </p:nvSpPr>
        <p:spPr>
          <a:xfrm>
            <a:off x="3243024" y="473370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54EE30E-4D1D-895F-049F-36FB1FD66B01}"/>
              </a:ext>
            </a:extLst>
          </p:cNvPr>
          <p:cNvSpPr/>
          <p:nvPr/>
        </p:nvSpPr>
        <p:spPr>
          <a:xfrm>
            <a:off x="3434996" y="4729112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99128C04-3D10-CAD5-70DE-F9FD6E5725D1}"/>
              </a:ext>
            </a:extLst>
          </p:cNvPr>
          <p:cNvSpPr/>
          <p:nvPr/>
        </p:nvSpPr>
        <p:spPr>
          <a:xfrm>
            <a:off x="7470049" y="3898822"/>
            <a:ext cx="947920" cy="184692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 Sensor</a:t>
            </a:r>
          </a:p>
        </p:txBody>
      </p: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2B057849-61BE-FD79-1203-2D8D4CCB144D}"/>
              </a:ext>
            </a:extLst>
          </p:cNvPr>
          <p:cNvCxnSpPr>
            <a:cxnSpLocks/>
            <a:stCxn id="115" idx="3"/>
            <a:endCxn id="135" idx="1"/>
          </p:cNvCxnSpPr>
          <p:nvPr/>
        </p:nvCxnSpPr>
        <p:spPr>
          <a:xfrm>
            <a:off x="7269918" y="3988455"/>
            <a:ext cx="200131" cy="2713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7B788C51-34DC-63B3-0F56-8D36F1856D8F}"/>
              </a:ext>
            </a:extLst>
          </p:cNvPr>
          <p:cNvSpPr txBox="1"/>
          <p:nvPr/>
        </p:nvSpPr>
        <p:spPr>
          <a:xfrm>
            <a:off x="403339" y="5448142"/>
            <a:ext cx="14818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pads in and 2 out per signal</a:t>
            </a:r>
          </a:p>
        </p:txBody>
      </p:sp>
      <p:sp>
        <p:nvSpPr>
          <p:cNvPr id="139" name="Isosceles Triangle 138">
            <a:extLst>
              <a:ext uri="{FF2B5EF4-FFF2-40B4-BE49-F238E27FC236}">
                <a16:creationId xmlns:a16="http://schemas.microsoft.com/office/drawing/2014/main" id="{EAEE2BC1-AE3D-CADD-8C9F-299789893D37}"/>
              </a:ext>
            </a:extLst>
          </p:cNvPr>
          <p:cNvSpPr/>
          <p:nvPr/>
        </p:nvSpPr>
        <p:spPr>
          <a:xfrm>
            <a:off x="1835979" y="3748824"/>
            <a:ext cx="327892" cy="36931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5" name="Isosceles Triangle 144">
            <a:extLst>
              <a:ext uri="{FF2B5EF4-FFF2-40B4-BE49-F238E27FC236}">
                <a16:creationId xmlns:a16="http://schemas.microsoft.com/office/drawing/2014/main" id="{739583C4-9C01-D93F-806B-3F4A7C5BC55A}"/>
              </a:ext>
            </a:extLst>
          </p:cNvPr>
          <p:cNvSpPr/>
          <p:nvPr/>
        </p:nvSpPr>
        <p:spPr>
          <a:xfrm rot="10800000">
            <a:off x="2301372" y="4259922"/>
            <a:ext cx="327892" cy="369319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2712274D-F48C-B646-E588-E48158AEC5DC}"/>
              </a:ext>
            </a:extLst>
          </p:cNvPr>
          <p:cNvCxnSpPr>
            <a:cxnSpLocks/>
          </p:cNvCxnSpPr>
          <p:nvPr/>
        </p:nvCxnSpPr>
        <p:spPr>
          <a:xfrm>
            <a:off x="1935956" y="4129088"/>
            <a:ext cx="2381" cy="584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07FD8BB6-1C18-CDA6-3E87-1421843FCEC4}"/>
              </a:ext>
            </a:extLst>
          </p:cNvPr>
          <p:cNvCxnSpPr>
            <a:cxnSpLocks/>
          </p:cNvCxnSpPr>
          <p:nvPr/>
        </p:nvCxnSpPr>
        <p:spPr>
          <a:xfrm flipH="1">
            <a:off x="2080775" y="4121944"/>
            <a:ext cx="438" cy="588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2D4164EB-82D7-8F43-3FB8-1C28C1ED09A4}"/>
              </a:ext>
            </a:extLst>
          </p:cNvPr>
          <p:cNvCxnSpPr>
            <a:cxnSpLocks/>
          </p:cNvCxnSpPr>
          <p:nvPr/>
        </p:nvCxnSpPr>
        <p:spPr>
          <a:xfrm>
            <a:off x="2470607" y="4635365"/>
            <a:ext cx="0" cy="78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B2DB3CE9-0274-6756-D721-A21F80C5B2E8}"/>
              </a:ext>
            </a:extLst>
          </p:cNvPr>
          <p:cNvCxnSpPr>
            <a:cxnSpLocks/>
          </p:cNvCxnSpPr>
          <p:nvPr/>
        </p:nvCxnSpPr>
        <p:spPr>
          <a:xfrm>
            <a:off x="2000903" y="3410255"/>
            <a:ext cx="0" cy="3319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46FF53DB-F5DE-FC1A-4234-AE1222A25547}"/>
              </a:ext>
            </a:extLst>
          </p:cNvPr>
          <p:cNvCxnSpPr>
            <a:cxnSpLocks/>
          </p:cNvCxnSpPr>
          <p:nvPr/>
        </p:nvCxnSpPr>
        <p:spPr>
          <a:xfrm flipH="1">
            <a:off x="1938337" y="4169477"/>
            <a:ext cx="598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36FA507A-6751-BA7E-E92F-976B49D88872}"/>
              </a:ext>
            </a:extLst>
          </p:cNvPr>
          <p:cNvCxnSpPr>
            <a:cxnSpLocks/>
          </p:cNvCxnSpPr>
          <p:nvPr/>
        </p:nvCxnSpPr>
        <p:spPr>
          <a:xfrm flipH="1">
            <a:off x="2080775" y="4222513"/>
            <a:ext cx="3399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3F6DDB80-2EEA-0A34-7E56-84155BBC6191}"/>
              </a:ext>
            </a:extLst>
          </p:cNvPr>
          <p:cNvCxnSpPr>
            <a:cxnSpLocks/>
          </p:cNvCxnSpPr>
          <p:nvPr/>
        </p:nvCxnSpPr>
        <p:spPr>
          <a:xfrm>
            <a:off x="2420683" y="4213328"/>
            <a:ext cx="0" cy="46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>
            <a:extLst>
              <a:ext uri="{FF2B5EF4-FFF2-40B4-BE49-F238E27FC236}">
                <a16:creationId xmlns:a16="http://schemas.microsoft.com/office/drawing/2014/main" id="{792DF425-3DEF-95F3-DEAE-477E30D31278}"/>
              </a:ext>
            </a:extLst>
          </p:cNvPr>
          <p:cNvCxnSpPr>
            <a:cxnSpLocks/>
          </p:cNvCxnSpPr>
          <p:nvPr/>
        </p:nvCxnSpPr>
        <p:spPr>
          <a:xfrm>
            <a:off x="2537096" y="4169477"/>
            <a:ext cx="0" cy="86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B8C0C62F-DC74-3342-E14E-FBD8A8F1F777}"/>
              </a:ext>
            </a:extLst>
          </p:cNvPr>
          <p:cNvCxnSpPr>
            <a:cxnSpLocks/>
          </p:cNvCxnSpPr>
          <p:nvPr/>
        </p:nvCxnSpPr>
        <p:spPr>
          <a:xfrm flipH="1">
            <a:off x="2001991" y="3410255"/>
            <a:ext cx="2147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443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1FB2D-8456-9820-84EE-3868CDBB0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Rectangle 271">
            <a:extLst>
              <a:ext uri="{FF2B5EF4-FFF2-40B4-BE49-F238E27FC236}">
                <a16:creationId xmlns:a16="http://schemas.microsoft.com/office/drawing/2014/main" id="{44158074-E146-98CB-F89A-A579622E6CDB}"/>
              </a:ext>
            </a:extLst>
          </p:cNvPr>
          <p:cNvSpPr/>
          <p:nvPr/>
        </p:nvSpPr>
        <p:spPr>
          <a:xfrm>
            <a:off x="10970762" y="2230351"/>
            <a:ext cx="421701" cy="29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159A31D9-3315-3665-1EF9-2929FD3C0280}"/>
              </a:ext>
            </a:extLst>
          </p:cNvPr>
          <p:cNvSpPr/>
          <p:nvPr/>
        </p:nvSpPr>
        <p:spPr>
          <a:xfrm rot="16200000">
            <a:off x="1556315" y="1112954"/>
            <a:ext cx="829137" cy="29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2C32E274-B440-81C7-2784-D1BD706A353F}"/>
              </a:ext>
            </a:extLst>
          </p:cNvPr>
          <p:cNvSpPr/>
          <p:nvPr/>
        </p:nvSpPr>
        <p:spPr>
          <a:xfrm>
            <a:off x="788493" y="2230351"/>
            <a:ext cx="380695" cy="29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060ABE9C-EFA4-0349-8A7C-C799E5717754}"/>
              </a:ext>
            </a:extLst>
          </p:cNvPr>
          <p:cNvCxnSpPr>
            <a:cxnSpLocks/>
          </p:cNvCxnSpPr>
          <p:nvPr/>
        </p:nvCxnSpPr>
        <p:spPr>
          <a:xfrm>
            <a:off x="6732613" y="2141405"/>
            <a:ext cx="11643" cy="18829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48F28643-0E41-0DBE-3A83-D51ABD90D716}"/>
              </a:ext>
            </a:extLst>
          </p:cNvPr>
          <p:cNvCxnSpPr>
            <a:cxnSpLocks/>
          </p:cNvCxnSpPr>
          <p:nvPr/>
        </p:nvCxnSpPr>
        <p:spPr>
          <a:xfrm>
            <a:off x="6560500" y="2085705"/>
            <a:ext cx="6412" cy="204175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DF441E73-9F71-11CA-96CE-3C150B5F89F2}"/>
              </a:ext>
            </a:extLst>
          </p:cNvPr>
          <p:cNvSpPr/>
          <p:nvPr/>
        </p:nvSpPr>
        <p:spPr>
          <a:xfrm>
            <a:off x="1592961" y="1631338"/>
            <a:ext cx="8992043" cy="5178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4194DA-4ADF-494C-D011-FC0FB8A4CB85}"/>
              </a:ext>
            </a:extLst>
          </p:cNvPr>
          <p:cNvSpPr/>
          <p:nvPr/>
        </p:nvSpPr>
        <p:spPr>
          <a:xfrm>
            <a:off x="1593007" y="5229651"/>
            <a:ext cx="8992045" cy="5125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1ADD0F-6A41-88ED-0295-B3C41D0B91FD}"/>
              </a:ext>
            </a:extLst>
          </p:cNvPr>
          <p:cNvSpPr/>
          <p:nvPr/>
        </p:nvSpPr>
        <p:spPr>
          <a:xfrm rot="16200000">
            <a:off x="-678591" y="3469710"/>
            <a:ext cx="4110852" cy="43410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97F2E2-0623-EC50-BA5D-7676F0B06C0A}"/>
              </a:ext>
            </a:extLst>
          </p:cNvPr>
          <p:cNvSpPr/>
          <p:nvPr/>
        </p:nvSpPr>
        <p:spPr>
          <a:xfrm rot="16200000">
            <a:off x="8750330" y="3469709"/>
            <a:ext cx="4110851" cy="434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B5AF6A-E7CA-2A06-9481-8A5B3814EB76}"/>
              </a:ext>
            </a:extLst>
          </p:cNvPr>
          <p:cNvSpPr/>
          <p:nvPr/>
        </p:nvSpPr>
        <p:spPr>
          <a:xfrm>
            <a:off x="3626336" y="4213328"/>
            <a:ext cx="1137918" cy="462509"/>
          </a:xfrm>
          <a:prstGeom prst="rect">
            <a:avLst/>
          </a:prstGeom>
          <a:ln w="15875">
            <a:solidFill>
              <a:srgbClr val="FF000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SLDO (</a:t>
            </a:r>
            <a:r>
              <a:rPr kumimoji="0" lang="en-GB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AncBrain</a:t>
            </a:r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)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6F2B3FD4-FD63-0D0C-0375-80D0C48E5CF5}"/>
              </a:ext>
            </a:extLst>
          </p:cNvPr>
          <p:cNvCxnSpPr>
            <a:cxnSpLocks/>
          </p:cNvCxnSpPr>
          <p:nvPr/>
        </p:nvCxnSpPr>
        <p:spPr>
          <a:xfrm>
            <a:off x="3626336" y="4127461"/>
            <a:ext cx="113792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661E725-A2D2-0D16-2800-4573BD526ADC}"/>
              </a:ext>
            </a:extLst>
          </p:cNvPr>
          <p:cNvSpPr txBox="1"/>
          <p:nvPr/>
        </p:nvSpPr>
        <p:spPr>
          <a:xfrm>
            <a:off x="3713261" y="3814497"/>
            <a:ext cx="9589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2500um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15BC94B-D9CD-CABA-54DC-F7989B20DA8C}"/>
              </a:ext>
            </a:extLst>
          </p:cNvPr>
          <p:cNvCxnSpPr>
            <a:cxnSpLocks/>
          </p:cNvCxnSpPr>
          <p:nvPr/>
        </p:nvCxnSpPr>
        <p:spPr>
          <a:xfrm flipV="1">
            <a:off x="3529354" y="4220015"/>
            <a:ext cx="0" cy="46250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474B555E-7474-60C4-A928-2099C00175AC}"/>
              </a:ext>
            </a:extLst>
          </p:cNvPr>
          <p:cNvSpPr txBox="1"/>
          <p:nvPr/>
        </p:nvSpPr>
        <p:spPr>
          <a:xfrm>
            <a:off x="2950666" y="4352684"/>
            <a:ext cx="6174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rgbClr val="201D3E"/>
                </a:solidFill>
                <a:latin typeface="Calibri" panose="020F0502020204030204"/>
              </a:rPr>
              <a:t>130</a:t>
            </a:r>
            <a:r>
              <a:rPr kumimoji="0" lang="en-GB" sz="10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0um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03352E3-42A0-36DF-1989-BB2AB477E6C7}"/>
              </a:ext>
            </a:extLst>
          </p:cNvPr>
          <p:cNvSpPr/>
          <p:nvPr/>
        </p:nvSpPr>
        <p:spPr>
          <a:xfrm>
            <a:off x="4861235" y="4220014"/>
            <a:ext cx="1137918" cy="462509"/>
          </a:xfrm>
          <a:prstGeom prst="rect">
            <a:avLst/>
          </a:prstGeom>
          <a:ln w="15875">
            <a:solidFill>
              <a:srgbClr val="FF000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SLDO (TXVDD)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E1731D1-4F0D-FE62-9C07-47FE5C4F1EF0}"/>
              </a:ext>
            </a:extLst>
          </p:cNvPr>
          <p:cNvSpPr/>
          <p:nvPr/>
        </p:nvSpPr>
        <p:spPr>
          <a:xfrm>
            <a:off x="6096134" y="4220015"/>
            <a:ext cx="1137918" cy="462509"/>
          </a:xfrm>
          <a:prstGeom prst="rect">
            <a:avLst/>
          </a:prstGeom>
          <a:ln w="15875">
            <a:solidFill>
              <a:srgbClr val="FF000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SLDO</a:t>
            </a:r>
          </a:p>
          <a:p>
            <a:pPr algn="ctr"/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(GSVDD)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EF9AC7-AAF8-69C7-B853-CCC0BA16663A}"/>
              </a:ext>
            </a:extLst>
          </p:cNvPr>
          <p:cNvSpPr/>
          <p:nvPr/>
        </p:nvSpPr>
        <p:spPr>
          <a:xfrm>
            <a:off x="7292245" y="4213328"/>
            <a:ext cx="1137918" cy="462509"/>
          </a:xfrm>
          <a:prstGeom prst="rect">
            <a:avLst/>
          </a:prstGeom>
          <a:ln w="15875">
            <a:solidFill>
              <a:srgbClr val="FF000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SLDO (GAVDD)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72CD08C-F0D4-6002-877B-596A633D5FCE}"/>
              </a:ext>
            </a:extLst>
          </p:cNvPr>
          <p:cNvSpPr/>
          <p:nvPr/>
        </p:nvSpPr>
        <p:spPr>
          <a:xfrm>
            <a:off x="8488356" y="4213328"/>
            <a:ext cx="1137918" cy="462509"/>
          </a:xfrm>
          <a:prstGeom prst="rect">
            <a:avLst/>
          </a:prstGeom>
          <a:ln w="15875">
            <a:solidFill>
              <a:srgbClr val="FF0000"/>
            </a:solidFill>
            <a:prstDash val="dashDot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SLDO (GDVDD)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3C0413F-8B03-B4E3-1969-EABA8F8035AD}"/>
              </a:ext>
            </a:extLst>
          </p:cNvPr>
          <p:cNvSpPr/>
          <p:nvPr/>
        </p:nvSpPr>
        <p:spPr>
          <a:xfrm>
            <a:off x="1719172" y="2453700"/>
            <a:ext cx="756411" cy="43938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NVG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DBB5987-58AE-AD56-5672-D684C6A3C376}"/>
              </a:ext>
            </a:extLst>
          </p:cNvPr>
          <p:cNvSpPr/>
          <p:nvPr/>
        </p:nvSpPr>
        <p:spPr>
          <a:xfrm>
            <a:off x="1719172" y="3219180"/>
            <a:ext cx="1231493" cy="194842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AncBrain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Envelope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97056CC-78BC-91DD-ACFC-743978AC35E2}"/>
              </a:ext>
            </a:extLst>
          </p:cNvPr>
          <p:cNvCxnSpPr>
            <a:cxnSpLocks/>
          </p:cNvCxnSpPr>
          <p:nvPr/>
        </p:nvCxnSpPr>
        <p:spPr>
          <a:xfrm>
            <a:off x="1713557" y="2988861"/>
            <a:ext cx="740721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EF86F68-4A3C-8B95-4317-4E39EFF2B0DA}"/>
              </a:ext>
            </a:extLst>
          </p:cNvPr>
          <p:cNvSpPr txBox="1"/>
          <p:nvPr/>
        </p:nvSpPr>
        <p:spPr>
          <a:xfrm>
            <a:off x="1769274" y="2974647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1130um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C3AAD18-A7B4-C830-AD42-B97792C0590B}"/>
              </a:ext>
            </a:extLst>
          </p:cNvPr>
          <p:cNvSpPr txBox="1"/>
          <p:nvPr/>
        </p:nvSpPr>
        <p:spPr>
          <a:xfrm>
            <a:off x="11241624" y="1674481"/>
            <a:ext cx="841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201D3E"/>
                </a:solidFill>
                <a:latin typeface="Calibri" panose="020F0502020204030204"/>
              </a:rPr>
              <a:t>3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00um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80414250-0296-020D-48F6-C163A00592CF}"/>
              </a:ext>
            </a:extLst>
          </p:cNvPr>
          <p:cNvCxnSpPr>
            <a:cxnSpLocks/>
          </p:cNvCxnSpPr>
          <p:nvPr/>
        </p:nvCxnSpPr>
        <p:spPr>
          <a:xfrm>
            <a:off x="11300554" y="1610221"/>
            <a:ext cx="0" cy="504174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BF2DAF4F-4703-FFC5-1E31-26077CD508CB}"/>
              </a:ext>
            </a:extLst>
          </p:cNvPr>
          <p:cNvCxnSpPr>
            <a:cxnSpLocks/>
          </p:cNvCxnSpPr>
          <p:nvPr/>
        </p:nvCxnSpPr>
        <p:spPr>
          <a:xfrm flipH="1">
            <a:off x="1151415" y="1469485"/>
            <a:ext cx="9867842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D7352405-1D1C-7548-CC59-D93D38F3A5D0}"/>
              </a:ext>
            </a:extLst>
          </p:cNvPr>
          <p:cNvSpPr txBox="1"/>
          <p:nvPr/>
        </p:nvSpPr>
        <p:spPr>
          <a:xfrm>
            <a:off x="5123085" y="1194698"/>
            <a:ext cx="2388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>
                <a:solidFill>
                  <a:srgbClr val="201D3E"/>
                </a:solidFill>
                <a:latin typeface="Calibri" panose="020F0502020204030204"/>
              </a:rPr>
              <a:t>Min 13.5 mm, Max 16.564mm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D1BA1A9-72D8-29FD-767F-FB36A033757B}"/>
              </a:ext>
            </a:extLst>
          </p:cNvPr>
          <p:cNvCxnSpPr>
            <a:cxnSpLocks/>
          </p:cNvCxnSpPr>
          <p:nvPr/>
        </p:nvCxnSpPr>
        <p:spPr>
          <a:xfrm flipV="1">
            <a:off x="10496482" y="2178655"/>
            <a:ext cx="0" cy="3048076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60A76A9D-C5E3-4741-C620-CE7109567EE0}"/>
              </a:ext>
            </a:extLst>
          </p:cNvPr>
          <p:cNvSpPr txBox="1"/>
          <p:nvPr/>
        </p:nvSpPr>
        <p:spPr>
          <a:xfrm rot="5400000">
            <a:off x="9981162" y="3128547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2.7mm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6A6FD2A-7D5C-4C99-33D5-09439A43D215}"/>
              </a:ext>
            </a:extLst>
          </p:cNvPr>
          <p:cNvSpPr txBox="1"/>
          <p:nvPr/>
        </p:nvSpPr>
        <p:spPr>
          <a:xfrm>
            <a:off x="10714131" y="689995"/>
            <a:ext cx="1356663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Preliminary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C15B65-475F-E56A-11CF-FA7D69571932}"/>
              </a:ext>
            </a:extLst>
          </p:cNvPr>
          <p:cNvSpPr/>
          <p:nvPr/>
        </p:nvSpPr>
        <p:spPr>
          <a:xfrm>
            <a:off x="3566763" y="164758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80D166C-DBC4-DFCA-5998-5271A5990BD0}"/>
              </a:ext>
            </a:extLst>
          </p:cNvPr>
          <p:cNvSpPr/>
          <p:nvPr/>
        </p:nvSpPr>
        <p:spPr>
          <a:xfrm>
            <a:off x="3758735" y="164299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10AB23-B19E-C7F4-C86D-39BA2716FEAC}"/>
              </a:ext>
            </a:extLst>
          </p:cNvPr>
          <p:cNvSpPr/>
          <p:nvPr/>
        </p:nvSpPr>
        <p:spPr>
          <a:xfrm>
            <a:off x="3946885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951047-04A8-07BC-DA64-670A293B9FD1}"/>
              </a:ext>
            </a:extLst>
          </p:cNvPr>
          <p:cNvSpPr/>
          <p:nvPr/>
        </p:nvSpPr>
        <p:spPr>
          <a:xfrm>
            <a:off x="4138857" y="164758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D1D2265-3C37-5867-1E26-9E1930D26615}"/>
              </a:ext>
            </a:extLst>
          </p:cNvPr>
          <p:cNvSpPr/>
          <p:nvPr/>
        </p:nvSpPr>
        <p:spPr>
          <a:xfrm>
            <a:off x="4345249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42D8069-CFB1-AB6E-0746-5415A401386A}"/>
              </a:ext>
            </a:extLst>
          </p:cNvPr>
          <p:cNvSpPr/>
          <p:nvPr/>
        </p:nvSpPr>
        <p:spPr>
          <a:xfrm>
            <a:off x="4537221" y="164758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2F1136-EA68-FDE5-3DEE-A525F28825C8}"/>
              </a:ext>
            </a:extLst>
          </p:cNvPr>
          <p:cNvSpPr/>
          <p:nvPr/>
        </p:nvSpPr>
        <p:spPr>
          <a:xfrm>
            <a:off x="4725371" y="165676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75C5286-32F9-C045-A88F-5B1A88372C50}"/>
              </a:ext>
            </a:extLst>
          </p:cNvPr>
          <p:cNvSpPr/>
          <p:nvPr/>
        </p:nvSpPr>
        <p:spPr>
          <a:xfrm>
            <a:off x="4917343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D69B48B-51DF-D150-F904-73EB41FABD08}"/>
              </a:ext>
            </a:extLst>
          </p:cNvPr>
          <p:cNvSpPr/>
          <p:nvPr/>
        </p:nvSpPr>
        <p:spPr>
          <a:xfrm>
            <a:off x="5114878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1DC3798-58CD-6427-2DA4-E0B2F4FD0B6B}"/>
              </a:ext>
            </a:extLst>
          </p:cNvPr>
          <p:cNvSpPr/>
          <p:nvPr/>
        </p:nvSpPr>
        <p:spPr>
          <a:xfrm>
            <a:off x="5306850" y="164758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20EEC88-72AD-E4F1-C104-4F868274A7A3}"/>
              </a:ext>
            </a:extLst>
          </p:cNvPr>
          <p:cNvSpPr/>
          <p:nvPr/>
        </p:nvSpPr>
        <p:spPr>
          <a:xfrm>
            <a:off x="5495000" y="165676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A8B441-5DF5-A94A-CA6A-913799172B3C}"/>
              </a:ext>
            </a:extLst>
          </p:cNvPr>
          <p:cNvSpPr/>
          <p:nvPr/>
        </p:nvSpPr>
        <p:spPr>
          <a:xfrm>
            <a:off x="5686972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62AEE15-6CD0-13AE-574C-533A8E073FDE}"/>
              </a:ext>
            </a:extLst>
          </p:cNvPr>
          <p:cNvSpPr/>
          <p:nvPr/>
        </p:nvSpPr>
        <p:spPr>
          <a:xfrm>
            <a:off x="5893364" y="165676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0AAFB76-0206-D7D8-BA44-B0C2920C5E49}"/>
              </a:ext>
            </a:extLst>
          </p:cNvPr>
          <p:cNvSpPr/>
          <p:nvPr/>
        </p:nvSpPr>
        <p:spPr>
          <a:xfrm>
            <a:off x="6085336" y="165217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D54909E-1C75-4C10-631E-271DD976156C}"/>
              </a:ext>
            </a:extLst>
          </p:cNvPr>
          <p:cNvSpPr/>
          <p:nvPr/>
        </p:nvSpPr>
        <p:spPr>
          <a:xfrm>
            <a:off x="6273486" y="1661356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3978D08E-A3D2-FB1E-76E9-5DE4118A16CD}"/>
              </a:ext>
            </a:extLst>
          </p:cNvPr>
          <p:cNvSpPr/>
          <p:nvPr/>
        </p:nvSpPr>
        <p:spPr>
          <a:xfrm>
            <a:off x="6485647" y="525235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4F6E1A7-CED2-8E6E-8A06-549108A16FA3}"/>
              </a:ext>
            </a:extLst>
          </p:cNvPr>
          <p:cNvSpPr/>
          <p:nvPr/>
        </p:nvSpPr>
        <p:spPr>
          <a:xfrm>
            <a:off x="6673797" y="525235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D70A312-0A33-F225-7F30-98C925BE9639}"/>
              </a:ext>
            </a:extLst>
          </p:cNvPr>
          <p:cNvSpPr/>
          <p:nvPr/>
        </p:nvSpPr>
        <p:spPr>
          <a:xfrm>
            <a:off x="6861787" y="5252350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D33C5D9-CD10-73E0-D5C2-48738E0FD244}"/>
              </a:ext>
            </a:extLst>
          </p:cNvPr>
          <p:cNvSpPr/>
          <p:nvPr/>
        </p:nvSpPr>
        <p:spPr>
          <a:xfrm>
            <a:off x="7049777" y="5252350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1BC219-11D5-636D-AAA8-C033B5851B35}"/>
              </a:ext>
            </a:extLst>
          </p:cNvPr>
          <p:cNvSpPr/>
          <p:nvPr/>
        </p:nvSpPr>
        <p:spPr>
          <a:xfrm>
            <a:off x="7237875" y="165217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3801688-4A16-85EE-1A9D-BE5DE7BE9F56}"/>
              </a:ext>
            </a:extLst>
          </p:cNvPr>
          <p:cNvSpPr/>
          <p:nvPr/>
        </p:nvSpPr>
        <p:spPr>
          <a:xfrm>
            <a:off x="7444267" y="165676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F08B98E-0FDA-C150-43DD-D059EF4814FC}"/>
              </a:ext>
            </a:extLst>
          </p:cNvPr>
          <p:cNvSpPr/>
          <p:nvPr/>
        </p:nvSpPr>
        <p:spPr>
          <a:xfrm>
            <a:off x="7636239" y="165217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00BDD4C-2C30-264D-77E1-1DB111744163}"/>
              </a:ext>
            </a:extLst>
          </p:cNvPr>
          <p:cNvSpPr/>
          <p:nvPr/>
        </p:nvSpPr>
        <p:spPr>
          <a:xfrm>
            <a:off x="7824389" y="166135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BDE14F5-B805-BD21-6720-3D3B0A9615F6}"/>
              </a:ext>
            </a:extLst>
          </p:cNvPr>
          <p:cNvSpPr/>
          <p:nvPr/>
        </p:nvSpPr>
        <p:spPr>
          <a:xfrm>
            <a:off x="8016361" y="165676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90B3D2E-36DB-17D4-6A2A-C417B3A34F01}"/>
              </a:ext>
            </a:extLst>
          </p:cNvPr>
          <p:cNvSpPr/>
          <p:nvPr/>
        </p:nvSpPr>
        <p:spPr>
          <a:xfrm>
            <a:off x="8213896" y="165676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345C942-5D4D-B538-7443-62F671C1CEA9}"/>
              </a:ext>
            </a:extLst>
          </p:cNvPr>
          <p:cNvSpPr/>
          <p:nvPr/>
        </p:nvSpPr>
        <p:spPr>
          <a:xfrm>
            <a:off x="8405868" y="165217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AE662B3-67C6-1A14-3803-5B435AEAADCC}"/>
              </a:ext>
            </a:extLst>
          </p:cNvPr>
          <p:cNvSpPr/>
          <p:nvPr/>
        </p:nvSpPr>
        <p:spPr>
          <a:xfrm>
            <a:off x="8594018" y="166135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A878913-35A1-9F65-1EFD-7EB85BCD181A}"/>
              </a:ext>
            </a:extLst>
          </p:cNvPr>
          <p:cNvSpPr/>
          <p:nvPr/>
        </p:nvSpPr>
        <p:spPr>
          <a:xfrm>
            <a:off x="8785990" y="165676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38762919-6D47-7B97-5CDD-1CAF72CC1074}"/>
              </a:ext>
            </a:extLst>
          </p:cNvPr>
          <p:cNvSpPr/>
          <p:nvPr/>
        </p:nvSpPr>
        <p:spPr>
          <a:xfrm>
            <a:off x="8992382" y="166135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DD44C507-2AA7-E1EC-BCCB-C365558F2AB2}"/>
              </a:ext>
            </a:extLst>
          </p:cNvPr>
          <p:cNvSpPr/>
          <p:nvPr/>
        </p:nvSpPr>
        <p:spPr>
          <a:xfrm>
            <a:off x="9184354" y="165676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7A06141-7DAC-3D87-D3A2-48B3481AD52C}"/>
              </a:ext>
            </a:extLst>
          </p:cNvPr>
          <p:cNvSpPr/>
          <p:nvPr/>
        </p:nvSpPr>
        <p:spPr>
          <a:xfrm>
            <a:off x="9372504" y="166594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06F68D6D-D506-AA15-FFEC-C9A4B1AE249A}"/>
              </a:ext>
            </a:extLst>
          </p:cNvPr>
          <p:cNvSpPr/>
          <p:nvPr/>
        </p:nvSpPr>
        <p:spPr>
          <a:xfrm>
            <a:off x="9564476" y="1661356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F82294D-70ED-8484-E811-6E0B77725711}"/>
              </a:ext>
            </a:extLst>
          </p:cNvPr>
          <p:cNvSpPr/>
          <p:nvPr/>
        </p:nvSpPr>
        <p:spPr>
          <a:xfrm>
            <a:off x="7810392" y="523826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677A947-A6A6-95D5-C02A-AECEA510ABE1}"/>
              </a:ext>
            </a:extLst>
          </p:cNvPr>
          <p:cNvSpPr/>
          <p:nvPr/>
        </p:nvSpPr>
        <p:spPr>
          <a:xfrm>
            <a:off x="8002364" y="523367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FDD6F7B-AB15-1F54-5417-EAE8C5610470}"/>
              </a:ext>
            </a:extLst>
          </p:cNvPr>
          <p:cNvSpPr/>
          <p:nvPr/>
        </p:nvSpPr>
        <p:spPr>
          <a:xfrm>
            <a:off x="8190514" y="524285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B2887B2-4205-4902-2DD0-D5C342C819B7}"/>
              </a:ext>
            </a:extLst>
          </p:cNvPr>
          <p:cNvSpPr/>
          <p:nvPr/>
        </p:nvSpPr>
        <p:spPr>
          <a:xfrm>
            <a:off x="8382486" y="523826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745839D0-CA03-3243-530C-7E653CB07ABF}"/>
              </a:ext>
            </a:extLst>
          </p:cNvPr>
          <p:cNvSpPr/>
          <p:nvPr/>
        </p:nvSpPr>
        <p:spPr>
          <a:xfrm>
            <a:off x="8588878" y="524285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15A091C-3BCE-15B3-81F8-0A01C20ADDEF}"/>
              </a:ext>
            </a:extLst>
          </p:cNvPr>
          <p:cNvSpPr/>
          <p:nvPr/>
        </p:nvSpPr>
        <p:spPr>
          <a:xfrm>
            <a:off x="8780850" y="523826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AD545A0-7A88-926D-8892-9E8C106D2686}"/>
              </a:ext>
            </a:extLst>
          </p:cNvPr>
          <p:cNvSpPr/>
          <p:nvPr/>
        </p:nvSpPr>
        <p:spPr>
          <a:xfrm>
            <a:off x="8969000" y="524744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5B6B4BB9-26E7-4328-98DD-8F970CFB3572}"/>
              </a:ext>
            </a:extLst>
          </p:cNvPr>
          <p:cNvSpPr/>
          <p:nvPr/>
        </p:nvSpPr>
        <p:spPr>
          <a:xfrm>
            <a:off x="9160972" y="524285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2A4FFF6-6BBB-1937-B596-BA84990411FC}"/>
              </a:ext>
            </a:extLst>
          </p:cNvPr>
          <p:cNvSpPr/>
          <p:nvPr/>
        </p:nvSpPr>
        <p:spPr>
          <a:xfrm>
            <a:off x="9358507" y="524285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B713CB1-41B5-9323-1FD6-9ADD86E873C3}"/>
              </a:ext>
            </a:extLst>
          </p:cNvPr>
          <p:cNvSpPr/>
          <p:nvPr/>
        </p:nvSpPr>
        <p:spPr>
          <a:xfrm>
            <a:off x="9550479" y="5238262"/>
            <a:ext cx="143173" cy="462509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07CCC00-EC6B-7DC2-4B80-29ED337D0A36}"/>
              </a:ext>
            </a:extLst>
          </p:cNvPr>
          <p:cNvSpPr/>
          <p:nvPr/>
        </p:nvSpPr>
        <p:spPr>
          <a:xfrm>
            <a:off x="3577640" y="526153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4505D9E-F2E7-C29A-D0E9-6AD0E969CDB7}"/>
              </a:ext>
            </a:extLst>
          </p:cNvPr>
          <p:cNvSpPr/>
          <p:nvPr/>
        </p:nvSpPr>
        <p:spPr>
          <a:xfrm>
            <a:off x="3769612" y="525694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908DBB5-45D1-F395-1CEF-4C807CE86E82}"/>
              </a:ext>
            </a:extLst>
          </p:cNvPr>
          <p:cNvSpPr/>
          <p:nvPr/>
        </p:nvSpPr>
        <p:spPr>
          <a:xfrm>
            <a:off x="3969935" y="525235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2AEBAB87-33F7-8AFF-39C7-98C90BE1D259}"/>
              </a:ext>
            </a:extLst>
          </p:cNvPr>
          <p:cNvSpPr/>
          <p:nvPr/>
        </p:nvSpPr>
        <p:spPr>
          <a:xfrm>
            <a:off x="4161907" y="524776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pic>
        <p:nvPicPr>
          <p:cNvPr id="116" name="Picture 115">
            <a:extLst>
              <a:ext uri="{FF2B5EF4-FFF2-40B4-BE49-F238E27FC236}">
                <a16:creationId xmlns:a16="http://schemas.microsoft.com/office/drawing/2014/main" id="{0D4425A7-CD01-BF5F-9733-5226FF559A60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472928" y="5905261"/>
            <a:ext cx="427977" cy="111078"/>
          </a:xfrm>
          <a:prstGeom prst="rect">
            <a:avLst/>
          </a:prstGeom>
        </p:spPr>
      </p:pic>
      <p:pic>
        <p:nvPicPr>
          <p:cNvPr id="117" name="Picture 116">
            <a:extLst>
              <a:ext uri="{FF2B5EF4-FFF2-40B4-BE49-F238E27FC236}">
                <a16:creationId xmlns:a16="http://schemas.microsoft.com/office/drawing/2014/main" id="{036D506D-1164-F545-0562-49423D9DA56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597367" y="5909774"/>
            <a:ext cx="427977" cy="111078"/>
          </a:xfrm>
          <a:prstGeom prst="rect">
            <a:avLst/>
          </a:prstGeom>
        </p:spPr>
      </p:pic>
      <p:pic>
        <p:nvPicPr>
          <p:cNvPr id="118" name="Picture 117">
            <a:extLst>
              <a:ext uri="{FF2B5EF4-FFF2-40B4-BE49-F238E27FC236}">
                <a16:creationId xmlns:a16="http://schemas.microsoft.com/office/drawing/2014/main" id="{439EB5B2-FB3C-D456-9CEB-FC13021AAB71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728871" y="5909835"/>
            <a:ext cx="427977" cy="111078"/>
          </a:xfrm>
          <a:prstGeom prst="rect">
            <a:avLst/>
          </a:prstGeom>
        </p:spPr>
      </p:pic>
      <p:pic>
        <p:nvPicPr>
          <p:cNvPr id="119" name="Picture 118">
            <a:extLst>
              <a:ext uri="{FF2B5EF4-FFF2-40B4-BE49-F238E27FC236}">
                <a16:creationId xmlns:a16="http://schemas.microsoft.com/office/drawing/2014/main" id="{664E96BA-09F8-A66B-5862-3971A3B71C9C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826466" y="5909836"/>
            <a:ext cx="427977" cy="111078"/>
          </a:xfrm>
          <a:prstGeom prst="rect">
            <a:avLst/>
          </a:prstGeom>
        </p:spPr>
      </p:pic>
      <p:pic>
        <p:nvPicPr>
          <p:cNvPr id="121" name="Picture 120">
            <a:extLst>
              <a:ext uri="{FF2B5EF4-FFF2-40B4-BE49-F238E27FC236}">
                <a16:creationId xmlns:a16="http://schemas.microsoft.com/office/drawing/2014/main" id="{9114AFC3-0EE6-D0CC-4A71-17E6C41861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5489" y="6373500"/>
            <a:ext cx="558778" cy="470880"/>
          </a:xfrm>
          <a:prstGeom prst="rect">
            <a:avLst/>
          </a:prstGeom>
        </p:spPr>
      </p:pic>
      <p:sp>
        <p:nvSpPr>
          <p:cNvPr id="122" name="Rectangle 121">
            <a:extLst>
              <a:ext uri="{FF2B5EF4-FFF2-40B4-BE49-F238E27FC236}">
                <a16:creationId xmlns:a16="http://schemas.microsoft.com/office/drawing/2014/main" id="{7EB95DEB-73F4-64EA-8286-408417DE0CED}"/>
              </a:ext>
            </a:extLst>
          </p:cNvPr>
          <p:cNvSpPr/>
          <p:nvPr/>
        </p:nvSpPr>
        <p:spPr>
          <a:xfrm>
            <a:off x="3577168" y="5874850"/>
            <a:ext cx="2651341" cy="9328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 (</a:t>
            </a:r>
            <a:r>
              <a:rPr lang="en-GB" sz="1600" dirty="0">
                <a:solidFill>
                  <a:srgbClr val="201D3E"/>
                </a:solidFill>
                <a:latin typeface="Calibri" panose="020F0502020204030204"/>
              </a:rPr>
              <a:t>Iin)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17D8393-4715-424A-30EB-481BBAE7347D}"/>
              </a:ext>
            </a:extLst>
          </p:cNvPr>
          <p:cNvSpPr/>
          <p:nvPr/>
        </p:nvSpPr>
        <p:spPr>
          <a:xfrm>
            <a:off x="7809920" y="5830374"/>
            <a:ext cx="1928709" cy="90963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FPC Trace</a:t>
            </a:r>
            <a:r>
              <a:rPr lang="en-GB" sz="1600" dirty="0">
                <a:solidFill>
                  <a:srgbClr val="201D3E"/>
                </a:solidFill>
                <a:latin typeface="Calibri" panose="020F0502020204030204"/>
              </a:rPr>
              <a:t> (</a:t>
            </a:r>
            <a:r>
              <a:rPr lang="en-GB" sz="1600" dirty="0" err="1">
                <a:solidFill>
                  <a:srgbClr val="201D3E"/>
                </a:solidFill>
                <a:latin typeface="Calibri" panose="020F0502020204030204"/>
              </a:rPr>
              <a:t>Iout</a:t>
            </a:r>
            <a:r>
              <a:rPr lang="en-GB" sz="1600" dirty="0">
                <a:solidFill>
                  <a:srgbClr val="201D3E"/>
                </a:solidFill>
                <a:latin typeface="Calibri" panose="020F0502020204030204"/>
              </a:rPr>
              <a:t>)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5" name="Picture 124">
            <a:extLst>
              <a:ext uri="{FF2B5EF4-FFF2-40B4-BE49-F238E27FC236}">
                <a16:creationId xmlns:a16="http://schemas.microsoft.com/office/drawing/2014/main" id="{AB68227D-7A9A-C790-D8B8-A739131592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1113074" y="2608451"/>
            <a:ext cx="558778" cy="470880"/>
          </a:xfrm>
          <a:prstGeom prst="rect">
            <a:avLst/>
          </a:prstGeom>
        </p:spPr>
      </p:pic>
      <p:sp>
        <p:nvSpPr>
          <p:cNvPr id="130" name="TextBox 129">
            <a:extLst>
              <a:ext uri="{FF2B5EF4-FFF2-40B4-BE49-F238E27FC236}">
                <a16:creationId xmlns:a16="http://schemas.microsoft.com/office/drawing/2014/main" id="{D140B08F-E8E7-0A1F-34DF-85F47916C508}"/>
              </a:ext>
            </a:extLst>
          </p:cNvPr>
          <p:cNvSpPr txBox="1"/>
          <p:nvPr/>
        </p:nvSpPr>
        <p:spPr>
          <a:xfrm>
            <a:off x="7201648" y="6161879"/>
            <a:ext cx="6511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10µF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AB4A628-94A0-B201-679B-C7247ED0C8AC}"/>
              </a:ext>
            </a:extLst>
          </p:cNvPr>
          <p:cNvSpPr txBox="1"/>
          <p:nvPr/>
        </p:nvSpPr>
        <p:spPr>
          <a:xfrm>
            <a:off x="11089257" y="3168166"/>
            <a:ext cx="11027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dirty="0">
                <a:solidFill>
                  <a:srgbClr val="201D3E"/>
                </a:solidFill>
                <a:latin typeface="Calibri" panose="020F0502020204030204"/>
              </a:rPr>
              <a:t>5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 100nF at least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50" dirty="0">
              <a:solidFill>
                <a:srgbClr val="201D3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Foot print – 1x1.5mm (0201)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6DCEA3E-9F20-9972-E0AA-C315737A7C62}"/>
              </a:ext>
            </a:extLst>
          </p:cNvPr>
          <p:cNvSpPr txBox="1"/>
          <p:nvPr/>
        </p:nvSpPr>
        <p:spPr>
          <a:xfrm>
            <a:off x="6314455" y="6107671"/>
            <a:ext cx="10881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srgbClr val="201D3E"/>
                </a:solidFill>
                <a:latin typeface="Calibri" panose="020F0502020204030204"/>
              </a:rPr>
              <a:t>5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 1-100k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B1741BA-8EE0-F8C1-444D-3BCC948FF687}"/>
              </a:ext>
            </a:extLst>
          </p:cNvPr>
          <p:cNvSpPr txBox="1"/>
          <p:nvPr/>
        </p:nvSpPr>
        <p:spPr>
          <a:xfrm rot="5400000">
            <a:off x="2379282" y="2587180"/>
            <a:ext cx="6238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530um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3BB6EEB6-ABD6-2624-3FA8-A3A317AA0FAF}"/>
              </a:ext>
            </a:extLst>
          </p:cNvPr>
          <p:cNvCxnSpPr>
            <a:cxnSpLocks/>
          </p:cNvCxnSpPr>
          <p:nvPr/>
        </p:nvCxnSpPr>
        <p:spPr>
          <a:xfrm flipV="1">
            <a:off x="2553179" y="2453700"/>
            <a:ext cx="0" cy="47314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51D2C4E2-23A3-A799-194B-4A974A1F4ED1}"/>
              </a:ext>
            </a:extLst>
          </p:cNvPr>
          <p:cNvCxnSpPr>
            <a:cxnSpLocks/>
          </p:cNvCxnSpPr>
          <p:nvPr/>
        </p:nvCxnSpPr>
        <p:spPr>
          <a:xfrm flipH="1">
            <a:off x="667678" y="4213328"/>
            <a:ext cx="1034362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>
            <a:extLst>
              <a:ext uri="{FF2B5EF4-FFF2-40B4-BE49-F238E27FC236}">
                <a16:creationId xmlns:a16="http://schemas.microsoft.com/office/drawing/2014/main" id="{51971358-B180-FF63-05F0-BF72237C5440}"/>
              </a:ext>
            </a:extLst>
          </p:cNvPr>
          <p:cNvSpPr txBox="1"/>
          <p:nvPr/>
        </p:nvSpPr>
        <p:spPr>
          <a:xfrm>
            <a:off x="-22754" y="3936750"/>
            <a:ext cx="1109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Slow control test pads. @180um pitch, space for ~15 pads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717D149A-1E47-46FA-DEB4-684436CD6351}"/>
              </a:ext>
            </a:extLst>
          </p:cNvPr>
          <p:cNvCxnSpPr>
            <a:cxnSpLocks/>
          </p:cNvCxnSpPr>
          <p:nvPr/>
        </p:nvCxnSpPr>
        <p:spPr>
          <a:xfrm flipV="1">
            <a:off x="1212210" y="4067510"/>
            <a:ext cx="308535" cy="276112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Rectangle 114">
            <a:extLst>
              <a:ext uri="{FF2B5EF4-FFF2-40B4-BE49-F238E27FC236}">
                <a16:creationId xmlns:a16="http://schemas.microsoft.com/office/drawing/2014/main" id="{51804D64-2EFE-EE5E-40BB-ED90529FC665}"/>
              </a:ext>
            </a:extLst>
          </p:cNvPr>
          <p:cNvSpPr/>
          <p:nvPr/>
        </p:nvSpPr>
        <p:spPr>
          <a:xfrm rot="5400000">
            <a:off x="2548935" y="2492863"/>
            <a:ext cx="838180" cy="361056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Monitoring ADC</a:t>
            </a: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6D9E1E7E-BD85-CCFB-7BA9-AB02AFEB565B}"/>
              </a:ext>
            </a:extLst>
          </p:cNvPr>
          <p:cNvSpPr/>
          <p:nvPr/>
        </p:nvSpPr>
        <p:spPr>
          <a:xfrm>
            <a:off x="9689736" y="4213327"/>
            <a:ext cx="586510" cy="46250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OVP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38234E4-FBF0-CB91-7930-2D0B6029B7A2}"/>
              </a:ext>
            </a:extLst>
          </p:cNvPr>
          <p:cNvSpPr/>
          <p:nvPr/>
        </p:nvSpPr>
        <p:spPr>
          <a:xfrm>
            <a:off x="4355004" y="525425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8202E46-3FB0-7E83-FDC8-D55452979B50}"/>
              </a:ext>
            </a:extLst>
          </p:cNvPr>
          <p:cNvSpPr/>
          <p:nvPr/>
        </p:nvSpPr>
        <p:spPr>
          <a:xfrm>
            <a:off x="4546976" y="524966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BC98B5EA-D746-8EBE-472E-32D9CD7FEB3C}"/>
              </a:ext>
            </a:extLst>
          </p:cNvPr>
          <p:cNvSpPr/>
          <p:nvPr/>
        </p:nvSpPr>
        <p:spPr>
          <a:xfrm>
            <a:off x="4735126" y="525884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AA8F161A-BD7A-49C2-6EEF-830BF5CA586F}"/>
              </a:ext>
            </a:extLst>
          </p:cNvPr>
          <p:cNvSpPr/>
          <p:nvPr/>
        </p:nvSpPr>
        <p:spPr>
          <a:xfrm>
            <a:off x="4927098" y="525425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31A5C66-2D49-248D-7D4A-AD917527BE91}"/>
              </a:ext>
            </a:extLst>
          </p:cNvPr>
          <p:cNvSpPr/>
          <p:nvPr/>
        </p:nvSpPr>
        <p:spPr>
          <a:xfrm>
            <a:off x="5127421" y="524966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5DC24AF-CD4D-7ADC-D7A8-6FAB7BAD58E9}"/>
              </a:ext>
            </a:extLst>
          </p:cNvPr>
          <p:cNvSpPr/>
          <p:nvPr/>
        </p:nvSpPr>
        <p:spPr>
          <a:xfrm>
            <a:off x="5306141" y="525235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42E88C2-FC2B-070A-2CCD-BB9F7F42E873}"/>
              </a:ext>
            </a:extLst>
          </p:cNvPr>
          <p:cNvSpPr/>
          <p:nvPr/>
        </p:nvSpPr>
        <p:spPr>
          <a:xfrm rot="5400000">
            <a:off x="2600114" y="3628746"/>
            <a:ext cx="947920" cy="146614"/>
          </a:xfrm>
          <a:prstGeom prst="rect">
            <a:avLst/>
          </a:prstGeom>
          <a:gradFill>
            <a:gsLst>
              <a:gs pos="0">
                <a:schemeClr val="bg2">
                  <a:lumMod val="20000"/>
                  <a:lumOff val="80000"/>
                </a:schemeClr>
              </a:gs>
              <a:gs pos="50000">
                <a:schemeClr val="bg1">
                  <a:lumMod val="60000"/>
                  <a:lumOff val="40000"/>
                </a:schemeClr>
              </a:gs>
              <a:gs pos="100000">
                <a:schemeClr val="tx2">
                  <a:lumMod val="75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Temp Sensor</a:t>
            </a:r>
          </a:p>
        </p:txBody>
      </p:sp>
      <p:grpSp>
        <p:nvGrpSpPr>
          <p:cNvPr id="197" name="Group 196">
            <a:extLst>
              <a:ext uri="{FF2B5EF4-FFF2-40B4-BE49-F238E27FC236}">
                <a16:creationId xmlns:a16="http://schemas.microsoft.com/office/drawing/2014/main" id="{57C66D8F-FD10-A2BE-80B3-B9ABCC959CEF}"/>
              </a:ext>
            </a:extLst>
          </p:cNvPr>
          <p:cNvGrpSpPr/>
          <p:nvPr/>
        </p:nvGrpSpPr>
        <p:grpSpPr>
          <a:xfrm>
            <a:off x="1711177" y="4444582"/>
            <a:ext cx="434109" cy="713449"/>
            <a:chOff x="-943469" y="1963106"/>
            <a:chExt cx="793285" cy="1303748"/>
          </a:xfrm>
        </p:grpSpPr>
        <p:sp>
          <p:nvSpPr>
            <p:cNvPr id="139" name="Isosceles Triangle 138">
              <a:extLst>
                <a:ext uri="{FF2B5EF4-FFF2-40B4-BE49-F238E27FC236}">
                  <a16:creationId xmlns:a16="http://schemas.microsoft.com/office/drawing/2014/main" id="{BBCAB3F7-A7DF-28D3-0252-BC8EC02DF0BD}"/>
                </a:ext>
              </a:extLst>
            </p:cNvPr>
            <p:cNvSpPr/>
            <p:nvPr/>
          </p:nvSpPr>
          <p:spPr>
            <a:xfrm>
              <a:off x="-943469" y="2301675"/>
              <a:ext cx="327892" cy="369319"/>
            </a:xfrm>
            <a:prstGeom prst="triangl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5" name="Isosceles Triangle 144">
              <a:extLst>
                <a:ext uri="{FF2B5EF4-FFF2-40B4-BE49-F238E27FC236}">
                  <a16:creationId xmlns:a16="http://schemas.microsoft.com/office/drawing/2014/main" id="{19C199A8-DD02-57F5-5418-5379D1A6FC3B}"/>
                </a:ext>
              </a:extLst>
            </p:cNvPr>
            <p:cNvSpPr/>
            <p:nvPr/>
          </p:nvSpPr>
          <p:spPr>
            <a:xfrm rot="10800000">
              <a:off x="-478076" y="2812773"/>
              <a:ext cx="327892" cy="369319"/>
            </a:xfrm>
            <a:prstGeom prst="triangl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C4194E7C-A5A3-9B9B-F188-D647FA532E2C}"/>
                </a:ext>
              </a:extLst>
            </p:cNvPr>
            <p:cNvCxnSpPr>
              <a:cxnSpLocks/>
            </p:cNvCxnSpPr>
            <p:nvPr/>
          </p:nvCxnSpPr>
          <p:spPr>
            <a:xfrm>
              <a:off x="-843492" y="2681939"/>
              <a:ext cx="2381" cy="58491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B2AFA306-E73C-4502-7953-7F5D143ADC3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698673" y="2674795"/>
              <a:ext cx="438" cy="588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C6B4D4F8-40EC-AD13-8618-7C2BB7AFAEEF}"/>
                </a:ext>
              </a:extLst>
            </p:cNvPr>
            <p:cNvCxnSpPr>
              <a:cxnSpLocks/>
            </p:cNvCxnSpPr>
            <p:nvPr/>
          </p:nvCxnSpPr>
          <p:spPr>
            <a:xfrm>
              <a:off x="-308841" y="3188216"/>
              <a:ext cx="0" cy="7863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5BC72BE7-566B-D4F8-D1CB-D83FE23FD9D6}"/>
                </a:ext>
              </a:extLst>
            </p:cNvPr>
            <p:cNvCxnSpPr>
              <a:cxnSpLocks/>
            </p:cNvCxnSpPr>
            <p:nvPr/>
          </p:nvCxnSpPr>
          <p:spPr>
            <a:xfrm>
              <a:off x="-778545" y="1963106"/>
              <a:ext cx="0" cy="33195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3E2B82EF-C2EA-B4FA-B972-61612833825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841111" y="2722328"/>
              <a:ext cx="598759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C77E6A01-B958-89E5-63DE-B284574D93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698673" y="2775364"/>
              <a:ext cx="3399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DD6AE5FE-7D2F-D800-5D82-EBFC6F0FBE1C}"/>
                </a:ext>
              </a:extLst>
            </p:cNvPr>
            <p:cNvCxnSpPr>
              <a:cxnSpLocks/>
            </p:cNvCxnSpPr>
            <p:nvPr/>
          </p:nvCxnSpPr>
          <p:spPr>
            <a:xfrm>
              <a:off x="-358765" y="2766179"/>
              <a:ext cx="0" cy="465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E1D787AA-269B-85CC-CF4E-2A0A1F3B06C9}"/>
                </a:ext>
              </a:extLst>
            </p:cNvPr>
            <p:cNvCxnSpPr>
              <a:cxnSpLocks/>
            </p:cNvCxnSpPr>
            <p:nvPr/>
          </p:nvCxnSpPr>
          <p:spPr>
            <a:xfrm>
              <a:off x="-242352" y="2722328"/>
              <a:ext cx="0" cy="8609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9CBD370E-EBD0-EEB6-0CB7-5708876C97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-777457" y="1963106"/>
              <a:ext cx="21473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F5A5A98B-08E5-5E1F-06D8-8623DA1C6043}"/>
              </a:ext>
            </a:extLst>
          </p:cNvPr>
          <p:cNvSpPr/>
          <p:nvPr/>
        </p:nvSpPr>
        <p:spPr>
          <a:xfrm>
            <a:off x="3612520" y="4712617"/>
            <a:ext cx="6700404" cy="214487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Iin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C881219-2D8A-ADDD-1F2C-5880CB2B7B7A}"/>
              </a:ext>
            </a:extLst>
          </p:cNvPr>
          <p:cNvSpPr/>
          <p:nvPr/>
        </p:nvSpPr>
        <p:spPr>
          <a:xfrm>
            <a:off x="3597239" y="4984282"/>
            <a:ext cx="6725112" cy="192093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Iout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359A45AE-3DC0-A488-E939-208F8E065C41}"/>
              </a:ext>
            </a:extLst>
          </p:cNvPr>
          <p:cNvSpPr txBox="1"/>
          <p:nvPr/>
        </p:nvSpPr>
        <p:spPr>
          <a:xfrm>
            <a:off x="3139700" y="4721820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99" name="Straight Arrow Connector 98">
            <a:extLst>
              <a:ext uri="{FF2B5EF4-FFF2-40B4-BE49-F238E27FC236}">
                <a16:creationId xmlns:a16="http://schemas.microsoft.com/office/drawing/2014/main" id="{44F053F7-4401-C4AA-8360-CC0023D985DD}"/>
              </a:ext>
            </a:extLst>
          </p:cNvPr>
          <p:cNvCxnSpPr>
            <a:cxnSpLocks/>
          </p:cNvCxnSpPr>
          <p:nvPr/>
        </p:nvCxnSpPr>
        <p:spPr>
          <a:xfrm flipV="1">
            <a:off x="3529354" y="4710113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xtBox 133">
            <a:extLst>
              <a:ext uri="{FF2B5EF4-FFF2-40B4-BE49-F238E27FC236}">
                <a16:creationId xmlns:a16="http://schemas.microsoft.com/office/drawing/2014/main" id="{7AFDFD3F-4E9E-9978-E098-FA6CD93AE8AC}"/>
              </a:ext>
            </a:extLst>
          </p:cNvPr>
          <p:cNvSpPr txBox="1"/>
          <p:nvPr/>
        </p:nvSpPr>
        <p:spPr>
          <a:xfrm>
            <a:off x="3139700" y="4976320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147EC9E-B47B-AA17-CE8F-B5CEAFA81245}"/>
              </a:ext>
            </a:extLst>
          </p:cNvPr>
          <p:cNvCxnSpPr>
            <a:cxnSpLocks/>
          </p:cNvCxnSpPr>
          <p:nvPr/>
        </p:nvCxnSpPr>
        <p:spPr>
          <a:xfrm flipV="1">
            <a:off x="3529354" y="4988358"/>
            <a:ext cx="0" cy="207278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>
            <a:extLst>
              <a:ext uri="{FF2B5EF4-FFF2-40B4-BE49-F238E27FC236}">
                <a16:creationId xmlns:a16="http://schemas.microsoft.com/office/drawing/2014/main" id="{F7B9436B-F8DE-AEF6-D743-C58CDDC3E484}"/>
              </a:ext>
            </a:extLst>
          </p:cNvPr>
          <p:cNvCxnSpPr>
            <a:cxnSpLocks/>
          </p:cNvCxnSpPr>
          <p:nvPr/>
        </p:nvCxnSpPr>
        <p:spPr>
          <a:xfrm>
            <a:off x="9681937" y="4598905"/>
            <a:ext cx="556909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TextBox 155">
            <a:extLst>
              <a:ext uri="{FF2B5EF4-FFF2-40B4-BE49-F238E27FC236}">
                <a16:creationId xmlns:a16="http://schemas.microsoft.com/office/drawing/2014/main" id="{BE4214BE-C604-A6AF-C050-F0CCBD6A34E8}"/>
              </a:ext>
            </a:extLst>
          </p:cNvPr>
          <p:cNvSpPr txBox="1"/>
          <p:nvPr/>
        </p:nvSpPr>
        <p:spPr>
          <a:xfrm rot="5400000">
            <a:off x="10026127" y="4537338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1000um</a:t>
            </a: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2FF0AC30-C870-ED0E-EDAB-BA01B97EA4ED}"/>
              </a:ext>
            </a:extLst>
          </p:cNvPr>
          <p:cNvSpPr/>
          <p:nvPr/>
        </p:nvSpPr>
        <p:spPr>
          <a:xfrm>
            <a:off x="5494199" y="525049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CB53EFA-152E-E759-193D-A66407AB9A88}"/>
              </a:ext>
            </a:extLst>
          </p:cNvPr>
          <p:cNvSpPr/>
          <p:nvPr/>
        </p:nvSpPr>
        <p:spPr>
          <a:xfrm>
            <a:off x="5675736" y="5252398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F9B7FC80-B443-2ED2-CE46-24A0DE02DCB9}"/>
              </a:ext>
            </a:extLst>
          </p:cNvPr>
          <p:cNvSpPr/>
          <p:nvPr/>
        </p:nvSpPr>
        <p:spPr>
          <a:xfrm>
            <a:off x="5857457" y="5252349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061A17FE-E188-547C-7898-A32096756F4E}"/>
              </a:ext>
            </a:extLst>
          </p:cNvPr>
          <p:cNvSpPr/>
          <p:nvPr/>
        </p:nvSpPr>
        <p:spPr>
          <a:xfrm>
            <a:off x="6030985" y="5252350"/>
            <a:ext cx="143173" cy="46250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6724BC23-0013-4154-A636-C3D857E36585}"/>
              </a:ext>
            </a:extLst>
          </p:cNvPr>
          <p:cNvSpPr/>
          <p:nvPr/>
        </p:nvSpPr>
        <p:spPr>
          <a:xfrm>
            <a:off x="112303" y="42777"/>
            <a:ext cx="11967394" cy="5178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MOSAIX (19.564mm wide)</a:t>
            </a: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13A83E49-FB5A-953D-5592-6C347890E3CE}"/>
              </a:ext>
            </a:extLst>
          </p:cNvPr>
          <p:cNvSpPr/>
          <p:nvPr/>
        </p:nvSpPr>
        <p:spPr>
          <a:xfrm>
            <a:off x="3591629" y="2190499"/>
            <a:ext cx="6700404" cy="21448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GSVDD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E34F5512-0973-D326-C348-B78DDE8C1136}"/>
              </a:ext>
            </a:extLst>
          </p:cNvPr>
          <p:cNvSpPr txBox="1"/>
          <p:nvPr/>
        </p:nvSpPr>
        <p:spPr>
          <a:xfrm>
            <a:off x="3102867" y="3666713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2" name="Straight Arrow Connector 171">
            <a:extLst>
              <a:ext uri="{FF2B5EF4-FFF2-40B4-BE49-F238E27FC236}">
                <a16:creationId xmlns:a16="http://schemas.microsoft.com/office/drawing/2014/main" id="{0A0B5C88-EFD0-7763-2B30-17963E6C6285}"/>
              </a:ext>
            </a:extLst>
          </p:cNvPr>
          <p:cNvCxnSpPr>
            <a:cxnSpLocks/>
          </p:cNvCxnSpPr>
          <p:nvPr/>
        </p:nvCxnSpPr>
        <p:spPr>
          <a:xfrm flipV="1">
            <a:off x="3492521" y="3655006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tangle 172">
            <a:extLst>
              <a:ext uri="{FF2B5EF4-FFF2-40B4-BE49-F238E27FC236}">
                <a16:creationId xmlns:a16="http://schemas.microsoft.com/office/drawing/2014/main" id="{00383CC1-7306-5BD2-A077-773A98D687BC}"/>
              </a:ext>
            </a:extLst>
          </p:cNvPr>
          <p:cNvSpPr/>
          <p:nvPr/>
        </p:nvSpPr>
        <p:spPr>
          <a:xfrm>
            <a:off x="3586387" y="3360691"/>
            <a:ext cx="6700404" cy="21448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GDVDD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C30458A5-254C-6F96-9675-97AA9F224224}"/>
              </a:ext>
            </a:extLst>
          </p:cNvPr>
          <p:cNvSpPr txBox="1"/>
          <p:nvPr/>
        </p:nvSpPr>
        <p:spPr>
          <a:xfrm>
            <a:off x="3113567" y="3369894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8B427F0D-D80E-5226-6769-C3CF2F219918}"/>
              </a:ext>
            </a:extLst>
          </p:cNvPr>
          <p:cNvCxnSpPr>
            <a:cxnSpLocks/>
          </p:cNvCxnSpPr>
          <p:nvPr/>
        </p:nvCxnSpPr>
        <p:spPr>
          <a:xfrm flipV="1">
            <a:off x="3503221" y="3358187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Rectangle 175">
            <a:extLst>
              <a:ext uri="{FF2B5EF4-FFF2-40B4-BE49-F238E27FC236}">
                <a16:creationId xmlns:a16="http://schemas.microsoft.com/office/drawing/2014/main" id="{4AD0E6B4-C628-896C-7DAD-495E0ADCCC3B}"/>
              </a:ext>
            </a:extLst>
          </p:cNvPr>
          <p:cNvSpPr/>
          <p:nvPr/>
        </p:nvSpPr>
        <p:spPr>
          <a:xfrm>
            <a:off x="3577640" y="3054898"/>
            <a:ext cx="6700404" cy="21448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GAVDD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71E1C595-8144-D1C5-F2B1-61040930CD2A}"/>
              </a:ext>
            </a:extLst>
          </p:cNvPr>
          <p:cNvSpPr txBox="1"/>
          <p:nvPr/>
        </p:nvSpPr>
        <p:spPr>
          <a:xfrm>
            <a:off x="3104820" y="3064101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8" name="Straight Arrow Connector 177">
            <a:extLst>
              <a:ext uri="{FF2B5EF4-FFF2-40B4-BE49-F238E27FC236}">
                <a16:creationId xmlns:a16="http://schemas.microsoft.com/office/drawing/2014/main" id="{60F96C15-DECE-627E-65C8-1F5E9F7A300E}"/>
              </a:ext>
            </a:extLst>
          </p:cNvPr>
          <p:cNvCxnSpPr>
            <a:cxnSpLocks/>
          </p:cNvCxnSpPr>
          <p:nvPr/>
        </p:nvCxnSpPr>
        <p:spPr>
          <a:xfrm flipV="1">
            <a:off x="3494474" y="3052394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tangle 178">
            <a:extLst>
              <a:ext uri="{FF2B5EF4-FFF2-40B4-BE49-F238E27FC236}">
                <a16:creationId xmlns:a16="http://schemas.microsoft.com/office/drawing/2014/main" id="{72351F9D-B412-C873-DE7A-5561532C5254}"/>
              </a:ext>
            </a:extLst>
          </p:cNvPr>
          <p:cNvSpPr/>
          <p:nvPr/>
        </p:nvSpPr>
        <p:spPr>
          <a:xfrm>
            <a:off x="3588340" y="2758079"/>
            <a:ext cx="6700404" cy="21448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201D3E"/>
                </a:solidFill>
                <a:latin typeface="Calibri" panose="020F0502020204030204"/>
              </a:rPr>
              <a:t>TX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VDD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81D0B458-B1A4-AF33-C5BD-E0B9BEF0DF27}"/>
              </a:ext>
            </a:extLst>
          </p:cNvPr>
          <p:cNvSpPr txBox="1"/>
          <p:nvPr/>
        </p:nvSpPr>
        <p:spPr>
          <a:xfrm>
            <a:off x="3115520" y="2767282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7196FC1E-0643-09B7-47D5-F40F0600F4D7}"/>
              </a:ext>
            </a:extLst>
          </p:cNvPr>
          <p:cNvCxnSpPr>
            <a:cxnSpLocks/>
          </p:cNvCxnSpPr>
          <p:nvPr/>
        </p:nvCxnSpPr>
        <p:spPr>
          <a:xfrm flipV="1">
            <a:off x="3505174" y="2755575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Rectangle 181">
            <a:extLst>
              <a:ext uri="{FF2B5EF4-FFF2-40B4-BE49-F238E27FC236}">
                <a16:creationId xmlns:a16="http://schemas.microsoft.com/office/drawing/2014/main" id="{4A17CE31-67C5-56E5-F929-4858CC58C081}"/>
              </a:ext>
            </a:extLst>
          </p:cNvPr>
          <p:cNvSpPr/>
          <p:nvPr/>
        </p:nvSpPr>
        <p:spPr>
          <a:xfrm>
            <a:off x="3577640" y="2476949"/>
            <a:ext cx="6700404" cy="214487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PSUB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BF8E40B6-B2E8-99F7-B082-ECDB1EC59719}"/>
              </a:ext>
            </a:extLst>
          </p:cNvPr>
          <p:cNvSpPr txBox="1"/>
          <p:nvPr/>
        </p:nvSpPr>
        <p:spPr>
          <a:xfrm>
            <a:off x="3104820" y="2486152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D52DE0D8-8723-C676-8FD6-E675EEB3A51C}"/>
              </a:ext>
            </a:extLst>
          </p:cNvPr>
          <p:cNvCxnSpPr>
            <a:cxnSpLocks/>
          </p:cNvCxnSpPr>
          <p:nvPr/>
        </p:nvCxnSpPr>
        <p:spPr>
          <a:xfrm flipV="1">
            <a:off x="3494474" y="2474445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 184">
            <a:extLst>
              <a:ext uri="{FF2B5EF4-FFF2-40B4-BE49-F238E27FC236}">
                <a16:creationId xmlns:a16="http://schemas.microsoft.com/office/drawing/2014/main" id="{00C2385E-A604-6E72-0B29-F3E89649A3E0}"/>
              </a:ext>
            </a:extLst>
          </p:cNvPr>
          <p:cNvSpPr/>
          <p:nvPr/>
        </p:nvSpPr>
        <p:spPr>
          <a:xfrm>
            <a:off x="1641668" y="526421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809CEBB3-04E5-5EEC-7990-ABCFDD4BE1DF}"/>
              </a:ext>
            </a:extLst>
          </p:cNvPr>
          <p:cNvSpPr/>
          <p:nvPr/>
        </p:nvSpPr>
        <p:spPr>
          <a:xfrm>
            <a:off x="1833640" y="525962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EFA733EA-1462-B751-1621-D6ABEBD2F567}"/>
              </a:ext>
            </a:extLst>
          </p:cNvPr>
          <p:cNvSpPr/>
          <p:nvPr/>
        </p:nvSpPr>
        <p:spPr>
          <a:xfrm>
            <a:off x="9774592" y="523826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5BE87B4A-58DB-0050-CC08-E22E0F569049}"/>
              </a:ext>
            </a:extLst>
          </p:cNvPr>
          <p:cNvSpPr/>
          <p:nvPr/>
        </p:nvSpPr>
        <p:spPr>
          <a:xfrm>
            <a:off x="9966564" y="523367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DE9D50E0-3757-EE3B-5CEB-6AB8EE09A039}"/>
              </a:ext>
            </a:extLst>
          </p:cNvPr>
          <p:cNvSpPr/>
          <p:nvPr/>
        </p:nvSpPr>
        <p:spPr>
          <a:xfrm>
            <a:off x="2074930" y="525694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BEA2072A-4F51-D972-71D8-CAC17F7ADDDA}"/>
              </a:ext>
            </a:extLst>
          </p:cNvPr>
          <p:cNvSpPr/>
          <p:nvPr/>
        </p:nvSpPr>
        <p:spPr>
          <a:xfrm>
            <a:off x="2266902" y="525235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cxnSp>
        <p:nvCxnSpPr>
          <p:cNvPr id="192" name="Straight Arrow Connector 191">
            <a:extLst>
              <a:ext uri="{FF2B5EF4-FFF2-40B4-BE49-F238E27FC236}">
                <a16:creationId xmlns:a16="http://schemas.microsoft.com/office/drawing/2014/main" id="{8FE0B8FC-ED58-EB1B-9953-F9E971BDA949}"/>
              </a:ext>
            </a:extLst>
          </p:cNvPr>
          <p:cNvCxnSpPr>
            <a:cxnSpLocks/>
          </p:cNvCxnSpPr>
          <p:nvPr/>
        </p:nvCxnSpPr>
        <p:spPr>
          <a:xfrm flipV="1">
            <a:off x="11116811" y="1616218"/>
            <a:ext cx="0" cy="4114429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6D3C60DA-E2F1-06BD-2754-246D164EF1D9}"/>
              </a:ext>
            </a:extLst>
          </p:cNvPr>
          <p:cNvSpPr txBox="1"/>
          <p:nvPr/>
        </p:nvSpPr>
        <p:spPr>
          <a:xfrm rot="5400000">
            <a:off x="10844078" y="4982941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201D3E"/>
                </a:solidFill>
                <a:latin typeface="Calibri" panose="020F0502020204030204"/>
              </a:rPr>
              <a:t>3.5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mm</a:t>
            </a: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428181B-4313-FCB0-0860-87B97D9A31A2}"/>
              </a:ext>
            </a:extLst>
          </p:cNvPr>
          <p:cNvSpPr/>
          <p:nvPr/>
        </p:nvSpPr>
        <p:spPr>
          <a:xfrm>
            <a:off x="6481978" y="167071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342507E-3686-09C4-4FF4-8D5477E789F0}"/>
              </a:ext>
            </a:extLst>
          </p:cNvPr>
          <p:cNvSpPr/>
          <p:nvPr/>
        </p:nvSpPr>
        <p:spPr>
          <a:xfrm>
            <a:off x="6663139" y="1661356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26F3F80A-38CE-558F-0805-5544A2FD666F}"/>
              </a:ext>
            </a:extLst>
          </p:cNvPr>
          <p:cNvCxnSpPr>
            <a:cxnSpLocks/>
          </p:cNvCxnSpPr>
          <p:nvPr/>
        </p:nvCxnSpPr>
        <p:spPr>
          <a:xfrm>
            <a:off x="6732613" y="4020003"/>
            <a:ext cx="3852391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9DB4FC1A-D040-1127-7F37-3D94BE6283C8}"/>
              </a:ext>
            </a:extLst>
          </p:cNvPr>
          <p:cNvCxnSpPr>
            <a:cxnSpLocks/>
          </p:cNvCxnSpPr>
          <p:nvPr/>
        </p:nvCxnSpPr>
        <p:spPr>
          <a:xfrm>
            <a:off x="6564276" y="4127461"/>
            <a:ext cx="402072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Rectangle 228">
            <a:extLst>
              <a:ext uri="{FF2B5EF4-FFF2-40B4-BE49-F238E27FC236}">
                <a16:creationId xmlns:a16="http://schemas.microsoft.com/office/drawing/2014/main" id="{285DB6E2-300A-BA47-DA8E-F2E12950381A}"/>
              </a:ext>
            </a:extLst>
          </p:cNvPr>
          <p:cNvSpPr/>
          <p:nvPr/>
        </p:nvSpPr>
        <p:spPr>
          <a:xfrm rot="5400000">
            <a:off x="10734147" y="3972663"/>
            <a:ext cx="143167" cy="44145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2E3F92C8-E6B0-9FD5-DAEA-8AD394181F81}"/>
              </a:ext>
            </a:extLst>
          </p:cNvPr>
          <p:cNvSpPr/>
          <p:nvPr/>
        </p:nvSpPr>
        <p:spPr>
          <a:xfrm rot="5400000">
            <a:off x="10744113" y="3786222"/>
            <a:ext cx="130716" cy="419572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31" name="TextBox 230">
            <a:extLst>
              <a:ext uri="{FF2B5EF4-FFF2-40B4-BE49-F238E27FC236}">
                <a16:creationId xmlns:a16="http://schemas.microsoft.com/office/drawing/2014/main" id="{6F359228-C42A-CE6B-79F4-B9F786D74D02}"/>
              </a:ext>
            </a:extLst>
          </p:cNvPr>
          <p:cNvSpPr txBox="1"/>
          <p:nvPr/>
        </p:nvSpPr>
        <p:spPr>
          <a:xfrm rot="5400000">
            <a:off x="2393676" y="4578082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2100um</a:t>
            </a:r>
          </a:p>
        </p:txBody>
      </p: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EDDABDEE-5E7C-CDD2-0FDF-B09B37AAFE6C}"/>
              </a:ext>
            </a:extLst>
          </p:cNvPr>
          <p:cNvCxnSpPr>
            <a:cxnSpLocks/>
          </p:cNvCxnSpPr>
          <p:nvPr/>
        </p:nvCxnSpPr>
        <p:spPr>
          <a:xfrm flipV="1">
            <a:off x="2860242" y="3223895"/>
            <a:ext cx="0" cy="1943712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Arrow Connector 233">
            <a:extLst>
              <a:ext uri="{FF2B5EF4-FFF2-40B4-BE49-F238E27FC236}">
                <a16:creationId xmlns:a16="http://schemas.microsoft.com/office/drawing/2014/main" id="{710D6D41-924E-3D5A-E4B7-F2A21A822E3E}"/>
              </a:ext>
            </a:extLst>
          </p:cNvPr>
          <p:cNvCxnSpPr>
            <a:cxnSpLocks/>
          </p:cNvCxnSpPr>
          <p:nvPr/>
        </p:nvCxnSpPr>
        <p:spPr>
          <a:xfrm flipH="1">
            <a:off x="1713557" y="3429000"/>
            <a:ext cx="1237108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7" name="TextBox 236">
            <a:extLst>
              <a:ext uri="{FF2B5EF4-FFF2-40B4-BE49-F238E27FC236}">
                <a16:creationId xmlns:a16="http://schemas.microsoft.com/office/drawing/2014/main" id="{1FEE51DF-89DB-138A-004B-CDAE2E4C4D5B}"/>
              </a:ext>
            </a:extLst>
          </p:cNvPr>
          <p:cNvSpPr txBox="1"/>
          <p:nvPr/>
        </p:nvSpPr>
        <p:spPr>
          <a:xfrm>
            <a:off x="1974110" y="3397489"/>
            <a:ext cx="702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4064um</a:t>
            </a:r>
          </a:p>
        </p:txBody>
      </p:sp>
      <p:cxnSp>
        <p:nvCxnSpPr>
          <p:cNvPr id="238" name="Straight Arrow Connector 237">
            <a:extLst>
              <a:ext uri="{FF2B5EF4-FFF2-40B4-BE49-F238E27FC236}">
                <a16:creationId xmlns:a16="http://schemas.microsoft.com/office/drawing/2014/main" id="{75D4D81A-0A75-DB50-B679-0857492D5367}"/>
              </a:ext>
            </a:extLst>
          </p:cNvPr>
          <p:cNvCxnSpPr>
            <a:cxnSpLocks/>
          </p:cNvCxnSpPr>
          <p:nvPr/>
        </p:nvCxnSpPr>
        <p:spPr>
          <a:xfrm flipH="1">
            <a:off x="6228509" y="6633327"/>
            <a:ext cx="664861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>
            <a:extLst>
              <a:ext uri="{FF2B5EF4-FFF2-40B4-BE49-F238E27FC236}">
                <a16:creationId xmlns:a16="http://schemas.microsoft.com/office/drawing/2014/main" id="{B95519D9-4025-5385-917A-14E21E2F0EF6}"/>
              </a:ext>
            </a:extLst>
          </p:cNvPr>
          <p:cNvCxnSpPr>
            <a:cxnSpLocks/>
          </p:cNvCxnSpPr>
          <p:nvPr/>
        </p:nvCxnSpPr>
        <p:spPr>
          <a:xfrm flipH="1">
            <a:off x="7444267" y="6633327"/>
            <a:ext cx="380122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3" name="Picture 242">
            <a:extLst>
              <a:ext uri="{FF2B5EF4-FFF2-40B4-BE49-F238E27FC236}">
                <a16:creationId xmlns:a16="http://schemas.microsoft.com/office/drawing/2014/main" id="{19F24F4E-E9F4-48ED-A590-E2E2F5ADAC1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 rot="16200000" flipH="1">
            <a:off x="6349718" y="5905921"/>
            <a:ext cx="427977" cy="111078"/>
          </a:xfrm>
          <a:prstGeom prst="rect">
            <a:avLst/>
          </a:prstGeom>
        </p:spPr>
      </p:pic>
      <p:sp>
        <p:nvSpPr>
          <p:cNvPr id="244" name="Rectangle 243">
            <a:extLst>
              <a:ext uri="{FF2B5EF4-FFF2-40B4-BE49-F238E27FC236}">
                <a16:creationId xmlns:a16="http://schemas.microsoft.com/office/drawing/2014/main" id="{2A6580BC-E0D2-66E1-CB3B-0611B00EA54A}"/>
              </a:ext>
            </a:extLst>
          </p:cNvPr>
          <p:cNvSpPr/>
          <p:nvPr/>
        </p:nvSpPr>
        <p:spPr>
          <a:xfrm>
            <a:off x="6304245" y="5242851"/>
            <a:ext cx="143173" cy="462509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67352E9F-7640-5EAB-56EF-8A66C38F1C79}"/>
              </a:ext>
            </a:extLst>
          </p:cNvPr>
          <p:cNvSpPr txBox="1"/>
          <p:nvPr/>
        </p:nvSpPr>
        <p:spPr>
          <a:xfrm>
            <a:off x="9994776" y="5690421"/>
            <a:ext cx="884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err="1">
                <a:solidFill>
                  <a:srgbClr val="201D3E"/>
                </a:solidFill>
                <a:latin typeface="Calibri" panose="020F0502020204030204"/>
              </a:rPr>
              <a:t>eLink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</a:t>
            </a:r>
            <a:r>
              <a:rPr lang="en-GB" sz="1200" dirty="0">
                <a:solidFill>
                  <a:srgbClr val="201D3E"/>
                </a:solidFill>
                <a:latin typeface="Calibri" panose="020F0502020204030204"/>
              </a:rPr>
              <a:t>out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AB9F71DA-213B-5D06-D419-BE9974958E58}"/>
              </a:ext>
            </a:extLst>
          </p:cNvPr>
          <p:cNvSpPr/>
          <p:nvPr/>
        </p:nvSpPr>
        <p:spPr>
          <a:xfrm>
            <a:off x="10186437" y="526153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AE60EFF2-4A77-CFBC-804E-3ADFCD089748}"/>
              </a:ext>
            </a:extLst>
          </p:cNvPr>
          <p:cNvSpPr/>
          <p:nvPr/>
        </p:nvSpPr>
        <p:spPr>
          <a:xfrm>
            <a:off x="10378409" y="525694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0C537D1E-5652-01FD-A73B-B94E7A1902E7}"/>
              </a:ext>
            </a:extLst>
          </p:cNvPr>
          <p:cNvSpPr/>
          <p:nvPr/>
        </p:nvSpPr>
        <p:spPr>
          <a:xfrm>
            <a:off x="1689192" y="5981976"/>
            <a:ext cx="121450" cy="7855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B8F1A378-A332-E057-DF10-FFB60435A21F}"/>
              </a:ext>
            </a:extLst>
          </p:cNvPr>
          <p:cNvSpPr/>
          <p:nvPr/>
        </p:nvSpPr>
        <p:spPr>
          <a:xfrm>
            <a:off x="1867327" y="5981976"/>
            <a:ext cx="112134" cy="7855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91319D9C-0DBD-D447-8CFE-60F151A673D5}"/>
              </a:ext>
            </a:extLst>
          </p:cNvPr>
          <p:cNvSpPr/>
          <p:nvPr/>
        </p:nvSpPr>
        <p:spPr>
          <a:xfrm>
            <a:off x="2126420" y="5981977"/>
            <a:ext cx="121450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4CDC0F2F-6B60-B15F-3D48-B32A64FBC1A6}"/>
              </a:ext>
            </a:extLst>
          </p:cNvPr>
          <p:cNvSpPr/>
          <p:nvPr/>
        </p:nvSpPr>
        <p:spPr>
          <a:xfrm>
            <a:off x="2304554" y="5981977"/>
            <a:ext cx="117662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E26F77AF-1444-6628-24DC-C7D586F1C8F8}"/>
              </a:ext>
            </a:extLst>
          </p:cNvPr>
          <p:cNvSpPr/>
          <p:nvPr/>
        </p:nvSpPr>
        <p:spPr>
          <a:xfrm>
            <a:off x="2117843" y="838739"/>
            <a:ext cx="8150107" cy="29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Power Bus (1 per domain, plus VSS) </a:t>
            </a:r>
          </a:p>
        </p:txBody>
      </p:sp>
      <p:cxnSp>
        <p:nvCxnSpPr>
          <p:cNvPr id="260" name="Straight Connector 259">
            <a:extLst>
              <a:ext uri="{FF2B5EF4-FFF2-40B4-BE49-F238E27FC236}">
                <a16:creationId xmlns:a16="http://schemas.microsoft.com/office/drawing/2014/main" id="{EF345272-5B74-9DDD-79AB-C56287026241}"/>
              </a:ext>
            </a:extLst>
          </p:cNvPr>
          <p:cNvCxnSpPr>
            <a:cxnSpLocks/>
          </p:cNvCxnSpPr>
          <p:nvPr/>
        </p:nvCxnSpPr>
        <p:spPr>
          <a:xfrm flipH="1">
            <a:off x="181182" y="706716"/>
            <a:ext cx="609230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37EAEACB-1A7A-2769-752D-23DDF6B35D91}"/>
              </a:ext>
            </a:extLst>
          </p:cNvPr>
          <p:cNvCxnSpPr>
            <a:cxnSpLocks/>
          </p:cNvCxnSpPr>
          <p:nvPr/>
        </p:nvCxnSpPr>
        <p:spPr>
          <a:xfrm>
            <a:off x="6290820" y="570749"/>
            <a:ext cx="0" cy="1388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Rectangle 270">
            <a:extLst>
              <a:ext uri="{FF2B5EF4-FFF2-40B4-BE49-F238E27FC236}">
                <a16:creationId xmlns:a16="http://schemas.microsoft.com/office/drawing/2014/main" id="{493F7DEC-29F2-4DDA-1053-C092D86831BF}"/>
              </a:ext>
            </a:extLst>
          </p:cNvPr>
          <p:cNvSpPr/>
          <p:nvPr/>
        </p:nvSpPr>
        <p:spPr>
          <a:xfrm rot="16200000">
            <a:off x="9730622" y="1094313"/>
            <a:ext cx="791857" cy="2939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73" name="Picture 272">
            <a:extLst>
              <a:ext uri="{FF2B5EF4-FFF2-40B4-BE49-F238E27FC236}">
                <a16:creationId xmlns:a16="http://schemas.microsoft.com/office/drawing/2014/main" id="{E9F5850B-ACF8-CEA6-A3F7-FA471A5AEF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78816" y="2632480"/>
            <a:ext cx="558778" cy="470880"/>
          </a:xfrm>
          <a:prstGeom prst="rect">
            <a:avLst/>
          </a:prstGeom>
        </p:spPr>
      </p:pic>
      <p:sp>
        <p:nvSpPr>
          <p:cNvPr id="274" name="TextBox 273">
            <a:extLst>
              <a:ext uri="{FF2B5EF4-FFF2-40B4-BE49-F238E27FC236}">
                <a16:creationId xmlns:a16="http://schemas.microsoft.com/office/drawing/2014/main" id="{1C8DC59F-060D-837D-E383-C492B2CB4F51}"/>
              </a:ext>
            </a:extLst>
          </p:cNvPr>
          <p:cNvSpPr txBox="1"/>
          <p:nvPr/>
        </p:nvSpPr>
        <p:spPr>
          <a:xfrm>
            <a:off x="50758" y="3123280"/>
            <a:ext cx="11027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dirty="0">
                <a:solidFill>
                  <a:srgbClr val="201D3E"/>
                </a:solidFill>
                <a:latin typeface="Calibri" panose="020F0502020204030204"/>
              </a:rPr>
              <a:t>5</a:t>
            </a: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x 100nF at least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050" dirty="0">
              <a:solidFill>
                <a:srgbClr val="201D3E"/>
              </a:solidFill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Foot print – 1x1.5mm (0201)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63647666-84B4-08EC-96E5-8A07EDBF6CA3}"/>
              </a:ext>
            </a:extLst>
          </p:cNvPr>
          <p:cNvSpPr txBox="1"/>
          <p:nvPr/>
        </p:nvSpPr>
        <p:spPr>
          <a:xfrm>
            <a:off x="181182" y="670802"/>
            <a:ext cx="110274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dirty="0">
                <a:solidFill>
                  <a:srgbClr val="201D3E"/>
                </a:solidFill>
                <a:latin typeface="Calibri" panose="020F0502020204030204"/>
              </a:rPr>
              <a:t>High Speed Line escape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1A5379A9-21C4-97FC-28AE-26BC7E5A90AC}"/>
              </a:ext>
            </a:extLst>
          </p:cNvPr>
          <p:cNvSpPr/>
          <p:nvPr/>
        </p:nvSpPr>
        <p:spPr>
          <a:xfrm>
            <a:off x="9829962" y="5948434"/>
            <a:ext cx="121450" cy="7855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299E4286-80E8-2258-D167-0E804180CB3E}"/>
              </a:ext>
            </a:extLst>
          </p:cNvPr>
          <p:cNvSpPr/>
          <p:nvPr/>
        </p:nvSpPr>
        <p:spPr>
          <a:xfrm>
            <a:off x="10008097" y="5948434"/>
            <a:ext cx="112134" cy="7855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1DDB64B9-A46D-2D76-E9D6-9E598394B333}"/>
              </a:ext>
            </a:extLst>
          </p:cNvPr>
          <p:cNvSpPr/>
          <p:nvPr/>
        </p:nvSpPr>
        <p:spPr>
          <a:xfrm>
            <a:off x="10267190" y="5948435"/>
            <a:ext cx="121450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092EB33C-34DF-A5F1-6CD5-03C90EF2516E}"/>
              </a:ext>
            </a:extLst>
          </p:cNvPr>
          <p:cNvSpPr/>
          <p:nvPr/>
        </p:nvSpPr>
        <p:spPr>
          <a:xfrm>
            <a:off x="10445324" y="5948435"/>
            <a:ext cx="117662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1170BCAA-C379-BEFD-9E82-5D1808AC4D23}"/>
              </a:ext>
            </a:extLst>
          </p:cNvPr>
          <p:cNvSpPr/>
          <p:nvPr/>
        </p:nvSpPr>
        <p:spPr>
          <a:xfrm>
            <a:off x="2500758" y="524744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A75495F0-7816-AB47-EB47-99D02E71C977}"/>
              </a:ext>
            </a:extLst>
          </p:cNvPr>
          <p:cNvSpPr/>
          <p:nvPr/>
        </p:nvSpPr>
        <p:spPr>
          <a:xfrm>
            <a:off x="2692730" y="5242852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71E4149D-CFE7-849A-1BF7-9D5B8BA22B82}"/>
              </a:ext>
            </a:extLst>
          </p:cNvPr>
          <p:cNvSpPr/>
          <p:nvPr/>
        </p:nvSpPr>
        <p:spPr>
          <a:xfrm>
            <a:off x="2552248" y="5972479"/>
            <a:ext cx="121450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15E6E057-62C8-0552-11B8-C19224F748FB}"/>
              </a:ext>
            </a:extLst>
          </p:cNvPr>
          <p:cNvSpPr/>
          <p:nvPr/>
        </p:nvSpPr>
        <p:spPr>
          <a:xfrm>
            <a:off x="2730382" y="5972479"/>
            <a:ext cx="117662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303BF77F-63DE-C61E-6869-109185851600}"/>
              </a:ext>
            </a:extLst>
          </p:cNvPr>
          <p:cNvSpPr txBox="1"/>
          <p:nvPr/>
        </p:nvSpPr>
        <p:spPr>
          <a:xfrm>
            <a:off x="1907851" y="5706841"/>
            <a:ext cx="724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eLink_in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2D0B00C1-F7F6-19D0-90B8-196423E7DA7B}"/>
              </a:ext>
            </a:extLst>
          </p:cNvPr>
          <p:cNvSpPr/>
          <p:nvPr/>
        </p:nvSpPr>
        <p:spPr>
          <a:xfrm>
            <a:off x="10674966" y="5944863"/>
            <a:ext cx="121450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7" name="Rectangle 286">
            <a:extLst>
              <a:ext uri="{FF2B5EF4-FFF2-40B4-BE49-F238E27FC236}">
                <a16:creationId xmlns:a16="http://schemas.microsoft.com/office/drawing/2014/main" id="{0ED342AB-D614-D1AE-9136-976DA059A52C}"/>
              </a:ext>
            </a:extLst>
          </p:cNvPr>
          <p:cNvSpPr/>
          <p:nvPr/>
        </p:nvSpPr>
        <p:spPr>
          <a:xfrm>
            <a:off x="10853100" y="5944863"/>
            <a:ext cx="117662" cy="7926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A20ABDFE-8BD9-E55C-AB59-592E24D329E9}"/>
              </a:ext>
            </a:extLst>
          </p:cNvPr>
          <p:cNvSpPr txBox="1"/>
          <p:nvPr/>
        </p:nvSpPr>
        <p:spPr>
          <a:xfrm>
            <a:off x="-6616" y="994608"/>
            <a:ext cx="12953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05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Power bus passes under </a:t>
            </a:r>
            <a:r>
              <a:rPr lang="en-GB" sz="1050" dirty="0" err="1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AncASIC</a:t>
            </a:r>
            <a:r>
              <a:rPr lang="en-GB" sz="105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. FPC will require Kapton in area of power bus, but exposure to large </a:t>
            </a:r>
            <a:r>
              <a:rPr lang="en-GB" sz="1050" dirty="0" err="1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gnd</a:t>
            </a:r>
            <a:r>
              <a:rPr lang="en-GB" sz="1050" dirty="0">
                <a:solidFill>
                  <a:schemeClr val="accent1">
                    <a:lumMod val="75000"/>
                  </a:schemeClr>
                </a:solidFill>
                <a:latin typeface="Calibri" panose="020F0502020204030204"/>
              </a:rPr>
              <a:t> pad elsewhere for cooling.</a:t>
            </a:r>
            <a:endParaRPr kumimoji="0" lang="en-GB" sz="105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142203B-D372-9451-D056-3D40CBD1ADC0}"/>
              </a:ext>
            </a:extLst>
          </p:cNvPr>
          <p:cNvSpPr/>
          <p:nvPr/>
        </p:nvSpPr>
        <p:spPr>
          <a:xfrm>
            <a:off x="4135136" y="4985926"/>
            <a:ext cx="310658" cy="190912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998A84C3-F078-0833-08E6-12A101B6AB55}"/>
              </a:ext>
            </a:extLst>
          </p:cNvPr>
          <p:cNvSpPr/>
          <p:nvPr/>
        </p:nvSpPr>
        <p:spPr>
          <a:xfrm>
            <a:off x="4134094" y="4714875"/>
            <a:ext cx="310658" cy="21129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87DA9C6-E09B-19C2-DC22-4F6B91C46CD3}"/>
              </a:ext>
            </a:extLst>
          </p:cNvPr>
          <p:cNvSpPr/>
          <p:nvPr/>
        </p:nvSpPr>
        <p:spPr>
          <a:xfrm>
            <a:off x="5613438" y="4985304"/>
            <a:ext cx="310658" cy="190912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2D9B369E-402E-C155-9BC9-326F8F975FC9}"/>
              </a:ext>
            </a:extLst>
          </p:cNvPr>
          <p:cNvSpPr/>
          <p:nvPr/>
        </p:nvSpPr>
        <p:spPr>
          <a:xfrm>
            <a:off x="5612396" y="4714253"/>
            <a:ext cx="310658" cy="21129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ECFDB5CC-5C40-2885-6F6A-0E0D6A713C7C}"/>
              </a:ext>
            </a:extLst>
          </p:cNvPr>
          <p:cNvSpPr/>
          <p:nvPr/>
        </p:nvSpPr>
        <p:spPr>
          <a:xfrm>
            <a:off x="7880057" y="4983217"/>
            <a:ext cx="310658" cy="190912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6AD585B-4181-6C26-B6A9-378D39935158}"/>
              </a:ext>
            </a:extLst>
          </p:cNvPr>
          <p:cNvSpPr/>
          <p:nvPr/>
        </p:nvSpPr>
        <p:spPr>
          <a:xfrm>
            <a:off x="7879015" y="4712166"/>
            <a:ext cx="310658" cy="21129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AC1870AA-CD2E-63F1-0A4C-6D56A8A0A634}"/>
              </a:ext>
            </a:extLst>
          </p:cNvPr>
          <p:cNvSpPr/>
          <p:nvPr/>
        </p:nvSpPr>
        <p:spPr>
          <a:xfrm>
            <a:off x="9358359" y="4982595"/>
            <a:ext cx="310658" cy="190912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D3F46859-EA48-A70E-31B4-2F4EE66AA7B3}"/>
              </a:ext>
            </a:extLst>
          </p:cNvPr>
          <p:cNvSpPr/>
          <p:nvPr/>
        </p:nvSpPr>
        <p:spPr>
          <a:xfrm>
            <a:off x="9357317" y="4711544"/>
            <a:ext cx="310658" cy="21129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5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2A689A-68B3-9C35-C9AF-EBF0E1B71147}"/>
              </a:ext>
            </a:extLst>
          </p:cNvPr>
          <p:cNvSpPr/>
          <p:nvPr/>
        </p:nvSpPr>
        <p:spPr>
          <a:xfrm>
            <a:off x="10579243" y="525694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C4E82ED-8B8C-5331-196B-D9815E9A9438}"/>
              </a:ext>
            </a:extLst>
          </p:cNvPr>
          <p:cNvSpPr/>
          <p:nvPr/>
        </p:nvSpPr>
        <p:spPr>
          <a:xfrm>
            <a:off x="10771215" y="5252350"/>
            <a:ext cx="143173" cy="462509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41590F-9D33-BB27-5430-C11C968A242B}"/>
              </a:ext>
            </a:extLst>
          </p:cNvPr>
          <p:cNvSpPr/>
          <p:nvPr/>
        </p:nvSpPr>
        <p:spPr>
          <a:xfrm>
            <a:off x="3569963" y="3663078"/>
            <a:ext cx="6700404" cy="214487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201D3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Iout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CFEBC9-C615-F9FD-9B67-862C51DEC2ED}"/>
              </a:ext>
            </a:extLst>
          </p:cNvPr>
          <p:cNvSpPr txBox="1"/>
          <p:nvPr/>
        </p:nvSpPr>
        <p:spPr>
          <a:xfrm>
            <a:off x="3094705" y="2222666"/>
            <a:ext cx="43794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700" dirty="0">
                <a:solidFill>
                  <a:srgbClr val="201D3E"/>
                </a:solidFill>
                <a:latin typeface="Calibri" panose="020F0502020204030204"/>
              </a:rPr>
              <a:t>200um</a:t>
            </a:r>
            <a:endParaRPr kumimoji="0" lang="en-GB" sz="700" b="0" i="0" u="none" strike="noStrike" kern="1200" cap="none" spc="0" normalizeH="0" baseline="0" noProof="0" dirty="0">
              <a:ln>
                <a:noFill/>
              </a:ln>
              <a:solidFill>
                <a:srgbClr val="201D3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BB4918A-B6F4-A1FC-67D6-C59DF25B958C}"/>
              </a:ext>
            </a:extLst>
          </p:cNvPr>
          <p:cNvCxnSpPr>
            <a:cxnSpLocks/>
          </p:cNvCxnSpPr>
          <p:nvPr/>
        </p:nvCxnSpPr>
        <p:spPr>
          <a:xfrm flipV="1">
            <a:off x="3484359" y="2210959"/>
            <a:ext cx="0" cy="22860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>
            <a:extLst>
              <a:ext uri="{FF2B5EF4-FFF2-40B4-BE49-F238E27FC236}">
                <a16:creationId xmlns:a16="http://schemas.microsoft.com/office/drawing/2014/main" id="{F3CBEDC4-3928-FA26-BD2E-50160C3DD044}"/>
              </a:ext>
            </a:extLst>
          </p:cNvPr>
          <p:cNvSpPr txBox="1"/>
          <p:nvPr/>
        </p:nvSpPr>
        <p:spPr>
          <a:xfrm>
            <a:off x="36188" y="5803293"/>
            <a:ext cx="1133000" cy="1015663"/>
          </a:xfrm>
          <a:prstGeom prst="rect">
            <a:avLst/>
          </a:prstGeom>
          <a:noFill/>
          <a:ln w="15875">
            <a:solidFill>
              <a:srgbClr val="FF0000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000" dirty="0"/>
              <a:t>SLDOs surrounded with DTI and only connected to </a:t>
            </a:r>
            <a:r>
              <a:rPr lang="en-GB" sz="1000" dirty="0" err="1"/>
              <a:t>Iout</a:t>
            </a:r>
            <a:r>
              <a:rPr lang="en-GB" sz="1000" dirty="0"/>
              <a:t> through red buses for star grounding</a:t>
            </a:r>
          </a:p>
        </p:txBody>
      </p:sp>
    </p:spTree>
    <p:extLst>
      <p:ext uri="{BB962C8B-B14F-4D97-AF65-F5344CB8AC3E}">
        <p14:creationId xmlns:p14="http://schemas.microsoft.com/office/powerpoint/2010/main" val="391445284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KRI">
      <a:dk1>
        <a:srgbClr val="201D3E"/>
      </a:dk1>
      <a:lt1>
        <a:srgbClr val="FF6800"/>
      </a:lt1>
      <a:dk2>
        <a:srgbClr val="F19D1B"/>
      </a:dk2>
      <a:lt2>
        <a:srgbClr val="F9BB0E"/>
      </a:lt2>
      <a:accent1>
        <a:srgbClr val="69BF49"/>
      </a:accent1>
      <a:accent2>
        <a:srgbClr val="07B089"/>
      </a:accent2>
      <a:accent3>
        <a:srgbClr val="36D2AF"/>
      </a:accent3>
      <a:accent4>
        <a:srgbClr val="10BED6"/>
      </a:accent4>
      <a:accent5>
        <a:srgbClr val="247BE1"/>
      </a:accent5>
      <a:accent6>
        <a:srgbClr val="BF28BC"/>
      </a:accent6>
      <a:hlink>
        <a:srgbClr val="FF595B"/>
      </a:hlink>
      <a:folHlink>
        <a:srgbClr val="F0243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8DB3B9831E8349A03FE226DA0848BF" ma:contentTypeVersion="12" ma:contentTypeDescription="Create a new document." ma:contentTypeScope="" ma:versionID="0f414e926f99ecb412401ce3a6337819">
  <xsd:schema xmlns:xsd="http://www.w3.org/2001/XMLSchema" xmlns:xs="http://www.w3.org/2001/XMLSchema" xmlns:p="http://schemas.microsoft.com/office/2006/metadata/properties" xmlns:ns2="05955ea2-72f0-4590-831b-d7a5408ad737" xmlns:ns3="1cf0fd2c-5b8a-4328-93ca-9b3487cc7594" targetNamespace="http://schemas.microsoft.com/office/2006/metadata/properties" ma:root="true" ma:fieldsID="f5b157918265f103738d2f03c10a83cb" ns2:_="" ns3:_="">
    <xsd:import namespace="05955ea2-72f0-4590-831b-d7a5408ad737"/>
    <xsd:import namespace="1cf0fd2c-5b8a-4328-93ca-9b3487cc759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955ea2-72f0-4590-831b-d7a5408ad7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fe07c91c-676c-4292-ab42-0332d43006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f0fd2c-5b8a-4328-93ca-9b3487cc7594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ca28f42-87fe-4ce8-a923-03facd005904}" ma:internalName="TaxCatchAll" ma:showField="CatchAllData" ma:web="1cf0fd2c-5b8a-4328-93ca-9b3487cc75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955ea2-72f0-4590-831b-d7a5408ad737">
      <Terms xmlns="http://schemas.microsoft.com/office/infopath/2007/PartnerControls"/>
    </lcf76f155ced4ddcb4097134ff3c332f>
    <TaxCatchAll xmlns="1cf0fd2c-5b8a-4328-93ca-9b3487cc7594" xsi:nil="true"/>
  </documentManagement>
</p:properties>
</file>

<file path=customXml/itemProps1.xml><?xml version="1.0" encoding="utf-8"?>
<ds:datastoreItem xmlns:ds="http://schemas.openxmlformats.org/officeDocument/2006/customXml" ds:itemID="{6713F639-2A55-446B-969C-89A1D8D6FE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955ea2-72f0-4590-831b-d7a5408ad737"/>
    <ds:schemaRef ds:uri="1cf0fd2c-5b8a-4328-93ca-9b3487cc759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E18A525-BDF2-44A6-B1F1-77ACA25192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C38719-3F76-494E-B687-1DFF3CF36953}">
  <ds:schemaRefs>
    <ds:schemaRef ds:uri="http://schemas.microsoft.com/office/2006/metadata/properties"/>
    <ds:schemaRef ds:uri="http://schemas.microsoft.com/office/infopath/2007/PartnerControls"/>
    <ds:schemaRef ds:uri="05955ea2-72f0-4590-831b-d7a5408ad737"/>
    <ds:schemaRef ds:uri="1cf0fd2c-5b8a-4328-93ca-9b3487cc759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1322</TotalTime>
  <Words>614</Words>
  <Application>Microsoft Office PowerPoint</Application>
  <PresentationFormat>Widescreen</PresentationFormat>
  <Paragraphs>372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Sedgwick, Iain (STFC,RAL,TECH)</dc:creator>
  <cp:lastModifiedBy>Sedgwick, Iain (STFC,RAL,TECH)</cp:lastModifiedBy>
  <cp:revision>1</cp:revision>
  <dcterms:created xsi:type="dcterms:W3CDTF">2025-05-27T12:32:56Z</dcterms:created>
  <dcterms:modified xsi:type="dcterms:W3CDTF">2025-11-04T09:22:18Z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0x0101001D8DB3B9831E8349A03FE226DA0848BF</vt:lpwstr>
  </property>
  <property fmtid="{D5CDD505-2E9C-101B-9397-08002B2CF9AE}" pid="3" name="MediaServiceImageTags">
    <vt:lpwstr/>
  </property>
</Properties>
</file>