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DF8166-B3D9-48FE-B87C-6B225E86BD19}" v="2" dt="2025-11-06T13:14:52.7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1" d="100"/>
          <a:sy n="81" d="100"/>
        </p:scale>
        <p:origin x="82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modSld">
      <pc:chgData name="Fernando Barbosa" userId="26e508f0-5e45-4ff3-9cbc-2459c82fe5c2" providerId="ADAL" clId="{B9C963FC-4D17-41B3-8CC0-D79932F8F62A}" dt="2025-11-06T13:26:34.331" v="559" actId="20577"/>
      <pc:docMkLst>
        <pc:docMk/>
      </pc:docMkLst>
      <pc:sldChg chg="modSp mod">
        <pc:chgData name="Fernando Barbosa" userId="26e508f0-5e45-4ff3-9cbc-2459c82fe5c2" providerId="ADAL" clId="{B9C963FC-4D17-41B3-8CC0-D79932F8F62A}" dt="2025-11-06T13:26:34.331" v="559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5-11-06T13:26:34.331" v="559" actId="20577"/>
          <ac:spMkLst>
            <pc:docMk/>
            <pc:sldMk cId="1123033345" sldId="256"/>
            <ac:spMk id="15" creationId="{5742C9BD-30AA-4276-AA6D-F6F83C879FD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6 November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Calibri" panose="020F0502020204030204"/>
              </a:rPr>
              <a:t>Today: ASICs &amp; Electronics Monthly Updates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Calibri" panose="020F0502020204030204"/>
              </a:rPr>
              <a:t>Christophe and Frederic will not attend today due to attendance at a conference: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EICROC &amp; CALOROC fab underway at TSMC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Expect to receive both </a:t>
            </a:r>
            <a:r>
              <a:rPr lang="en-US" sz="2000">
                <a:latin typeface="Calibri" panose="020F0502020204030204"/>
              </a:rPr>
              <a:t>(w/ various </a:t>
            </a:r>
            <a:r>
              <a:rPr lang="en-US" sz="2000" dirty="0">
                <a:latin typeface="Calibri" panose="020F0502020204030204"/>
              </a:rPr>
              <a:t>versions) in mid-December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EICROC1 test PCB completed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Tests starting in January 2026, availability to various groups possibly ~March 2026.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GTU Internal Review – 5 November 2025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Excellent presentation by William Gu and discussions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First articles in early 2026.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Director’s/CD-2 Assessment Review – postponed to 2-3 February 2026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140382</TotalTime>
  <Words>106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538</cp:revision>
  <dcterms:created xsi:type="dcterms:W3CDTF">2020-03-06T15:05:08Z</dcterms:created>
  <dcterms:modified xsi:type="dcterms:W3CDTF">2025-11-06T13:26:37Z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