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35C7E814-08A3-4F31-ABCC-685D226CE632}"/>
    <pc:docChg chg="modSld">
      <pc:chgData name="Jeff Landgraf" userId="367c8676d18b2324" providerId="LiveId" clId="{35C7E814-08A3-4F31-ABCC-685D226CE632}" dt="2025-11-05T13:30:31.707" v="115" actId="20577"/>
      <pc:docMkLst>
        <pc:docMk/>
      </pc:docMkLst>
      <pc:sldChg chg="modSp mod">
        <pc:chgData name="Jeff Landgraf" userId="367c8676d18b2324" providerId="LiveId" clId="{35C7E814-08A3-4F31-ABCC-685D226CE632}" dt="2025-11-05T13:29:22.517" v="30" actId="20577"/>
        <pc:sldMkLst>
          <pc:docMk/>
          <pc:sldMk cId="3668073088" sldId="256"/>
        </pc:sldMkLst>
        <pc:spChg chg="mod">
          <ac:chgData name="Jeff Landgraf" userId="367c8676d18b2324" providerId="LiveId" clId="{35C7E814-08A3-4F31-ABCC-685D226CE632}" dt="2025-11-05T13:29:22.517" v="30" actId="20577"/>
          <ac:spMkLst>
            <pc:docMk/>
            <pc:sldMk cId="3668073088" sldId="256"/>
            <ac:spMk id="4" creationId="{63A20518-8F9D-8305-02FD-122410049843}"/>
          </ac:spMkLst>
        </pc:spChg>
      </pc:sldChg>
      <pc:sldChg chg="modSp mod">
        <pc:chgData name="Jeff Landgraf" userId="367c8676d18b2324" providerId="LiveId" clId="{35C7E814-08A3-4F31-ABCC-685D226CE632}" dt="2025-11-05T13:30:31.707" v="115" actId="20577"/>
        <pc:sldMkLst>
          <pc:docMk/>
          <pc:sldMk cId="2854647543" sldId="257"/>
        </pc:sldMkLst>
        <pc:spChg chg="mod">
          <ac:chgData name="Jeff Landgraf" userId="367c8676d18b2324" providerId="LiveId" clId="{35C7E814-08A3-4F31-ABCC-685D226CE632}" dt="2025-11-05T13:30:31.707" v="115" actId="20577"/>
          <ac:spMkLst>
            <pc:docMk/>
            <pc:sldMk cId="2854647543" sldId="257"/>
            <ac:spMk id="4" creationId="{BCF1A00A-3E2C-E54E-D486-3F691F9EE4BF}"/>
          </ac:spMkLst>
        </pc:spChg>
      </pc:sldChg>
    </pc:docChg>
  </pc:docChgLst>
  <pc:docChgLst>
    <pc:chgData name="Jeff Landgraf" userId="367c8676d18b2324" providerId="LiveId" clId="{E54AE131-3580-4EAA-8084-1AB84D4DD97D}"/>
    <pc:docChg chg="modSld">
      <pc:chgData name="Jeff Landgraf" userId="367c8676d18b2324" providerId="LiveId" clId="{E54AE131-3580-4EAA-8084-1AB84D4DD97D}" dt="2025-11-05T04:13:17.778" v="85" actId="1076"/>
      <pc:docMkLst>
        <pc:docMk/>
      </pc:docMkLst>
      <pc:sldChg chg="modSp mod">
        <pc:chgData name="Jeff Landgraf" userId="367c8676d18b2324" providerId="LiveId" clId="{E54AE131-3580-4EAA-8084-1AB84D4DD97D}" dt="2025-11-05T04:11:11.961" v="11" actId="20577"/>
        <pc:sldMkLst>
          <pc:docMk/>
          <pc:sldMk cId="3668073088" sldId="256"/>
        </pc:sldMkLst>
        <pc:spChg chg="mod">
          <ac:chgData name="Jeff Landgraf" userId="367c8676d18b2324" providerId="LiveId" clId="{E54AE131-3580-4EAA-8084-1AB84D4DD97D}" dt="2025-11-05T04:11:11.961" v="11" actId="20577"/>
          <ac:spMkLst>
            <pc:docMk/>
            <pc:sldMk cId="3668073088" sldId="256"/>
            <ac:spMk id="4" creationId="{63A20518-8F9D-8305-02FD-122410049843}"/>
          </ac:spMkLst>
        </pc:spChg>
      </pc:sldChg>
      <pc:sldChg chg="modSp mod">
        <pc:chgData name="Jeff Landgraf" userId="367c8676d18b2324" providerId="LiveId" clId="{E54AE131-3580-4EAA-8084-1AB84D4DD97D}" dt="2025-11-05T04:13:17.778" v="85" actId="1076"/>
        <pc:sldMkLst>
          <pc:docMk/>
          <pc:sldMk cId="2854647543" sldId="257"/>
        </pc:sldMkLst>
        <pc:spChg chg="mod">
          <ac:chgData name="Jeff Landgraf" userId="367c8676d18b2324" providerId="LiveId" clId="{E54AE131-3580-4EAA-8084-1AB84D4DD97D}" dt="2025-11-05T04:13:17.778" v="85" actId="1076"/>
          <ac:spMkLst>
            <pc:docMk/>
            <pc:sldMk cId="2854647543" sldId="257"/>
            <ac:spMk id="4" creationId="{BCF1A00A-3E2C-E54E-D486-3F691F9EE4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286E6-037A-3223-837C-7C38115A3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812E47-A3F0-6C73-A715-B665E0AE6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5598F-42A9-860F-3C3A-0573F588B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7EC68-4885-9249-A20F-9BC4D79B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5A044-A1F0-B1AC-2803-624A7F005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3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C4FB5-5029-5798-A20A-ED2402C2E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AF80F-6022-F7BA-0CD3-506684EDFA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2B880-CEE2-410A-0879-CEA780A2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E88F-29CC-3CF4-4557-A300E8442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B292-5EEA-D58C-89DC-B1EEBC945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41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248A94-34AA-1B86-2AC7-555DE74A1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D1E18A-D6ED-F341-1CB0-4ADB5A6DA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B26AE-2684-19FF-4996-7D67E7D02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9EFBA-437C-923E-9DB1-7FE64ED4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475C6-A6E5-074B-87FC-C48D2F0B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2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BF30-026C-7636-A1E1-ABCC0C62B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BEE46-0C28-00ED-B426-6280CBC22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65A3-6699-71FD-AEF6-008A4CDE7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357EA-8843-929E-12C4-E2D43AA23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9E940-B3E3-CB59-23A5-E5463FC8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7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825D-4031-A1C5-060F-34949DA09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E822A-3AE0-02DC-31AA-D211A54D7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F147D-60DB-A0DD-18E5-AB43D19B3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92844-0120-25D3-6B33-EC0B6EC61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9B701-A902-3CDB-81EE-84D3823B3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2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B003-15FD-0AE8-5AD9-C935EF943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9D020-D432-6C5E-16C9-6D23148C8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3BBA1D-A23C-9384-B9D2-0E3D98D3B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C3A03-621C-E6CA-5FB5-4A07FEDEE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C3957-1D37-5951-379B-83E77BC93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77757-6C10-AD34-9FDB-1A207C8F4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8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06C2-3957-7CDF-B588-45E655AB7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4F288-D924-389E-0411-B1B8B46C5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4A8C17-0C28-3191-8806-8F6DD23CC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C12324-75FB-09C7-24F9-9DF05EE6D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13C0B-82B1-0011-493A-FB2EF29BA7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F26E0A-1571-9AE2-E503-2B9B00A16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15B6A9-9582-3467-688D-FF8DC2CD4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216E80-9F4B-09D9-13E1-5D80E1601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5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E82FE-B75D-2AF8-BA17-EEA6C6C62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3A54B9-F0E2-A586-CA26-5134A0CD3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D55F0E-30DD-8224-E772-72B6F98B3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1310C3-0C51-C032-4A99-E520132C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E9B47A-0D39-41E8-93B1-76B7D3005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22C3A7-1884-CBD6-F51F-33197193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DF35DB-7068-3A0A-69A0-94F1B7F8F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3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8C342-8F62-9C90-29BF-D615EF2B1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B789-8FEA-5F2C-0BD8-B36ECF0C4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D7A0B6-9390-AA8F-D88E-7A620041B0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3B79C-FABA-D743-9A1A-0A7990B0B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FF256-4FFB-C9C9-2A88-6D597A614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961B7-0D1A-0ECF-07ED-A48C79DC2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3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2A384-E598-009E-3D14-1FFCCB820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232C29-70E3-6B1C-BBD2-E14F4352E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135A4-56FA-465C-BAF1-22FD7A110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B1621-0A68-E185-8BD2-2FB9C48EA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E1ABA-DD9C-878C-FE0D-1C87EA8A0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4B4867-8677-63D1-1C7F-99EBFDF30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2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5B6E8-A49A-FABA-44E0-F1FD26D14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63068-A8FA-9704-B9E4-9F5C9AC3D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2AD5E-EC9D-A845-E00D-07CC7456C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D4EAFD-1860-40FD-8F1E-D5146018E8D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31133-53A5-E6ED-024F-A76E44334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7AEB9-AD7E-25C1-1ABC-63FCF1EC7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D165E0-8809-429D-BCD2-FAD313A8B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9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A20518-8F9D-8305-02FD-122410049843}"/>
              </a:ext>
            </a:extLst>
          </p:cNvPr>
          <p:cNvSpPr txBox="1"/>
          <p:nvPr/>
        </p:nvSpPr>
        <p:spPr>
          <a:xfrm>
            <a:off x="582706" y="476410"/>
            <a:ext cx="1102658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Internal Technical Review for Global Timing Unit (GTU)      (11/4/2025):</a:t>
            </a:r>
          </a:p>
          <a:p>
            <a:endParaRPr lang="en-US" dirty="0"/>
          </a:p>
          <a:p>
            <a:r>
              <a:rPr lang="en-US" dirty="0"/>
              <a:t>Status: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Preparing to send GTU for PCB fabrication</a:t>
            </a:r>
          </a:p>
          <a:p>
            <a:pPr lvl="1"/>
            <a:endParaRPr lang="en-US" dirty="0"/>
          </a:p>
          <a:p>
            <a:r>
              <a:rPr lang="en-US" dirty="0"/>
              <a:t>Goal of the review: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Detailed overview of the electronics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Get feedback on: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Suitability of design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Whether design will support the requirements including: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~5ps jitter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~100ps phase stability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Ability to address fast commands through DAM boards to specific bunch crossings (at even multiples of 5 bunch crossings)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Support ~120 DAM boards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Effectively support DAM boards driving systems at both 39.4 and 98.5 MHz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Support synchronous communication between DAM boards for Filtering of Data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Potential improvements or warnings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07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A1D9D-DD3F-CD44-0694-F76F867D9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F1A00A-3E2C-E54E-D486-3F691F9EE4BF}"/>
              </a:ext>
            </a:extLst>
          </p:cNvPr>
          <p:cNvSpPr txBox="1"/>
          <p:nvPr/>
        </p:nvSpPr>
        <p:spPr>
          <a:xfrm>
            <a:off x="582706" y="560934"/>
            <a:ext cx="110265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Agenda: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Presentation of GTU design – William Gu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Questions, Comments &amp; Discussion - All</a:t>
            </a:r>
          </a:p>
          <a:p>
            <a:pPr lvl="1"/>
            <a:endParaRPr lang="en-US" dirty="0"/>
          </a:p>
          <a:p>
            <a:r>
              <a:rPr lang="en-US" dirty="0"/>
              <a:t>Follow up: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Short document from each of you (or if you prefer, you can combine together). 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document can be simple in format (even a direct email)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It should contain: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Your assessment of the suitability of the design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Any comments or recommendations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 description of any suggested changes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Time frame for the feedback should be 1-week (Wednesday 11/12/2025)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Dave and Jeff to compile into a </a:t>
            </a:r>
            <a:r>
              <a:rPr lang="en-US"/>
              <a:t>final document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647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198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1</cp:revision>
  <dcterms:created xsi:type="dcterms:W3CDTF">2025-11-05T03:38:27Z</dcterms:created>
  <dcterms:modified xsi:type="dcterms:W3CDTF">2025-11-05T13:30:37Z</dcterms:modified>
</cp:coreProperties>
</file>