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99"/>
    <p:restoredTop sz="94694"/>
  </p:normalViewPr>
  <p:slideViewPr>
    <p:cSldViewPr>
      <p:cViewPr varScale="1">
        <p:scale>
          <a:sx n="152" d="100"/>
          <a:sy n="152" d="100"/>
        </p:scale>
        <p:origin x="1280" y="1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BF2DC-D15F-234B-A4A9-0F41900D5D96}" type="datetimeFigureOut">
              <a:rPr lang="en-US" smtClean="0"/>
              <a:t>11/6/25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DB87CA-CF7B-A44B-A031-7F598A242F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252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B7976EB-09EA-2144-8756-351C5596D513}" type="datetimeFigureOut">
              <a:rPr lang="en-US"/>
              <a:pPr>
                <a:defRPr/>
              </a:pPr>
              <a:t>11/6/25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A127483-0DB3-C642-9D9C-C4568AF907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5875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CE1AD-868D-A949-8CF9-10D091FE1617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1D64A-2995-C746-A074-0ED56D8C63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47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DD463-A86D-C048-A0B2-4BB13EBA4A98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437AA-93FB-B74E-9407-006D7D5F5A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010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86143-CBDD-AE4C-8D1F-0ACB9D3A8B92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C1A6C-B2D7-0345-BEEC-49DD45EC0F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3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457200" y="1079500"/>
            <a:ext cx="8229600" cy="127000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tx2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tx2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tx2">
                  <a:lumMod val="60000"/>
                  <a:lumOff val="40000"/>
                </a:schemeClr>
              </a:buClr>
              <a:defRPr sz="1800"/>
            </a:lvl4pPr>
            <a:lvl5pPr>
              <a:buClr>
                <a:schemeClr val="tx2">
                  <a:lumMod val="60000"/>
                  <a:lumOff val="40000"/>
                </a:schemeClr>
              </a:buCl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09C8B-2EEB-E545-89B3-D8D31E23BF59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0201D-3A37-7144-A823-D05A40514B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192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FC79C-C926-FE43-9CE2-B9C2DC83BDE5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71F27-F423-A64E-A3FF-C19D94287B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15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9EDC8-87FD-944E-A7D0-B5A3B0A0C1A4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34DDA-E5D8-994B-B2FF-3C003D0F96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46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DE95-49D8-D849-8401-6CB5611D3BAA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E0D64-B758-A446-AF61-0731482495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0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51235-5D4A-AA4E-A204-6920C99CEE18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68FF4-0DB7-8940-BC53-DA058082BC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62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63C74-E240-CE47-AF47-7582997DBD05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C2A10-1F9F-7D46-9B3F-062BBA815E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56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C22B6-FB50-914C-B248-9787EE30B9EE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9C998-FA0A-4C4B-AB6E-88BDEE7522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378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59F76-5B23-144B-BAAA-D13A12EBD871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E.J. Mannel, BNL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75D8D-0439-EF42-B1CF-75EC9C4A63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030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8" descr="BNL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2" y="1"/>
            <a:ext cx="1983531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57730"/>
            <a:ext cx="8229600" cy="723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12CF7FE-7756-714C-92E1-F36A42F52F1A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77A94A4-52B3-F64E-8610-850BC942EF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457200" y="1079500"/>
            <a:ext cx="8229600" cy="127000"/>
          </a:xfrm>
          <a:prstGeom prst="rect">
            <a:avLst/>
          </a:prstGeom>
          <a:gradFill flip="none"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51F690-4622-0452-7F95-BD5808B481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5297488"/>
            <a:ext cx="30861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E.J. Mannel, BNL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latin typeface="Calibri" charset="0"/>
              </a:rPr>
              <a:t>BHCal</a:t>
            </a:r>
            <a:r>
              <a:rPr lang="en-US" dirty="0">
                <a:latin typeface="Calibri" charset="0"/>
              </a:rPr>
              <a:t> Test Stand</a:t>
            </a: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Calibri" charset="0"/>
              </a:rPr>
              <a:t>Eric J. Mannel</a:t>
            </a:r>
          </a:p>
          <a:p>
            <a:r>
              <a:rPr lang="en-US" dirty="0">
                <a:solidFill>
                  <a:srgbClr val="0070C0"/>
                </a:solidFill>
                <a:latin typeface="Calibri" charset="0"/>
              </a:rPr>
              <a:t>Nov 7,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AF7E-9369-314B-9E21-6B46B97B3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2EC63-B5DE-558A-A0C4-8978A7C4D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ESR for the High Bay and </a:t>
            </a:r>
            <a:r>
              <a:rPr lang="en-US" dirty="0" err="1"/>
              <a:t>HCal</a:t>
            </a:r>
            <a:r>
              <a:rPr lang="en-US" dirty="0"/>
              <a:t> Lab has been approved</a:t>
            </a:r>
          </a:p>
          <a:p>
            <a:pPr lvl="1"/>
            <a:r>
              <a:rPr lang="en-US" dirty="0"/>
              <a:t>Changes in procedures, most notable is breaker throwing now PP1</a:t>
            </a:r>
          </a:p>
          <a:p>
            <a:pPr lvl="1"/>
            <a:r>
              <a:rPr lang="en-US" dirty="0"/>
              <a:t>Additional documentation on equipment (Eric/Sean)</a:t>
            </a:r>
          </a:p>
          <a:p>
            <a:pPr lvl="1"/>
            <a:r>
              <a:rPr lang="en-US" dirty="0"/>
              <a:t>Everyone working will need to sign on to the new ESR  </a:t>
            </a:r>
          </a:p>
          <a:p>
            <a:r>
              <a:rPr lang="en-US" dirty="0"/>
              <a:t>Major work included: </a:t>
            </a:r>
          </a:p>
          <a:p>
            <a:pPr lvl="1"/>
            <a:r>
              <a:rPr lang="en-US" dirty="0"/>
              <a:t>Reorganizing the AC in the rack</a:t>
            </a:r>
          </a:p>
          <a:p>
            <a:pPr lvl="1"/>
            <a:r>
              <a:rPr lang="en-US" dirty="0"/>
              <a:t>Documentation</a:t>
            </a:r>
          </a:p>
          <a:p>
            <a:pPr lvl="1"/>
            <a:r>
              <a:rPr lang="en-US" dirty="0"/>
              <a:t>Electrical inspection</a:t>
            </a:r>
          </a:p>
          <a:p>
            <a:r>
              <a:rPr lang="en-US" dirty="0"/>
              <a:t>I will try and bring the rack back online Monday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0ABA4-1E67-7521-80AD-DC0BDA755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BFB45C-0B12-1847-ADF8-DBA9AC221A76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0DF1C-B65D-E121-6674-23F9EB4C0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94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0FCC9-4511-78BF-EB24-FFD195933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17BE8-85C5-59B6-E2F0-2A2FDBB70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A871F-D434-75BB-2058-88E59424A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LED Driver Board</a:t>
            </a:r>
          </a:p>
          <a:p>
            <a:pPr lvl="1"/>
            <a:r>
              <a:rPr lang="en-US" dirty="0"/>
              <a:t>5 boards have been assembled</a:t>
            </a:r>
          </a:p>
          <a:p>
            <a:pPr lvl="1"/>
            <a:r>
              <a:rPr lang="en-US" dirty="0"/>
              <a:t>Still need to be tested</a:t>
            </a:r>
          </a:p>
          <a:p>
            <a:r>
              <a:rPr lang="en-US" dirty="0"/>
              <a:t>HGCROC to UUMC connector interfaces are being assembled, 5 boards.  Should be completed next week.</a:t>
            </a:r>
          </a:p>
          <a:p>
            <a:r>
              <a:rPr lang="en-US" dirty="0"/>
              <a:t>We can consider using the </a:t>
            </a:r>
            <a:r>
              <a:rPr lang="en-US" dirty="0" err="1"/>
              <a:t>iHCal</a:t>
            </a:r>
            <a:r>
              <a:rPr lang="en-US" dirty="0"/>
              <a:t> tiles in the old </a:t>
            </a:r>
            <a:r>
              <a:rPr lang="en-US" dirty="0" err="1"/>
              <a:t>sPHENIX</a:t>
            </a:r>
            <a:r>
              <a:rPr lang="en-US" dirty="0"/>
              <a:t> prototype for R&amp;D</a:t>
            </a:r>
          </a:p>
          <a:p>
            <a:pPr lvl="1"/>
            <a:r>
              <a:rPr lang="en-US" dirty="0"/>
              <a:t>Stored inside, so not the same issues as the </a:t>
            </a:r>
            <a:r>
              <a:rPr lang="en-US" dirty="0" err="1"/>
              <a:t>oHCal</a:t>
            </a:r>
            <a:r>
              <a:rPr lang="en-US" dirty="0"/>
              <a:t> tiles</a:t>
            </a:r>
          </a:p>
          <a:p>
            <a:pPr lvl="1"/>
            <a:r>
              <a:rPr lang="en-US" dirty="0"/>
              <a:t>Will need assistance in removing the tiles and 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21396-AE86-79A3-CFB3-699CC4133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0CB254-C385-374A-8259-8DD678014D02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6C634-1D0A-6ACB-3FEF-77BB1E5BB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584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24AA8-4208-53DC-A97D-E14835891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Fibers for </a:t>
            </a:r>
            <a:r>
              <a:rPr lang="en-US" dirty="0" err="1"/>
              <a:t>BHCal</a:t>
            </a:r>
            <a:r>
              <a:rPr lang="en-US" dirty="0"/>
              <a:t> Prototype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B6E3D-795B-0150-9712-83A3CD844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5 bundles</a:t>
            </a:r>
          </a:p>
          <a:p>
            <a:r>
              <a:rPr lang="en-US" dirty="0"/>
              <a:t>Each bundle provides 24 fibers(??) </a:t>
            </a:r>
          </a:p>
          <a:p>
            <a:r>
              <a:rPr lang="en-US" dirty="0"/>
              <a:t>Total of 80 fibers required</a:t>
            </a:r>
          </a:p>
          <a:p>
            <a:r>
              <a:rPr lang="en-US" dirty="0"/>
              <a:t>Have 4 bundles in the </a:t>
            </a:r>
            <a:r>
              <a:rPr lang="en-US" dirty="0" err="1"/>
              <a:t>iHCal</a:t>
            </a:r>
            <a:r>
              <a:rPr lang="en-US" dirty="0"/>
              <a:t> prototype, still need to be removed</a:t>
            </a:r>
          </a:p>
          <a:p>
            <a:r>
              <a:rPr lang="en-US" dirty="0"/>
              <a:t>Unsure what happened to the fibers from the </a:t>
            </a:r>
            <a:r>
              <a:rPr lang="en-US" dirty="0" err="1"/>
              <a:t>oHCal</a:t>
            </a:r>
            <a:r>
              <a:rPr lang="en-US" dirty="0"/>
              <a:t>: In High Bay?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C4078-ADF2-859C-9594-A6B07A94D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BAAD24-8D66-804A-992B-2D0D94556C7F}" type="datetime1">
              <a:rPr lang="en-US" smtClean="0"/>
              <a:t>11/7/25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06F9F-FBF0-46B0-CAEC-CF19D71AE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70201D-3A37-7144-A823-D05A40514B8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076020"/>
      </p:ext>
    </p:extLst>
  </p:cSld>
  <p:clrMapOvr>
    <a:masterClrMapping/>
  </p:clrMapOvr>
</p:sld>
</file>

<file path=ppt/theme/theme1.xml><?xml version="1.0" encoding="utf-8"?>
<a:theme xmlns:a="http://schemas.openxmlformats.org/drawingml/2006/main" name="sPHENI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ic" id="{1601F905-EAC2-204D-B810-DC0FC29D7AC4}" vid="{653C7AA1-4F40-8048-B933-D993C70D16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sPHENIX</Template>
  <TotalTime>534</TotalTime>
  <Words>200</Words>
  <Application>Microsoft Macintosh PowerPoint</Application>
  <PresentationFormat>On-screen Show (16:10)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sPHENIX</vt:lpstr>
      <vt:lpstr>BHCal Test Stand</vt:lpstr>
      <vt:lpstr>Current Status</vt:lpstr>
      <vt:lpstr>Current Status</vt:lpstr>
      <vt:lpstr>Fibers for BHCal Prototype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Mannel, Eric</dc:creator>
  <cp:lastModifiedBy>Mannel, Eric</cp:lastModifiedBy>
  <cp:revision>1</cp:revision>
  <dcterms:created xsi:type="dcterms:W3CDTF">2025-11-07T04:21:16Z</dcterms:created>
  <dcterms:modified xsi:type="dcterms:W3CDTF">2025-11-07T13:16:03Z</dcterms:modified>
</cp:coreProperties>
</file>