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roxima Nova"/>
      <p:regular r:id="rId7"/>
      <p:bold r:id="rId8"/>
      <p:italic r:id="rId9"/>
      <p:boldItalic r:id="rId10"/>
    </p:embeddedFont>
    <p:embeddedFont>
      <p:font typeface="Alfa Slab On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lfaSlabOne-regular.fntdata"/><Relationship Id="rId10" Type="http://schemas.openxmlformats.org/officeDocument/2006/relationships/font" Target="fonts/ProximaNova-boldItalic.fntdata"/><Relationship Id="rId9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roximaNova-regular.fntdata"/><Relationship Id="rId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92ceca4f4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92ceca4f4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927691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roxima Nova"/>
              <a:buNone/>
              <a:defRPr sz="5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739" y="-1509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8050" y="762425"/>
            <a:ext cx="899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indico.bnl.gov/event/30532/contributions/118493/attachments/67638/116230/electronFinder%20update%20jan%202026%20winl.pdf" TargetMode="External"/><Relationship Id="rId6" Type="http://schemas.openxmlformats.org/officeDocument/2006/relationships/hyperlink" Target="https://indico.bnl.gov/event/30532/contributions/118493/attachments/67638/116230/electronFinder%20update%20jan%202026%20win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106789" y="1984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Background Discussion (Inclusive PWG)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73429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825" y="167137"/>
            <a:ext cx="882324" cy="635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78050" y="762425"/>
            <a:ext cx="3341700" cy="42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 ongoing to check its effect on scattered electron finding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tracking resolution is reduced, we don’t expect a big effect on the eID at E</a:t>
            </a:r>
            <a:r>
              <a:rPr baseline="-25000" lang="en"/>
              <a:t>e</a:t>
            </a:r>
            <a:r>
              <a:rPr lang="en"/>
              <a:t> = 18 GeV. Effect is likely larger at lower beam energy.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impact on kinematic reconstruction. To be studied.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036" y="1276225"/>
            <a:ext cx="5601275" cy="32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0" y="4641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More details in talk</a:t>
            </a:r>
            <a:r>
              <a:rPr lang="en" u="sng">
                <a:solidFill>
                  <a:schemeClr val="hlink"/>
                </a:solidFill>
                <a:hlinkClick r:id="rId6"/>
              </a:rPr>
              <a:t> this morning</a:t>
            </a:r>
            <a:endParaRPr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