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7"/>
  </p:notesMasterIdLst>
  <p:sldIdLst>
    <p:sldId id="256" r:id="rId5"/>
    <p:sldId id="214746955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33" autoAdjust="0"/>
    <p:restoredTop sz="94694"/>
  </p:normalViewPr>
  <p:slideViewPr>
    <p:cSldViewPr snapToGrid="0" snapToObjects="1">
      <p:cViewPr varScale="1">
        <p:scale>
          <a:sx n="99" d="100"/>
          <a:sy n="99" d="100"/>
        </p:scale>
        <p:origin x="628" y="28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ff Landgraf" userId="367c8676d18b2324" providerId="LiveId" clId="{E54AE131-3580-4EAA-8084-1AB84D4DD97D}"/>
    <pc:docChg chg="custSel addSld delSld modSld modMainMaster">
      <pc:chgData name="Jeff Landgraf" userId="367c8676d18b2324" providerId="LiveId" clId="{E54AE131-3580-4EAA-8084-1AB84D4DD97D}" dt="2026-01-21T07:40:16.994" v="166" actId="47"/>
      <pc:docMkLst>
        <pc:docMk/>
      </pc:docMkLst>
      <pc:sldChg chg="modSp mod">
        <pc:chgData name="Jeff Landgraf" userId="367c8676d18b2324" providerId="LiveId" clId="{E54AE131-3580-4EAA-8084-1AB84D4DD97D}" dt="2026-01-21T07:34:27.698" v="43" actId="20577"/>
        <pc:sldMkLst>
          <pc:docMk/>
          <pc:sldMk cId="2246755923" sldId="256"/>
        </pc:sldMkLst>
        <pc:spChg chg="mod">
          <ac:chgData name="Jeff Landgraf" userId="367c8676d18b2324" providerId="LiveId" clId="{E54AE131-3580-4EAA-8084-1AB84D4DD97D}" dt="2026-01-21T07:34:27.698" v="43" actId="20577"/>
          <ac:spMkLst>
            <pc:docMk/>
            <pc:sldMk cId="2246755923" sldId="256"/>
            <ac:spMk id="2" creationId="{1C156CBC-DA70-7741-BB3F-BCDBBE052F88}"/>
          </ac:spMkLst>
        </pc:spChg>
      </pc:sldChg>
      <pc:sldChg chg="del">
        <pc:chgData name="Jeff Landgraf" userId="367c8676d18b2324" providerId="LiveId" clId="{E54AE131-3580-4EAA-8084-1AB84D4DD97D}" dt="2026-01-21T07:40:15.577" v="165" actId="47"/>
        <pc:sldMkLst>
          <pc:docMk/>
          <pc:sldMk cId="2362200847" sldId="276"/>
        </pc:sldMkLst>
      </pc:sldChg>
      <pc:sldChg chg="delSp del mod delAnim">
        <pc:chgData name="Jeff Landgraf" userId="367c8676d18b2324" providerId="LiveId" clId="{E54AE131-3580-4EAA-8084-1AB84D4DD97D}" dt="2026-01-21T07:40:09.656" v="153" actId="47"/>
        <pc:sldMkLst>
          <pc:docMk/>
          <pc:sldMk cId="3581864372" sldId="351"/>
        </pc:sldMkLst>
        <pc:spChg chg="del">
          <ac:chgData name="Jeff Landgraf" userId="367c8676d18b2324" providerId="LiveId" clId="{E54AE131-3580-4EAA-8084-1AB84D4DD97D}" dt="2026-01-21T07:36:18.944" v="130" actId="478"/>
          <ac:spMkLst>
            <pc:docMk/>
            <pc:sldMk cId="3581864372" sldId="351"/>
            <ac:spMk id="42" creationId="{358A9B59-2263-0B5B-663B-A75709389FBC}"/>
          </ac:spMkLst>
        </pc:spChg>
        <pc:spChg chg="del">
          <ac:chgData name="Jeff Landgraf" userId="367c8676d18b2324" providerId="LiveId" clId="{E54AE131-3580-4EAA-8084-1AB84D4DD97D}" dt="2026-01-21T07:36:23.281" v="131" actId="478"/>
          <ac:spMkLst>
            <pc:docMk/>
            <pc:sldMk cId="3581864372" sldId="351"/>
            <ac:spMk id="43" creationId="{5A19122B-2A0B-1B85-A71E-9BD6702B4BEA}"/>
          </ac:spMkLst>
        </pc:spChg>
      </pc:sldChg>
      <pc:sldChg chg="del">
        <pc:chgData name="Jeff Landgraf" userId="367c8676d18b2324" providerId="LiveId" clId="{E54AE131-3580-4EAA-8084-1AB84D4DD97D}" dt="2026-01-21T07:35:57.720" v="126" actId="47"/>
        <pc:sldMkLst>
          <pc:docMk/>
          <pc:sldMk cId="4031059580" sldId="534"/>
        </pc:sldMkLst>
      </pc:sldChg>
      <pc:sldChg chg="del">
        <pc:chgData name="Jeff Landgraf" userId="367c8676d18b2324" providerId="LiveId" clId="{E54AE131-3580-4EAA-8084-1AB84D4DD97D}" dt="2026-01-21T07:40:12.209" v="158" actId="47"/>
        <pc:sldMkLst>
          <pc:docMk/>
          <pc:sldMk cId="152865787" sldId="548"/>
        </pc:sldMkLst>
      </pc:sldChg>
      <pc:sldChg chg="del">
        <pc:chgData name="Jeff Landgraf" userId="367c8676d18b2324" providerId="LiveId" clId="{E54AE131-3580-4EAA-8084-1AB84D4DD97D}" dt="2026-01-21T07:36:00.024" v="127" actId="47"/>
        <pc:sldMkLst>
          <pc:docMk/>
          <pc:sldMk cId="706539078" sldId="686"/>
        </pc:sldMkLst>
      </pc:sldChg>
      <pc:sldChg chg="del">
        <pc:chgData name="Jeff Landgraf" userId="367c8676d18b2324" providerId="LiveId" clId="{E54AE131-3580-4EAA-8084-1AB84D4DD97D}" dt="2026-01-21T07:40:11.302" v="156" actId="47"/>
        <pc:sldMkLst>
          <pc:docMk/>
          <pc:sldMk cId="1071761426" sldId="690"/>
        </pc:sldMkLst>
      </pc:sldChg>
      <pc:sldChg chg="del">
        <pc:chgData name="Jeff Landgraf" userId="367c8676d18b2324" providerId="LiveId" clId="{E54AE131-3580-4EAA-8084-1AB84D4DD97D}" dt="2026-01-21T07:40:15.019" v="164" actId="47"/>
        <pc:sldMkLst>
          <pc:docMk/>
          <pc:sldMk cId="4159858359" sldId="4051"/>
        </pc:sldMkLst>
      </pc:sldChg>
      <pc:sldChg chg="del">
        <pc:chgData name="Jeff Landgraf" userId="367c8676d18b2324" providerId="LiveId" clId="{E54AE131-3580-4EAA-8084-1AB84D4DD97D}" dt="2026-01-21T07:40:13.482" v="161" actId="47"/>
        <pc:sldMkLst>
          <pc:docMk/>
          <pc:sldMk cId="3415880737" sldId="4061"/>
        </pc:sldMkLst>
      </pc:sldChg>
      <pc:sldChg chg="del">
        <pc:chgData name="Jeff Landgraf" userId="367c8676d18b2324" providerId="LiveId" clId="{E54AE131-3580-4EAA-8084-1AB84D4DD97D}" dt="2026-01-21T07:40:12.607" v="159" actId="47"/>
        <pc:sldMkLst>
          <pc:docMk/>
          <pc:sldMk cId="3287312522" sldId="4089"/>
        </pc:sldMkLst>
      </pc:sldChg>
      <pc:sldChg chg="del">
        <pc:chgData name="Jeff Landgraf" userId="367c8676d18b2324" providerId="LiveId" clId="{E54AE131-3580-4EAA-8084-1AB84D4DD97D}" dt="2026-01-21T07:36:04.434" v="129" actId="47"/>
        <pc:sldMkLst>
          <pc:docMk/>
          <pc:sldMk cId="790204698" sldId="4092"/>
        </pc:sldMkLst>
      </pc:sldChg>
      <pc:sldChg chg="del">
        <pc:chgData name="Jeff Landgraf" userId="367c8676d18b2324" providerId="LiveId" clId="{E54AE131-3580-4EAA-8084-1AB84D4DD97D}" dt="2026-01-21T07:40:14.520" v="163" actId="47"/>
        <pc:sldMkLst>
          <pc:docMk/>
          <pc:sldMk cId="815734426" sldId="4093"/>
        </pc:sldMkLst>
      </pc:sldChg>
      <pc:sldChg chg="del">
        <pc:chgData name="Jeff Landgraf" userId="367c8676d18b2324" providerId="LiveId" clId="{E54AE131-3580-4EAA-8084-1AB84D4DD97D}" dt="2026-01-21T07:36:03.220" v="128" actId="47"/>
        <pc:sldMkLst>
          <pc:docMk/>
          <pc:sldMk cId="138657896" sldId="2147469539"/>
        </pc:sldMkLst>
      </pc:sldChg>
      <pc:sldChg chg="del">
        <pc:chgData name="Jeff Landgraf" userId="367c8676d18b2324" providerId="LiveId" clId="{E54AE131-3580-4EAA-8084-1AB84D4DD97D}" dt="2026-01-21T07:40:14.115" v="162" actId="47"/>
        <pc:sldMkLst>
          <pc:docMk/>
          <pc:sldMk cId="4002887781" sldId="2147469540"/>
        </pc:sldMkLst>
      </pc:sldChg>
      <pc:sldChg chg="del">
        <pc:chgData name="Jeff Landgraf" userId="367c8676d18b2324" providerId="LiveId" clId="{E54AE131-3580-4EAA-8084-1AB84D4DD97D}" dt="2026-01-21T07:40:13.057" v="160" actId="47"/>
        <pc:sldMkLst>
          <pc:docMk/>
          <pc:sldMk cId="1909155804" sldId="2147469544"/>
        </pc:sldMkLst>
      </pc:sldChg>
      <pc:sldChg chg="del">
        <pc:chgData name="Jeff Landgraf" userId="367c8676d18b2324" providerId="LiveId" clId="{E54AE131-3580-4EAA-8084-1AB84D4DD97D}" dt="2026-01-21T07:40:11.752" v="157" actId="47"/>
        <pc:sldMkLst>
          <pc:docMk/>
          <pc:sldMk cId="630530424" sldId="2147469545"/>
        </pc:sldMkLst>
      </pc:sldChg>
      <pc:sldChg chg="del">
        <pc:chgData name="Jeff Landgraf" userId="367c8676d18b2324" providerId="LiveId" clId="{E54AE131-3580-4EAA-8084-1AB84D4DD97D}" dt="2026-01-21T07:40:16.994" v="166" actId="47"/>
        <pc:sldMkLst>
          <pc:docMk/>
          <pc:sldMk cId="4166875390" sldId="2147469546"/>
        </pc:sldMkLst>
      </pc:sldChg>
      <pc:sldChg chg="del">
        <pc:chgData name="Jeff Landgraf" userId="367c8676d18b2324" providerId="LiveId" clId="{E54AE131-3580-4EAA-8084-1AB84D4DD97D}" dt="2026-01-21T07:40:10.853" v="155" actId="47"/>
        <pc:sldMkLst>
          <pc:docMk/>
          <pc:sldMk cId="3774812944" sldId="2147469548"/>
        </pc:sldMkLst>
      </pc:sldChg>
      <pc:sldChg chg="del">
        <pc:chgData name="Jeff Landgraf" userId="367c8676d18b2324" providerId="LiveId" clId="{E54AE131-3580-4EAA-8084-1AB84D4DD97D}" dt="2026-01-21T07:40:10.381" v="154" actId="47"/>
        <pc:sldMkLst>
          <pc:docMk/>
          <pc:sldMk cId="4034106855" sldId="2147469549"/>
        </pc:sldMkLst>
      </pc:sldChg>
      <pc:sldChg chg="addSp modSp new mod">
        <pc:chgData name="Jeff Landgraf" userId="367c8676d18b2324" providerId="LiveId" clId="{E54AE131-3580-4EAA-8084-1AB84D4DD97D}" dt="2026-01-21T07:38:41.915" v="152" actId="14100"/>
        <pc:sldMkLst>
          <pc:docMk/>
          <pc:sldMk cId="1968537804" sldId="2147469550"/>
        </pc:sldMkLst>
        <pc:spChg chg="mod">
          <ac:chgData name="Jeff Landgraf" userId="367c8676d18b2324" providerId="LiveId" clId="{E54AE131-3580-4EAA-8084-1AB84D4DD97D}" dt="2026-01-21T07:36:59.481" v="139" actId="20577"/>
          <ac:spMkLst>
            <pc:docMk/>
            <pc:sldMk cId="1968537804" sldId="2147469550"/>
            <ac:spMk id="2" creationId="{B45C6E99-4415-7522-02B4-1DB674984C7B}"/>
          </ac:spMkLst>
        </pc:spChg>
        <pc:picChg chg="add mod modCrop">
          <ac:chgData name="Jeff Landgraf" userId="367c8676d18b2324" providerId="LiveId" clId="{E54AE131-3580-4EAA-8084-1AB84D4DD97D}" dt="2026-01-21T07:38:29.736" v="150" actId="14100"/>
          <ac:picMkLst>
            <pc:docMk/>
            <pc:sldMk cId="1968537804" sldId="2147469550"/>
            <ac:picMk id="4" creationId="{A947103E-F109-A8DB-8B1F-992019C3D609}"/>
          </ac:picMkLst>
        </pc:picChg>
        <pc:picChg chg="add mod modCrop">
          <ac:chgData name="Jeff Landgraf" userId="367c8676d18b2324" providerId="LiveId" clId="{E54AE131-3580-4EAA-8084-1AB84D4DD97D}" dt="2026-01-21T07:38:41.915" v="152" actId="14100"/>
          <ac:picMkLst>
            <pc:docMk/>
            <pc:sldMk cId="1968537804" sldId="2147469550"/>
            <ac:picMk id="6" creationId="{2B7B5883-3B92-097F-288B-C58A0D636259}"/>
          </ac:picMkLst>
        </pc:picChg>
      </pc:sldChg>
      <pc:sldMasterChg chg="modSp mod delSldLayout">
        <pc:chgData name="Jeff Landgraf" userId="367c8676d18b2324" providerId="LiveId" clId="{E54AE131-3580-4EAA-8084-1AB84D4DD97D}" dt="2026-01-21T07:40:15.577" v="165" actId="47"/>
        <pc:sldMasterMkLst>
          <pc:docMk/>
          <pc:sldMasterMk cId="544521178" sldId="2147483660"/>
        </pc:sldMasterMkLst>
        <pc:spChg chg="mod">
          <ac:chgData name="Jeff Landgraf" userId="367c8676d18b2324" providerId="LiveId" clId="{E54AE131-3580-4EAA-8084-1AB84D4DD97D}" dt="2026-01-21T07:35:31.735" v="125" actId="20577"/>
          <ac:spMkLst>
            <pc:docMk/>
            <pc:sldMasterMk cId="544521178" sldId="2147483660"/>
            <ac:spMk id="8" creationId="{70D1DF75-2FAB-4E03-98EA-F2E16DB3A424}"/>
          </ac:spMkLst>
        </pc:spChg>
        <pc:sldLayoutChg chg="del">
          <pc:chgData name="Jeff Landgraf" userId="367c8676d18b2324" providerId="LiveId" clId="{E54AE131-3580-4EAA-8084-1AB84D4DD97D}" dt="2026-01-21T07:40:15.577" v="165" actId="47"/>
          <pc:sldLayoutMkLst>
            <pc:docMk/>
            <pc:sldMasterMk cId="544521178" sldId="2147483660"/>
            <pc:sldLayoutMk cId="696338895" sldId="2147483669"/>
          </pc:sldLayoutMkLst>
        </pc:sldLayoutChg>
        <pc:sldLayoutChg chg="del">
          <pc:chgData name="Jeff Landgraf" userId="367c8676d18b2324" providerId="LiveId" clId="{E54AE131-3580-4EAA-8084-1AB84D4DD97D}" dt="2026-01-21T07:40:09.656" v="153" actId="47"/>
          <pc:sldLayoutMkLst>
            <pc:docMk/>
            <pc:sldMasterMk cId="544521178" sldId="2147483660"/>
            <pc:sldLayoutMk cId="1338583742" sldId="214748367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3175" y="1481540"/>
            <a:ext cx="10334625" cy="1947460"/>
          </a:xfrm>
        </p:spPr>
        <p:txBody>
          <a:bodyPr anchor="t" anchorCtr="0"/>
          <a:lstStyle>
            <a:lvl1pPr algn="l">
              <a:defRPr sz="60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3175" y="4712963"/>
            <a:ext cx="10334625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13175" y="3441178"/>
            <a:ext cx="10334625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FontTx/>
              <a:buNone/>
              <a:defRPr sz="2000"/>
            </a:lvl2pPr>
            <a:lvl3pPr marL="914400" indent="0">
              <a:buFontTx/>
              <a:buNone/>
              <a:defRPr sz="2000"/>
            </a:lvl3pPr>
            <a:lvl4pPr marL="1371600" indent="0">
              <a:buFontTx/>
              <a:buNone/>
              <a:defRPr sz="2000"/>
            </a:lvl4pPr>
            <a:lvl5pPr marL="1828800" indent="0">
              <a:buFontTx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D99D03B-F4BD-85C1-5955-B2BB7ACF4A4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026314" y="472833"/>
            <a:ext cx="1632203" cy="45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76D9F0E-4B80-0FD1-A24A-1C1B60A4BB4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7566183" y="472833"/>
            <a:ext cx="1787236" cy="457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0496317-0189-6060-26F4-32FD05088972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067685" y="472833"/>
            <a:ext cx="1825604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384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360" userDrawn="1">
          <p15:clr>
            <a:srgbClr val="FBAE40"/>
          </p15:clr>
        </p15:guide>
        <p15:guide id="11" pos="732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1 -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56E40-B484-1283-A234-15FBD88553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Slide Title [Layout: Content 1 – Bulleted]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7E89AC-E876-D4E3-122F-C3259C46709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61963" y="930274"/>
            <a:ext cx="11521440" cy="5212080"/>
          </a:xfrm>
        </p:spPr>
        <p:txBody>
          <a:bodyPr/>
          <a:lstStyle>
            <a:lvl1pPr>
              <a:defRPr/>
            </a:lvl1pPr>
            <a:lvl2pPr marL="515938" indent="-228600">
              <a:defRPr/>
            </a:lvl2pPr>
            <a:lvl3pPr marL="744538" indent="-169863">
              <a:defRPr/>
            </a:lvl3pPr>
            <a:lvl4pPr marL="973138" indent="-169863">
              <a:defRPr/>
            </a:lvl4pPr>
            <a:lvl5pPr marL="1201738" indent="-169863">
              <a:defRPr/>
            </a:lvl5pPr>
          </a:lstStyle>
          <a:p>
            <a:pPr lvl="0"/>
            <a:r>
              <a:rPr lang="en-US"/>
              <a:t>Level 1 – Arial 24</a:t>
            </a:r>
          </a:p>
          <a:p>
            <a:pPr lvl="1"/>
            <a:r>
              <a:rPr lang="en-US"/>
              <a:t>Level 2 – Arial 20</a:t>
            </a:r>
          </a:p>
          <a:p>
            <a:pPr lvl="2"/>
            <a:r>
              <a:rPr lang="en-US"/>
              <a:t>Level 3 – Arial 18</a:t>
            </a:r>
          </a:p>
          <a:p>
            <a:pPr lvl="3"/>
            <a:r>
              <a:rPr lang="en-US"/>
              <a:t>Level 4 – Arial 16</a:t>
            </a:r>
          </a:p>
          <a:p>
            <a:pPr lvl="4"/>
            <a:r>
              <a:rPr lang="en-US"/>
              <a:t>Level 5 – Arial 16</a:t>
            </a:r>
          </a:p>
        </p:txBody>
      </p:sp>
    </p:spTree>
    <p:extLst>
      <p:ext uri="{BB962C8B-B14F-4D97-AF65-F5344CB8AC3E}">
        <p14:creationId xmlns:p14="http://schemas.microsoft.com/office/powerpoint/2010/main" val="1365500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D91B-7801-B3EC-7CA4-44C5BF1D94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1963" y="0"/>
            <a:ext cx="11499234" cy="814866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Title Only</a:t>
            </a:r>
          </a:p>
        </p:txBody>
      </p:sp>
    </p:spTree>
    <p:extLst>
      <p:ext uri="{BB962C8B-B14F-4D97-AF65-F5344CB8AC3E}">
        <p14:creationId xmlns:p14="http://schemas.microsoft.com/office/powerpoint/2010/main" val="3991412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579" y="0"/>
            <a:ext cx="11499925" cy="8251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2579" y="975365"/>
            <a:ext cx="11499925" cy="48658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B150B5-704F-CF21-3183-8DB97C07706C}"/>
              </a:ext>
            </a:extLst>
          </p:cNvPr>
          <p:cNvCxnSpPr>
            <a:cxnSpLocks/>
          </p:cNvCxnSpPr>
          <p:nvPr userDrawn="1"/>
        </p:nvCxnSpPr>
        <p:spPr>
          <a:xfrm>
            <a:off x="462579" y="825178"/>
            <a:ext cx="11499925" cy="0"/>
          </a:xfrm>
          <a:prstGeom prst="line">
            <a:avLst/>
          </a:prstGeom>
          <a:ln w="25400">
            <a:gradFill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958D2D7-4525-7982-81CE-BAFE8EFB999D}"/>
              </a:ext>
            </a:extLst>
          </p:cNvPr>
          <p:cNvCxnSpPr/>
          <p:nvPr userDrawn="1"/>
        </p:nvCxnSpPr>
        <p:spPr>
          <a:xfrm>
            <a:off x="462579" y="6111240"/>
            <a:ext cx="114999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70D1DF75-2FAB-4E03-98EA-F2E16DB3A424}"/>
              </a:ext>
            </a:extLst>
          </p:cNvPr>
          <p:cNvSpPr txBox="1">
            <a:spLocks/>
          </p:cNvSpPr>
          <p:nvPr userDrawn="1"/>
        </p:nvSpPr>
        <p:spPr>
          <a:xfrm>
            <a:off x="351422" y="6534374"/>
            <a:ext cx="5744578" cy="2940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ePIC</a:t>
            </a:r>
            <a:r>
              <a:rPr lang="en-US" dirty="0"/>
              <a:t> Collaboration: Electronics and DAQ </a:t>
            </a:r>
            <a:r>
              <a:rPr lang="en-US" dirty="0" err="1"/>
              <a:t>Workfest</a:t>
            </a:r>
            <a:r>
              <a:rPr lang="en-US" dirty="0"/>
              <a:t>, (Jan 20-23, 2026)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E51EB3C1-1414-4721-B9A9-43D43377DAF1}"/>
              </a:ext>
            </a:extLst>
          </p:cNvPr>
          <p:cNvSpPr txBox="1">
            <a:spLocks/>
          </p:cNvSpPr>
          <p:nvPr userDrawn="1"/>
        </p:nvSpPr>
        <p:spPr>
          <a:xfrm>
            <a:off x="6001373" y="6534374"/>
            <a:ext cx="3151015" cy="29404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J. Landgraf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6B34F9-2CD1-64E2-E784-65B3AFCF596A}"/>
              </a:ext>
            </a:extLst>
          </p:cNvPr>
          <p:cNvSpPr txBox="1"/>
          <p:nvPr userDrawn="1"/>
        </p:nvSpPr>
        <p:spPr>
          <a:xfrm>
            <a:off x="11441617" y="6459083"/>
            <a:ext cx="5647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918E0673-6077-4888-883A-5B30FD285E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0" r:id="rId2"/>
    <p:sldLayoutId id="2147483671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u="none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3840" userDrawn="1">
          <p15:clr>
            <a:srgbClr val="F26B43"/>
          </p15:clr>
        </p15:guide>
        <p15:guide id="9" pos="36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732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156CBC-DA70-7741-BB3F-BCDBBE052F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974" y="1526050"/>
            <a:ext cx="10334625" cy="660527"/>
          </a:xfrm>
        </p:spPr>
        <p:txBody>
          <a:bodyPr>
            <a:normAutofit/>
          </a:bodyPr>
          <a:lstStyle/>
          <a:p>
            <a:r>
              <a:rPr lang="en-US" sz="3600" dirty="0"/>
              <a:t>Electronics and DAQ </a:t>
            </a:r>
            <a:r>
              <a:rPr lang="en-US" sz="3600" dirty="0" err="1"/>
              <a:t>Workfest</a:t>
            </a:r>
            <a:r>
              <a:rPr lang="en-US" sz="3600" dirty="0"/>
              <a:t> Welcome</a:t>
            </a:r>
          </a:p>
        </p:txBody>
      </p:sp>
      <p:sp>
        <p:nvSpPr>
          <p:cNvPr id="14" name="Text Placeholder 37">
            <a:extLst>
              <a:ext uri="{FF2B5EF4-FFF2-40B4-BE49-F238E27FC236}">
                <a16:creationId xmlns:a16="http://schemas.microsoft.com/office/drawing/2014/main" id="{5CDA84A7-E2AC-4682-991D-6E32ECB00388}"/>
              </a:ext>
            </a:extLst>
          </p:cNvPr>
          <p:cNvSpPr txBox="1">
            <a:spLocks/>
          </p:cNvSpPr>
          <p:nvPr/>
        </p:nvSpPr>
        <p:spPr>
          <a:xfrm>
            <a:off x="482974" y="2112492"/>
            <a:ext cx="5460625" cy="50165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15" name="Text Placeholder 37">
            <a:extLst>
              <a:ext uri="{FF2B5EF4-FFF2-40B4-BE49-F238E27FC236}">
                <a16:creationId xmlns:a16="http://schemas.microsoft.com/office/drawing/2014/main" id="{C1B2002E-00D6-4CAD-A65D-64D3BAA92F63}"/>
              </a:ext>
            </a:extLst>
          </p:cNvPr>
          <p:cNvSpPr txBox="1">
            <a:spLocks/>
          </p:cNvSpPr>
          <p:nvPr/>
        </p:nvSpPr>
        <p:spPr>
          <a:xfrm>
            <a:off x="482974" y="2730111"/>
            <a:ext cx="8230720" cy="5016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 err="1">
                <a:solidFill>
                  <a:schemeClr val="bg1"/>
                </a:solidFill>
              </a:rPr>
              <a:t>ePIC</a:t>
            </a:r>
            <a:r>
              <a:rPr lang="en-US" sz="2000" b="1" dirty="0">
                <a:solidFill>
                  <a:schemeClr val="bg1"/>
                </a:solidFill>
              </a:rPr>
              <a:t> Electronics and DAQ WG Conveners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	</a:t>
            </a:r>
            <a:r>
              <a:rPr lang="en-US" sz="1400" b="1" dirty="0">
                <a:solidFill>
                  <a:schemeClr val="bg1"/>
                </a:solidFill>
              </a:rPr>
              <a:t>Fernando Barbosa (</a:t>
            </a:r>
            <a:r>
              <a:rPr lang="en-US" sz="1400" b="1" dirty="0" err="1">
                <a:solidFill>
                  <a:schemeClr val="bg1"/>
                </a:solidFill>
              </a:rPr>
              <a:t>JLab</a:t>
            </a:r>
            <a:r>
              <a:rPr lang="en-US" sz="1400" b="1" dirty="0">
                <a:solidFill>
                  <a:schemeClr val="bg1"/>
                </a:solidFill>
              </a:rPr>
              <a:t>), </a:t>
            </a:r>
            <a:r>
              <a:rPr lang="en-US" sz="1400" b="1" u="sng" dirty="0">
                <a:solidFill>
                  <a:schemeClr val="bg1"/>
                </a:solidFill>
              </a:rPr>
              <a:t>Jeff Landgraf (BNL)</a:t>
            </a:r>
          </a:p>
        </p:txBody>
      </p:sp>
      <p:sp>
        <p:nvSpPr>
          <p:cNvPr id="16" name="Text Placeholder 37">
            <a:extLst>
              <a:ext uri="{FF2B5EF4-FFF2-40B4-BE49-F238E27FC236}">
                <a16:creationId xmlns:a16="http://schemas.microsoft.com/office/drawing/2014/main" id="{089BC854-B888-4A23-A414-786CF2F4989B}"/>
              </a:ext>
            </a:extLst>
          </p:cNvPr>
          <p:cNvSpPr txBox="1">
            <a:spLocks/>
          </p:cNvSpPr>
          <p:nvPr/>
        </p:nvSpPr>
        <p:spPr>
          <a:xfrm>
            <a:off x="482973" y="3532808"/>
            <a:ext cx="5282825" cy="5016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>
              <a:solidFill>
                <a:schemeClr val="bg1"/>
              </a:solidFill>
            </a:endParaRPr>
          </a:p>
        </p:txBody>
      </p:sp>
      <p:sp>
        <p:nvSpPr>
          <p:cNvPr id="17" name="Text Placeholder 37">
            <a:extLst>
              <a:ext uri="{FF2B5EF4-FFF2-40B4-BE49-F238E27FC236}">
                <a16:creationId xmlns:a16="http://schemas.microsoft.com/office/drawing/2014/main" id="{2FC2202B-5021-46F5-AFDB-5E6FB0EB7782}"/>
              </a:ext>
            </a:extLst>
          </p:cNvPr>
          <p:cNvSpPr txBox="1">
            <a:spLocks/>
          </p:cNvSpPr>
          <p:nvPr/>
        </p:nvSpPr>
        <p:spPr>
          <a:xfrm>
            <a:off x="482974" y="4034458"/>
            <a:ext cx="5282825" cy="5016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000">
              <a:solidFill>
                <a:schemeClr val="bg1"/>
              </a:solidFill>
            </a:endParaRPr>
          </a:p>
        </p:txBody>
      </p:sp>
      <p:sp>
        <p:nvSpPr>
          <p:cNvPr id="3" name="Text Placeholder 37">
            <a:extLst>
              <a:ext uri="{FF2B5EF4-FFF2-40B4-BE49-F238E27FC236}">
                <a16:creationId xmlns:a16="http://schemas.microsoft.com/office/drawing/2014/main" id="{D99E3DBE-B671-A042-E53D-5B91456B183A}"/>
              </a:ext>
            </a:extLst>
          </p:cNvPr>
          <p:cNvSpPr txBox="1">
            <a:spLocks/>
          </p:cNvSpPr>
          <p:nvPr/>
        </p:nvSpPr>
        <p:spPr>
          <a:xfrm>
            <a:off x="482973" y="3833855"/>
            <a:ext cx="8230720" cy="5016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WBS 6.10.08 Electronics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	</a:t>
            </a:r>
            <a:r>
              <a:rPr lang="en-US" sz="1400" b="1" dirty="0">
                <a:solidFill>
                  <a:schemeClr val="bg1"/>
                </a:solidFill>
              </a:rPr>
              <a:t>Fernando Barbosa (</a:t>
            </a:r>
            <a:r>
              <a:rPr lang="en-US" sz="1400" b="1" dirty="0" err="1">
                <a:solidFill>
                  <a:schemeClr val="bg1"/>
                </a:solidFill>
              </a:rPr>
              <a:t>JLab</a:t>
            </a:r>
            <a:r>
              <a:rPr lang="en-US" sz="1400" b="1" dirty="0">
                <a:solidFill>
                  <a:schemeClr val="bg1"/>
                </a:solidFill>
              </a:rPr>
              <a:t>)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	</a:t>
            </a:r>
            <a:endParaRPr lang="en-US" sz="1800" b="1" u="sng" dirty="0">
              <a:solidFill>
                <a:schemeClr val="bg1"/>
              </a:solidFill>
            </a:endParaRPr>
          </a:p>
        </p:txBody>
      </p:sp>
      <p:sp>
        <p:nvSpPr>
          <p:cNvPr id="4" name="Text Placeholder 37">
            <a:extLst>
              <a:ext uri="{FF2B5EF4-FFF2-40B4-BE49-F238E27FC236}">
                <a16:creationId xmlns:a16="http://schemas.microsoft.com/office/drawing/2014/main" id="{88F24C63-6DB4-9D0B-3DDC-BDF4A2D7DB01}"/>
              </a:ext>
            </a:extLst>
          </p:cNvPr>
          <p:cNvSpPr txBox="1">
            <a:spLocks/>
          </p:cNvSpPr>
          <p:nvPr/>
        </p:nvSpPr>
        <p:spPr>
          <a:xfrm>
            <a:off x="482973" y="4830300"/>
            <a:ext cx="8230720" cy="501650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b="1" dirty="0">
                <a:solidFill>
                  <a:schemeClr val="bg1"/>
                </a:solidFill>
              </a:rPr>
              <a:t>WBS 6.10.09 DAQ 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bg1"/>
                </a:solidFill>
              </a:rPr>
              <a:t>	</a:t>
            </a:r>
            <a:r>
              <a:rPr lang="en-US" sz="1400" b="1" dirty="0">
                <a:solidFill>
                  <a:schemeClr val="bg1"/>
                </a:solidFill>
              </a:rPr>
              <a:t>David Abbott (</a:t>
            </a:r>
            <a:r>
              <a:rPr lang="en-US" sz="1400" b="1" dirty="0" err="1">
                <a:solidFill>
                  <a:schemeClr val="bg1"/>
                </a:solidFill>
              </a:rPr>
              <a:t>JLab</a:t>
            </a:r>
            <a:r>
              <a:rPr lang="en-US" sz="1400" b="1" dirty="0">
                <a:solidFill>
                  <a:schemeClr val="bg1"/>
                </a:solidFill>
              </a:rPr>
              <a:t>), </a:t>
            </a:r>
            <a:r>
              <a:rPr lang="en-US" sz="1400" b="1" u="sng" dirty="0">
                <a:solidFill>
                  <a:schemeClr val="bg1"/>
                </a:solidFill>
              </a:rPr>
              <a:t>Jeff Landgraf (BNL)</a:t>
            </a:r>
          </a:p>
          <a:p>
            <a:pPr marL="0" indent="0">
              <a:buNone/>
            </a:pPr>
            <a:r>
              <a:rPr lang="en-US" sz="2800" b="1">
                <a:solidFill>
                  <a:schemeClr val="bg1"/>
                </a:solidFill>
              </a:rPr>
              <a:t>	</a:t>
            </a:r>
            <a:endParaRPr lang="en-US" sz="1800" b="1" u="sng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755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C6E99-4415-7522-02B4-1DB674984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Welcome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47103E-F109-A8DB-8B1F-992019C3D60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48023"/>
          <a:stretch>
            <a:fillRect/>
          </a:stretch>
        </p:blipFill>
        <p:spPr>
          <a:xfrm>
            <a:off x="237852" y="962699"/>
            <a:ext cx="5767120" cy="33517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B7B5883-3B92-097F-288B-C58A0D63625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51977"/>
          <a:stretch>
            <a:fillRect/>
          </a:stretch>
        </p:blipFill>
        <p:spPr>
          <a:xfrm>
            <a:off x="6004972" y="2665927"/>
            <a:ext cx="5949176" cy="322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537804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_NSLS-II">
      <a:dk1>
        <a:srgbClr val="000000"/>
      </a:dk1>
      <a:lt1>
        <a:srgbClr val="FFFFFF"/>
      </a:lt1>
      <a:dk2>
        <a:srgbClr val="105B78"/>
      </a:dk2>
      <a:lt2>
        <a:srgbClr val="00ACDB"/>
      </a:lt2>
      <a:accent1>
        <a:srgbClr val="B2D33A"/>
      </a:accent1>
      <a:accent2>
        <a:srgbClr val="F68A1F"/>
      </a:accent2>
      <a:accent3>
        <a:srgbClr val="B62466"/>
      </a:accent3>
      <a:accent4>
        <a:srgbClr val="FFCC33"/>
      </a:accent4>
      <a:accent5>
        <a:srgbClr val="DA3525"/>
      </a:accent5>
      <a:accent6>
        <a:srgbClr val="50489D"/>
      </a:accent6>
      <a:hlink>
        <a:srgbClr val="4881C3"/>
      </a:hlink>
      <a:folHlink>
        <a:srgbClr val="24B574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D-3B EIC_PPT_Outline_Template_Widescreen_0224.potx" id="{E6C5CCA8-604B-4BF3-AD52-0CCDA95A2BA6}" vid="{8057B053-B9B7-4C41-ADDD-67BAEC9A00C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27811ada-7199-4a11-9106-0cdf976ce4f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F36AAA8B2CDC641B8DA999E05922F1A" ma:contentTypeVersion="13" ma:contentTypeDescription="Create a new document." ma:contentTypeScope="" ma:versionID="a4fd19c3f42700b92f65f96fb2ba3461">
  <xsd:schema xmlns:xsd="http://www.w3.org/2001/XMLSchema" xmlns:xs="http://www.w3.org/2001/XMLSchema" xmlns:p="http://schemas.microsoft.com/office/2006/metadata/properties" xmlns:ns3="27811ada-7199-4a11-9106-0cdf976ce4f4" xmlns:ns4="345b8597-0096-4e35-b09c-3b8f1d0d8566" targetNamespace="http://schemas.microsoft.com/office/2006/metadata/properties" ma:root="true" ma:fieldsID="62fddbdaad8e1d5db4c7e047017aaa65" ns3:_="" ns4:_="">
    <xsd:import namespace="27811ada-7199-4a11-9106-0cdf976ce4f4"/>
    <xsd:import namespace="345b8597-0096-4e35-b09c-3b8f1d0d856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earchProperties" minOccurs="0"/>
                <xsd:element ref="ns3:MediaServiceDateTaken" minOccurs="0"/>
                <xsd:element ref="ns3:MediaServiceSystemTags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811ada-7199-4a11-9106-0cdf976ce4f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_activity" ma:index="11" nillable="true" ma:displayName="_activity" ma:hidden="true" ma:internalName="_activity">
      <xsd:simpleType>
        <xsd:restriction base="dms:Note"/>
      </xsd:simpleType>
    </xsd:element>
    <xsd:element name="MediaServiceSearchProperties" ma:index="1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ystemTags" ma:index="17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5b8597-0096-4e35-b09c-3b8f1d0d856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9E88647-562A-460A-88A0-13D05ABABF01}">
  <ds:schemaRefs>
    <ds:schemaRef ds:uri="http://schemas.microsoft.com/office/2006/documentManagement/types"/>
    <ds:schemaRef ds:uri="http://purl.org/dc/terms/"/>
    <ds:schemaRef ds:uri="27811ada-7199-4a11-9106-0cdf976ce4f4"/>
    <ds:schemaRef ds:uri="345b8597-0096-4e35-b09c-3b8f1d0d8566"/>
    <ds:schemaRef ds:uri="http://purl.org/dc/elements/1.1/"/>
    <ds:schemaRef ds:uri="http://www.w3.org/XML/1998/namespac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42ADD2D4-A86B-4F18-AC9E-5C869CD55D4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811ada-7199-4a11-9106-0cdf976ce4f4"/>
    <ds:schemaRef ds:uri="345b8597-0096-4e35-b09c-3b8f1d0d856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E22D85F-60BA-4A51-A1DF-FC43A3B6C64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CD-3B EIC_PPT_Outline_Template_Widescreen_0924</Template>
  <TotalTime>4866</TotalTime>
  <Words>48</Words>
  <Application>Microsoft Office PowerPoint</Application>
  <PresentationFormat>Widescreen</PresentationFormat>
  <Paragraphs>10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5" baseType="lpstr">
      <vt:lpstr>Arial</vt:lpstr>
      <vt:lpstr>Calibri</vt:lpstr>
      <vt:lpstr>BNL</vt:lpstr>
      <vt:lpstr>Electronics and DAQ Workfest Welcome</vt:lpstr>
      <vt:lpstr>Welcome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Jeff Landgraf</dc:creator>
  <cp:keywords/>
  <dc:description/>
  <cp:lastModifiedBy>Jeff Landgraf</cp:lastModifiedBy>
  <cp:revision>7</cp:revision>
  <dcterms:created xsi:type="dcterms:W3CDTF">2024-09-18T13:40:14Z</dcterms:created>
  <dcterms:modified xsi:type="dcterms:W3CDTF">2026-01-21T07:40:18Z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0x0101004F36AAA8B2CDC641B8DA999E05922F1A</vt:lpwstr>
  </property>
  <property fmtid="{D5CDD505-2E9C-101B-9397-08002B2CF9AE}" pid="3" name="MediaServiceImageTags">
    <vt:lpwstr/>
  </property>
</Properties>
</file>