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5" r:id="rId5"/>
  </p:sldMasterIdLst>
  <p:notesMasterIdLst>
    <p:notesMasterId r:id="rId12"/>
  </p:notesMasterIdLst>
  <p:sldIdLst>
    <p:sldId id="378" r:id="rId6"/>
    <p:sldId id="380" r:id="rId7"/>
    <p:sldId id="359" r:id="rId8"/>
    <p:sldId id="364" r:id="rId9"/>
    <p:sldId id="358" r:id="rId10"/>
    <p:sldId id="34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7FD"/>
    <a:srgbClr val="11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B9C963FC-4D17-41B3-8CC0-D79932F8F62A}"/>
    <pc:docChg chg="undo custSel addSld delSld modSld modMainMaster">
      <pc:chgData name="Fernando Barbosa" userId="26e508f0-5e45-4ff3-9cbc-2459c82fe5c2" providerId="ADAL" clId="{B9C963FC-4D17-41B3-8CC0-D79932F8F62A}" dt="2026-01-20T23:12:46.230" v="658" actId="20577"/>
      <pc:docMkLst>
        <pc:docMk/>
      </pc:docMkLst>
      <pc:sldChg chg="del">
        <pc:chgData name="Fernando Barbosa" userId="26e508f0-5e45-4ff3-9cbc-2459c82fe5c2" providerId="ADAL" clId="{B9C963FC-4D17-41B3-8CC0-D79932F8F62A}" dt="2026-01-19T17:49:07.875" v="78" actId="47"/>
        <pc:sldMkLst>
          <pc:docMk/>
          <pc:sldMk cId="262373824" sldId="261"/>
        </pc:sldMkLst>
      </pc:sldChg>
      <pc:sldChg chg="add del">
        <pc:chgData name="Fernando Barbosa" userId="26e508f0-5e45-4ff3-9cbc-2459c82fe5c2" providerId="ADAL" clId="{B9C963FC-4D17-41B3-8CC0-D79932F8F62A}" dt="2026-01-19T17:49:39.999" v="88" actId="47"/>
        <pc:sldMkLst>
          <pc:docMk/>
          <pc:sldMk cId="1794517346" sldId="336"/>
        </pc:sldMkLst>
      </pc:sldChg>
      <pc:sldChg chg="add del">
        <pc:chgData name="Fernando Barbosa" userId="26e508f0-5e45-4ff3-9cbc-2459c82fe5c2" providerId="ADAL" clId="{B9C963FC-4D17-41B3-8CC0-D79932F8F62A}" dt="2026-01-19T17:49:40.706" v="89" actId="47"/>
        <pc:sldMkLst>
          <pc:docMk/>
          <pc:sldMk cId="3520927233" sldId="346"/>
        </pc:sldMkLst>
      </pc:sldChg>
      <pc:sldChg chg="del">
        <pc:chgData name="Fernando Barbosa" userId="26e508f0-5e45-4ff3-9cbc-2459c82fe5c2" providerId="ADAL" clId="{B9C963FC-4D17-41B3-8CC0-D79932F8F62A}" dt="2026-01-19T17:51:59.282" v="115" actId="47"/>
        <pc:sldMkLst>
          <pc:docMk/>
          <pc:sldMk cId="3329135901" sldId="347"/>
        </pc:sldMkLst>
      </pc:sldChg>
      <pc:sldChg chg="delSp del mod">
        <pc:chgData name="Fernando Barbosa" userId="26e508f0-5e45-4ff3-9cbc-2459c82fe5c2" providerId="ADAL" clId="{B9C963FC-4D17-41B3-8CC0-D79932F8F62A}" dt="2026-01-20T15:29:43.248" v="638" actId="47"/>
        <pc:sldMkLst>
          <pc:docMk/>
          <pc:sldMk cId="2178547256" sldId="348"/>
        </pc:sldMkLst>
        <pc:spChg chg="del">
          <ac:chgData name="Fernando Barbosa" userId="26e508f0-5e45-4ff3-9cbc-2459c82fe5c2" providerId="ADAL" clId="{B9C963FC-4D17-41B3-8CC0-D79932F8F62A}" dt="2026-01-19T19:11:52.309" v="632" actId="21"/>
          <ac:spMkLst>
            <pc:docMk/>
            <pc:sldMk cId="2178547256" sldId="348"/>
            <ac:spMk id="19" creationId="{3DB9A086-42F1-1088-3457-DA5D326E4878}"/>
          </ac:spMkLst>
        </pc:spChg>
      </pc:sldChg>
      <pc:sldChg chg="modSp mod">
        <pc:chgData name="Fernando Barbosa" userId="26e508f0-5e45-4ff3-9cbc-2459c82fe5c2" providerId="ADAL" clId="{B9C963FC-4D17-41B3-8CC0-D79932F8F62A}" dt="2026-01-20T23:12:46.230" v="658" actId="20577"/>
        <pc:sldMkLst>
          <pc:docMk/>
          <pc:sldMk cId="3307856287" sldId="349"/>
        </pc:sldMkLst>
        <pc:spChg chg="mod">
          <ac:chgData name="Fernando Barbosa" userId="26e508f0-5e45-4ff3-9cbc-2459c82fe5c2" providerId="ADAL" clId="{B9C963FC-4D17-41B3-8CC0-D79932F8F62A}" dt="2026-01-19T18:09:55.821" v="409" actId="20577"/>
          <ac:spMkLst>
            <pc:docMk/>
            <pc:sldMk cId="3307856287" sldId="349"/>
            <ac:spMk id="3" creationId="{29DAED0E-8901-D558-7B18-A3F805B03410}"/>
          </ac:spMkLst>
        </pc:spChg>
        <pc:spChg chg="mod">
          <ac:chgData name="Fernando Barbosa" userId="26e508f0-5e45-4ff3-9cbc-2459c82fe5c2" providerId="ADAL" clId="{B9C963FC-4D17-41B3-8CC0-D79932F8F62A}" dt="2026-01-20T23:12:46.230" v="658" actId="20577"/>
          <ac:spMkLst>
            <pc:docMk/>
            <pc:sldMk cId="3307856287" sldId="349"/>
            <ac:spMk id="5" creationId="{7BFA0DDD-0D13-9344-C12B-7058B7A3B461}"/>
          </ac:spMkLst>
        </pc:spChg>
      </pc:sldChg>
      <pc:sldChg chg="del">
        <pc:chgData name="Fernando Barbosa" userId="26e508f0-5e45-4ff3-9cbc-2459c82fe5c2" providerId="ADAL" clId="{B9C963FC-4D17-41B3-8CC0-D79932F8F62A}" dt="2026-01-19T17:52:18.985" v="116" actId="47"/>
        <pc:sldMkLst>
          <pc:docMk/>
          <pc:sldMk cId="2962344948" sldId="352"/>
        </pc:sldMkLst>
      </pc:sldChg>
      <pc:sldChg chg="del">
        <pc:chgData name="Fernando Barbosa" userId="26e508f0-5e45-4ff3-9cbc-2459c82fe5c2" providerId="ADAL" clId="{B9C963FC-4D17-41B3-8CC0-D79932F8F62A}" dt="2026-01-19T17:51:56.863" v="114" actId="47"/>
        <pc:sldMkLst>
          <pc:docMk/>
          <pc:sldMk cId="2233290696" sldId="353"/>
        </pc:sldMkLst>
      </pc:sldChg>
      <pc:sldChg chg="delSp del mod">
        <pc:chgData name="Fernando Barbosa" userId="26e508f0-5e45-4ff3-9cbc-2459c82fe5c2" providerId="ADAL" clId="{B9C963FC-4D17-41B3-8CC0-D79932F8F62A}" dt="2026-01-20T15:29:42.077" v="637" actId="47"/>
        <pc:sldMkLst>
          <pc:docMk/>
          <pc:sldMk cId="1606009537" sldId="355"/>
        </pc:sldMkLst>
        <pc:spChg chg="del">
          <ac:chgData name="Fernando Barbosa" userId="26e508f0-5e45-4ff3-9cbc-2459c82fe5c2" providerId="ADAL" clId="{B9C963FC-4D17-41B3-8CC0-D79932F8F62A}" dt="2026-01-19T19:11:47.655" v="631" actId="21"/>
          <ac:spMkLst>
            <pc:docMk/>
            <pc:sldMk cId="1606009537" sldId="355"/>
            <ac:spMk id="5" creationId="{FE5A5F06-BB39-337A-4631-8381BDD0EF60}"/>
          </ac:spMkLst>
        </pc:spChg>
      </pc:sldChg>
      <pc:sldChg chg="delSp modSp mod">
        <pc:chgData name="Fernando Barbosa" userId="26e508f0-5e45-4ff3-9cbc-2459c82fe5c2" providerId="ADAL" clId="{B9C963FC-4D17-41B3-8CC0-D79932F8F62A}" dt="2026-01-20T15:31:27.449" v="649" actId="20577"/>
        <pc:sldMkLst>
          <pc:docMk/>
          <pc:sldMk cId="2513380595" sldId="358"/>
        </pc:sldMkLst>
        <pc:spChg chg="mod">
          <ac:chgData name="Fernando Barbosa" userId="26e508f0-5e45-4ff3-9cbc-2459c82fe5c2" providerId="ADAL" clId="{B9C963FC-4D17-41B3-8CC0-D79932F8F62A}" dt="2026-01-20T15:31:27.449" v="649" actId="20577"/>
          <ac:spMkLst>
            <pc:docMk/>
            <pc:sldMk cId="2513380595" sldId="358"/>
            <ac:spMk id="3" creationId="{122701F4-E622-3498-1F2B-752FD3BA68DB}"/>
          </ac:spMkLst>
        </pc:spChg>
        <pc:spChg chg="del">
          <ac:chgData name="Fernando Barbosa" userId="26e508f0-5e45-4ff3-9cbc-2459c82fe5c2" providerId="ADAL" clId="{B9C963FC-4D17-41B3-8CC0-D79932F8F62A}" dt="2026-01-19T19:11:35.088" v="629" actId="21"/>
          <ac:spMkLst>
            <pc:docMk/>
            <pc:sldMk cId="2513380595" sldId="358"/>
            <ac:spMk id="8" creationId="{833AE05C-97C7-40C1-BD7F-C72575111F66}"/>
          </ac:spMkLst>
        </pc:spChg>
      </pc:sldChg>
      <pc:sldChg chg="delSp modSp mod">
        <pc:chgData name="Fernando Barbosa" userId="26e508f0-5e45-4ff3-9cbc-2459c82fe5c2" providerId="ADAL" clId="{B9C963FC-4D17-41B3-8CC0-D79932F8F62A}" dt="2026-01-19T19:11:02.996" v="625" actId="21"/>
        <pc:sldMkLst>
          <pc:docMk/>
          <pc:sldMk cId="942872023" sldId="359"/>
        </pc:sldMkLst>
        <pc:spChg chg="mod">
          <ac:chgData name="Fernando Barbosa" userId="26e508f0-5e45-4ff3-9cbc-2459c82fe5c2" providerId="ADAL" clId="{B9C963FC-4D17-41B3-8CC0-D79932F8F62A}" dt="2026-01-19T17:50:14.306" v="112" actId="255"/>
          <ac:spMkLst>
            <pc:docMk/>
            <pc:sldMk cId="942872023" sldId="359"/>
            <ac:spMk id="3" creationId="{50B5B5F2-484C-5168-5CE8-EEA093FCEFAB}"/>
          </ac:spMkLst>
        </pc:spChg>
        <pc:spChg chg="del">
          <ac:chgData name="Fernando Barbosa" userId="26e508f0-5e45-4ff3-9cbc-2459c82fe5c2" providerId="ADAL" clId="{B9C963FC-4D17-41B3-8CC0-D79932F8F62A}" dt="2026-01-19T19:11:02.996" v="625" actId="21"/>
          <ac:spMkLst>
            <pc:docMk/>
            <pc:sldMk cId="942872023" sldId="359"/>
            <ac:spMk id="4" creationId="{BA9D65D1-4333-1D5A-E3D0-DD7AEAB0BE34}"/>
          </ac:spMkLst>
        </pc:spChg>
      </pc:sldChg>
      <pc:sldChg chg="del">
        <pc:chgData name="Fernando Barbosa" userId="26e508f0-5e45-4ff3-9cbc-2459c82fe5c2" providerId="ADAL" clId="{B9C963FC-4D17-41B3-8CC0-D79932F8F62A}" dt="2026-01-19T17:50:33.022" v="113" actId="47"/>
        <pc:sldMkLst>
          <pc:docMk/>
          <pc:sldMk cId="1928702958" sldId="360"/>
        </pc:sldMkLst>
      </pc:sldChg>
      <pc:sldChg chg="delSp modSp del mod">
        <pc:chgData name="Fernando Barbosa" userId="26e508f0-5e45-4ff3-9cbc-2459c82fe5c2" providerId="ADAL" clId="{B9C963FC-4D17-41B3-8CC0-D79932F8F62A}" dt="2026-01-20T15:29:07.663" v="634" actId="47"/>
        <pc:sldMkLst>
          <pc:docMk/>
          <pc:sldMk cId="3800285958" sldId="361"/>
        </pc:sldMkLst>
        <pc:spChg chg="del">
          <ac:chgData name="Fernando Barbosa" userId="26e508f0-5e45-4ff3-9cbc-2459c82fe5c2" providerId="ADAL" clId="{B9C963FC-4D17-41B3-8CC0-D79932F8F62A}" dt="2026-01-19T19:11:11.991" v="626" actId="21"/>
          <ac:spMkLst>
            <pc:docMk/>
            <pc:sldMk cId="3800285958" sldId="361"/>
            <ac:spMk id="4" creationId="{9E2DB862-034B-6A96-A0FD-5895125EAB05}"/>
          </ac:spMkLst>
        </pc:spChg>
        <pc:spChg chg="mod">
          <ac:chgData name="Fernando Barbosa" userId="26e508f0-5e45-4ff3-9cbc-2459c82fe5c2" providerId="ADAL" clId="{B9C963FC-4D17-41B3-8CC0-D79932F8F62A}" dt="2026-01-19T18:06:01.311" v="397" actId="27636"/>
          <ac:spMkLst>
            <pc:docMk/>
            <pc:sldMk cId="3800285958" sldId="361"/>
            <ac:spMk id="5" creationId="{0E0706C0-0991-9075-E601-82EC26D9C71C}"/>
          </ac:spMkLst>
        </pc:spChg>
      </pc:sldChg>
      <pc:sldChg chg="delSp del mod">
        <pc:chgData name="Fernando Barbosa" userId="26e508f0-5e45-4ff3-9cbc-2459c82fe5c2" providerId="ADAL" clId="{B9C963FC-4D17-41B3-8CC0-D79932F8F62A}" dt="2026-01-20T15:29:10.240" v="635" actId="47"/>
        <pc:sldMkLst>
          <pc:docMk/>
          <pc:sldMk cId="2980823491" sldId="362"/>
        </pc:sldMkLst>
        <pc:spChg chg="del">
          <ac:chgData name="Fernando Barbosa" userId="26e508f0-5e45-4ff3-9cbc-2459c82fe5c2" providerId="ADAL" clId="{B9C963FC-4D17-41B3-8CC0-D79932F8F62A}" dt="2026-01-19T19:11:21.016" v="627" actId="21"/>
          <ac:spMkLst>
            <pc:docMk/>
            <pc:sldMk cId="2980823491" sldId="362"/>
            <ac:spMk id="4" creationId="{2012188A-CE5A-C668-026E-221EF1723065}"/>
          </ac:spMkLst>
        </pc:spChg>
      </pc:sldChg>
      <pc:sldChg chg="delSp mod">
        <pc:chgData name="Fernando Barbosa" userId="26e508f0-5e45-4ff3-9cbc-2459c82fe5c2" providerId="ADAL" clId="{B9C963FC-4D17-41B3-8CC0-D79932F8F62A}" dt="2026-01-19T19:11:26.563" v="628" actId="21"/>
        <pc:sldMkLst>
          <pc:docMk/>
          <pc:sldMk cId="4285921008" sldId="364"/>
        </pc:sldMkLst>
        <pc:spChg chg="del">
          <ac:chgData name="Fernando Barbosa" userId="26e508f0-5e45-4ff3-9cbc-2459c82fe5c2" providerId="ADAL" clId="{B9C963FC-4D17-41B3-8CC0-D79932F8F62A}" dt="2026-01-19T19:11:26.563" v="628" actId="21"/>
          <ac:spMkLst>
            <pc:docMk/>
            <pc:sldMk cId="4285921008" sldId="364"/>
            <ac:spMk id="7" creationId="{E0438F91-3431-BF44-63AD-1168F22B818A}"/>
          </ac:spMkLst>
        </pc:spChg>
      </pc:sldChg>
      <pc:sldChg chg="delSp del mod">
        <pc:chgData name="Fernando Barbosa" userId="26e508f0-5e45-4ff3-9cbc-2459c82fe5c2" providerId="ADAL" clId="{B9C963FC-4D17-41B3-8CC0-D79932F8F62A}" dt="2026-01-20T15:29:38.265" v="636" actId="47"/>
        <pc:sldMkLst>
          <pc:docMk/>
          <pc:sldMk cId="2375046335" sldId="365"/>
        </pc:sldMkLst>
        <pc:spChg chg="del">
          <ac:chgData name="Fernando Barbosa" userId="26e508f0-5e45-4ff3-9cbc-2459c82fe5c2" providerId="ADAL" clId="{B9C963FC-4D17-41B3-8CC0-D79932F8F62A}" dt="2026-01-19T19:11:41.399" v="630" actId="21"/>
          <ac:spMkLst>
            <pc:docMk/>
            <pc:sldMk cId="2375046335" sldId="365"/>
            <ac:spMk id="5" creationId="{7EEE0C83-AE8C-AE6E-3DF9-D532FEBE1571}"/>
          </ac:spMkLst>
        </pc:spChg>
      </pc:sldChg>
      <pc:sldChg chg="del">
        <pc:chgData name="Fernando Barbosa" userId="26e508f0-5e45-4ff3-9cbc-2459c82fe5c2" providerId="ADAL" clId="{B9C963FC-4D17-41B3-8CC0-D79932F8F62A}" dt="2026-01-19T17:49:10.390" v="79" actId="47"/>
        <pc:sldMkLst>
          <pc:docMk/>
          <pc:sldMk cId="566824328" sldId="368"/>
        </pc:sldMkLst>
      </pc:sldChg>
      <pc:sldChg chg="delSp del mod">
        <pc:chgData name="Fernando Barbosa" userId="26e508f0-5e45-4ff3-9cbc-2459c82fe5c2" providerId="ADAL" clId="{B9C963FC-4D17-41B3-8CC0-D79932F8F62A}" dt="2026-01-20T15:29:44.449" v="639" actId="47"/>
        <pc:sldMkLst>
          <pc:docMk/>
          <pc:sldMk cId="3709651799" sldId="370"/>
        </pc:sldMkLst>
        <pc:spChg chg="del">
          <ac:chgData name="Fernando Barbosa" userId="26e508f0-5e45-4ff3-9cbc-2459c82fe5c2" providerId="ADAL" clId="{B9C963FC-4D17-41B3-8CC0-D79932F8F62A}" dt="2026-01-19T18:08:18.229" v="398" actId="21"/>
          <ac:spMkLst>
            <pc:docMk/>
            <pc:sldMk cId="3709651799" sldId="370"/>
            <ac:spMk id="14" creationId="{12A08779-2259-FAA1-8EB3-A402E16AC994}"/>
          </ac:spMkLst>
        </pc:spChg>
        <pc:spChg chg="del">
          <ac:chgData name="Fernando Barbosa" userId="26e508f0-5e45-4ff3-9cbc-2459c82fe5c2" providerId="ADAL" clId="{B9C963FC-4D17-41B3-8CC0-D79932F8F62A}" dt="2026-01-19T19:11:57.273" v="633" actId="21"/>
          <ac:spMkLst>
            <pc:docMk/>
            <pc:sldMk cId="3709651799" sldId="370"/>
            <ac:spMk id="15" creationId="{F470F473-3EB2-0051-2373-295C8A6BEA23}"/>
          </ac:spMkLst>
        </pc:spChg>
      </pc:sldChg>
      <pc:sldChg chg="del">
        <pc:chgData name="Fernando Barbosa" userId="26e508f0-5e45-4ff3-9cbc-2459c82fe5c2" providerId="ADAL" clId="{B9C963FC-4D17-41B3-8CC0-D79932F8F62A}" dt="2026-01-19T17:53:14.243" v="117" actId="47"/>
        <pc:sldMkLst>
          <pc:docMk/>
          <pc:sldMk cId="1706078772" sldId="371"/>
        </pc:sldMkLst>
      </pc:sldChg>
      <pc:sldChg chg="del">
        <pc:chgData name="Fernando Barbosa" userId="26e508f0-5e45-4ff3-9cbc-2459c82fe5c2" providerId="ADAL" clId="{B9C963FC-4D17-41B3-8CC0-D79932F8F62A}" dt="2026-01-19T17:53:15.936" v="118" actId="47"/>
        <pc:sldMkLst>
          <pc:docMk/>
          <pc:sldMk cId="2309184291" sldId="372"/>
        </pc:sldMkLst>
      </pc:sldChg>
      <pc:sldChg chg="del">
        <pc:chgData name="Fernando Barbosa" userId="26e508f0-5e45-4ff3-9cbc-2459c82fe5c2" providerId="ADAL" clId="{B9C963FC-4D17-41B3-8CC0-D79932F8F62A}" dt="2026-01-19T17:53:17.014" v="119" actId="47"/>
        <pc:sldMkLst>
          <pc:docMk/>
          <pc:sldMk cId="4190442987" sldId="373"/>
        </pc:sldMkLst>
      </pc:sldChg>
      <pc:sldChg chg="del">
        <pc:chgData name="Fernando Barbosa" userId="26e508f0-5e45-4ff3-9cbc-2459c82fe5c2" providerId="ADAL" clId="{B9C963FC-4D17-41B3-8CC0-D79932F8F62A}" dt="2026-01-19T17:53:18.202" v="120" actId="47"/>
        <pc:sldMkLst>
          <pc:docMk/>
          <pc:sldMk cId="3467097385" sldId="374"/>
        </pc:sldMkLst>
      </pc:sldChg>
      <pc:sldChg chg="del">
        <pc:chgData name="Fernando Barbosa" userId="26e508f0-5e45-4ff3-9cbc-2459c82fe5c2" providerId="ADAL" clId="{B9C963FC-4D17-41B3-8CC0-D79932F8F62A}" dt="2026-01-19T17:53:20.284" v="121" actId="47"/>
        <pc:sldMkLst>
          <pc:docMk/>
          <pc:sldMk cId="2235859646" sldId="375"/>
        </pc:sldMkLst>
      </pc:sldChg>
      <pc:sldChg chg="del">
        <pc:chgData name="Fernando Barbosa" userId="26e508f0-5e45-4ff3-9cbc-2459c82fe5c2" providerId="ADAL" clId="{B9C963FC-4D17-41B3-8CC0-D79932F8F62A}" dt="2026-01-19T17:53:22.611" v="122" actId="47"/>
        <pc:sldMkLst>
          <pc:docMk/>
          <pc:sldMk cId="1741472424" sldId="376"/>
        </pc:sldMkLst>
      </pc:sldChg>
      <pc:sldChg chg="del">
        <pc:chgData name="Fernando Barbosa" userId="26e508f0-5e45-4ff3-9cbc-2459c82fe5c2" providerId="ADAL" clId="{B9C963FC-4D17-41B3-8CC0-D79932F8F62A}" dt="2026-01-19T17:53:23.353" v="123" actId="47"/>
        <pc:sldMkLst>
          <pc:docMk/>
          <pc:sldMk cId="1570653699" sldId="377"/>
        </pc:sldMkLst>
      </pc:sldChg>
      <pc:sldChg chg="modSp mod">
        <pc:chgData name="Fernando Barbosa" userId="26e508f0-5e45-4ff3-9cbc-2459c82fe5c2" providerId="ADAL" clId="{B9C963FC-4D17-41B3-8CC0-D79932F8F62A}" dt="2026-01-19T17:48:54.371" v="77" actId="20577"/>
        <pc:sldMkLst>
          <pc:docMk/>
          <pc:sldMk cId="360951491" sldId="378"/>
        </pc:sldMkLst>
        <pc:spChg chg="mod">
          <ac:chgData name="Fernando Barbosa" userId="26e508f0-5e45-4ff3-9cbc-2459c82fe5c2" providerId="ADAL" clId="{B9C963FC-4D17-41B3-8CC0-D79932F8F62A}" dt="2026-01-19T17:48:42.312" v="76" actId="20577"/>
          <ac:spMkLst>
            <pc:docMk/>
            <pc:sldMk cId="360951491" sldId="378"/>
            <ac:spMk id="2" creationId="{1C156CBC-DA70-7741-BB3F-BCDBBE052F88}"/>
          </ac:spMkLst>
        </pc:spChg>
        <pc:spChg chg="mod">
          <ac:chgData name="Fernando Barbosa" userId="26e508f0-5e45-4ff3-9cbc-2459c82fe5c2" providerId="ADAL" clId="{B9C963FC-4D17-41B3-8CC0-D79932F8F62A}" dt="2026-01-19T17:48:54.371" v="77" actId="20577"/>
          <ac:spMkLst>
            <pc:docMk/>
            <pc:sldMk cId="360951491" sldId="378"/>
            <ac:spMk id="18" creationId="{86BF940C-484A-47DD-A144-785578E150B7}"/>
          </ac:spMkLst>
        </pc:spChg>
      </pc:sldChg>
      <pc:sldChg chg="add del">
        <pc:chgData name="Fernando Barbosa" userId="26e508f0-5e45-4ff3-9cbc-2459c82fe5c2" providerId="ADAL" clId="{B9C963FC-4D17-41B3-8CC0-D79932F8F62A}" dt="2026-01-19T17:49:41.497" v="90" actId="47"/>
        <pc:sldMkLst>
          <pc:docMk/>
          <pc:sldMk cId="2355163427" sldId="379"/>
        </pc:sldMkLst>
      </pc:sldChg>
      <pc:sldChg chg="modSp add del mod">
        <pc:chgData name="Fernando Barbosa" userId="26e508f0-5e45-4ff3-9cbc-2459c82fe5c2" providerId="ADAL" clId="{B9C963FC-4D17-41B3-8CC0-D79932F8F62A}" dt="2026-01-20T15:31:42.374" v="650" actId="20577"/>
        <pc:sldMkLst>
          <pc:docMk/>
          <pc:sldMk cId="4077834084" sldId="380"/>
        </pc:sldMkLst>
        <pc:spChg chg="mod">
          <ac:chgData name="Fernando Barbosa" userId="26e508f0-5e45-4ff3-9cbc-2459c82fe5c2" providerId="ADAL" clId="{B9C963FC-4D17-41B3-8CC0-D79932F8F62A}" dt="2026-01-20T15:31:42.374" v="650" actId="20577"/>
          <ac:spMkLst>
            <pc:docMk/>
            <pc:sldMk cId="4077834084" sldId="380"/>
            <ac:spMk id="4" creationId="{EEBECE55-22CA-79B3-6A05-59A423C52D5C}"/>
          </ac:spMkLst>
        </pc:spChg>
      </pc:sldChg>
      <pc:sldChg chg="del">
        <pc:chgData name="Fernando Barbosa" userId="26e508f0-5e45-4ff3-9cbc-2459c82fe5c2" providerId="ADAL" clId="{B9C963FC-4D17-41B3-8CC0-D79932F8F62A}" dt="2026-01-19T17:53:29.367" v="124" actId="47"/>
        <pc:sldMkLst>
          <pc:docMk/>
          <pc:sldMk cId="590420139" sldId="381"/>
        </pc:sldMkLst>
      </pc:sldChg>
      <pc:sldChg chg="del">
        <pc:chgData name="Fernando Barbosa" userId="26e508f0-5e45-4ff3-9cbc-2459c82fe5c2" providerId="ADAL" clId="{B9C963FC-4D17-41B3-8CC0-D79932F8F62A}" dt="2026-01-19T17:53:30.927" v="125" actId="47"/>
        <pc:sldMkLst>
          <pc:docMk/>
          <pc:sldMk cId="2413483688" sldId="382"/>
        </pc:sldMkLst>
      </pc:sldChg>
      <pc:sldMasterChg chg="modSp mod addSldLayout delSldLayout modSldLayout">
        <pc:chgData name="Fernando Barbosa" userId="26e508f0-5e45-4ff3-9cbc-2459c82fe5c2" providerId="ADAL" clId="{B9C963FC-4D17-41B3-8CC0-D79932F8F62A}" dt="2026-01-19T18:05:15.798" v="395" actId="20577"/>
        <pc:sldMasterMkLst>
          <pc:docMk/>
          <pc:sldMasterMk cId="544521178" sldId="2147483660"/>
        </pc:sldMasterMkLst>
        <pc:spChg chg="mod">
          <ac:chgData name="Fernando Barbosa" userId="26e508f0-5e45-4ff3-9cbc-2459c82fe5c2" providerId="ADAL" clId="{B9C963FC-4D17-41B3-8CC0-D79932F8F62A}" dt="2026-01-19T18:05:15.798" v="395" actId="20577"/>
          <ac:spMkLst>
            <pc:docMk/>
            <pc:sldMasterMk cId="544521178" sldId="2147483660"/>
            <ac:spMk id="8" creationId="{70D1DF75-2FAB-4E03-98EA-F2E16DB3A424}"/>
          </ac:spMkLst>
        </pc:spChg>
        <pc:sldLayoutChg chg="modSp mod">
          <pc:chgData name="Fernando Barbosa" userId="26e508f0-5e45-4ff3-9cbc-2459c82fe5c2" providerId="ADAL" clId="{B9C963FC-4D17-41B3-8CC0-D79932F8F62A}" dt="2026-01-19T18:01:39.140" v="252" actId="20577"/>
          <pc:sldLayoutMkLst>
            <pc:docMk/>
            <pc:sldMasterMk cId="544521178" sldId="2147483660"/>
            <pc:sldLayoutMk cId="2391252601" sldId="2147483667"/>
          </pc:sldLayoutMkLst>
          <pc:spChg chg="mod">
            <ac:chgData name="Fernando Barbosa" userId="26e508f0-5e45-4ff3-9cbc-2459c82fe5c2" providerId="ADAL" clId="{B9C963FC-4D17-41B3-8CC0-D79932F8F62A}" dt="2026-01-19T18:01:39.140" v="252" actId="20577"/>
            <ac:spMkLst>
              <pc:docMk/>
              <pc:sldMasterMk cId="544521178" sldId="2147483660"/>
              <pc:sldLayoutMk cId="2391252601" sldId="2147483667"/>
              <ac:spMk id="7" creationId="{46D2D2E4-6E67-48B3-BA12-35766E148F54}"/>
            </ac:spMkLst>
          </pc:spChg>
        </pc:sldLayoutChg>
        <pc:sldLayoutChg chg="modSp add del mod">
          <pc:chgData name="Fernando Barbosa" userId="26e508f0-5e45-4ff3-9cbc-2459c82fe5c2" providerId="ADAL" clId="{B9C963FC-4D17-41B3-8CC0-D79932F8F62A}" dt="2026-01-19T18:03:21.275" v="299" actId="20577"/>
          <pc:sldLayoutMkLst>
            <pc:docMk/>
            <pc:sldMasterMk cId="544521178" sldId="2147483660"/>
            <pc:sldLayoutMk cId="1497834836" sldId="2147483674"/>
          </pc:sldLayoutMkLst>
          <pc:spChg chg="mod">
            <ac:chgData name="Fernando Barbosa" userId="26e508f0-5e45-4ff3-9cbc-2459c82fe5c2" providerId="ADAL" clId="{B9C963FC-4D17-41B3-8CC0-D79932F8F62A}" dt="2026-01-19T18:03:21.275" v="299" actId="20577"/>
            <ac:spMkLst>
              <pc:docMk/>
              <pc:sldMasterMk cId="544521178" sldId="2147483660"/>
              <pc:sldLayoutMk cId="1497834836" sldId="2147483674"/>
              <ac:spMk id="3" creationId="{A043A592-2C2C-1149-FE30-72A494F27799}"/>
            </ac:spMkLst>
          </pc:spChg>
        </pc:sldLayoutChg>
      </pc:sldMasterChg>
      <pc:sldMasterChg chg="modSldLayout">
        <pc:chgData name="Fernando Barbosa" userId="26e508f0-5e45-4ff3-9cbc-2459c82fe5c2" providerId="ADAL" clId="{B9C963FC-4D17-41B3-8CC0-D79932F8F62A}" dt="2026-01-19T18:04:30.424" v="348" actId="20577"/>
        <pc:sldMasterMkLst>
          <pc:docMk/>
          <pc:sldMasterMk cId="2017617609" sldId="2147483675"/>
        </pc:sldMasterMkLst>
        <pc:sldLayoutChg chg="modSp mod">
          <pc:chgData name="Fernando Barbosa" userId="26e508f0-5e45-4ff3-9cbc-2459c82fe5c2" providerId="ADAL" clId="{B9C963FC-4D17-41B3-8CC0-D79932F8F62A}" dt="2026-01-19T18:04:30.424" v="348" actId="20577"/>
          <pc:sldLayoutMkLst>
            <pc:docMk/>
            <pc:sldMasterMk cId="2017617609" sldId="2147483675"/>
            <pc:sldLayoutMk cId="386522282" sldId="2147483682"/>
          </pc:sldLayoutMkLst>
          <pc:spChg chg="mod">
            <ac:chgData name="Fernando Barbosa" userId="26e508f0-5e45-4ff3-9cbc-2459c82fe5c2" providerId="ADAL" clId="{B9C963FC-4D17-41B3-8CC0-D79932F8F62A}" dt="2026-01-19T18:04:30.424" v="348" actId="20577"/>
            <ac:spMkLst>
              <pc:docMk/>
              <pc:sldMasterMk cId="2017617609" sldId="2147483675"/>
              <pc:sldLayoutMk cId="386522282" sldId="2147483682"/>
              <ac:spMk id="2" creationId="{1F935DA5-BD30-FC6B-B4B7-6C9F901A5F14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5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74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935DA5-BD30-FC6B-B4B7-6C9F901A5F14}"/>
              </a:ext>
            </a:extLst>
          </p:cNvPr>
          <p:cNvSpPr txBox="1">
            <a:spLocks/>
          </p:cNvSpPr>
          <p:nvPr userDrawn="1"/>
        </p:nvSpPr>
        <p:spPr>
          <a:xfrm>
            <a:off x="351422" y="6534374"/>
            <a:ext cx="8453532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chemeClr val="tx1"/>
                </a:solidFill>
              </a:rPr>
              <a:t>ePIC</a:t>
            </a:r>
            <a:r>
              <a:rPr lang="en-US" dirty="0">
                <a:solidFill>
                  <a:schemeClr val="tx1"/>
                </a:solidFill>
              </a:rPr>
              <a:t> Collaboration Meeting, January 20-23, 2026</a:t>
            </a: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8D9CC-061A-BCD6-1F35-B7BABBBD5AFB}"/>
              </a:ext>
            </a:extLst>
          </p:cNvPr>
          <p:cNvSpPr txBox="1">
            <a:spLocks/>
          </p:cNvSpPr>
          <p:nvPr userDrawn="1"/>
        </p:nvSpPr>
        <p:spPr>
          <a:xfrm>
            <a:off x="9040986" y="6533723"/>
            <a:ext cx="2410664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652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058090-69E1-4C76-B04E-24949BD11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5744578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Meeting, January 20-23, 2026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2B1FEBD-D691-4390-9587-AA03ECE9C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800" y="6533723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4509516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err="1"/>
              <a:t>ePIC</a:t>
            </a:r>
            <a:r>
              <a:rPr lang="en-US" dirty="0"/>
              <a:t> Collaboration Meeting, January 20-23, 2026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1373" y="6534374"/>
            <a:ext cx="3151015" cy="294041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Presenter First Initial, Last Name</a:t>
            </a:r>
          </a:p>
        </p:txBody>
      </p:sp>
    </p:spTree>
    <p:extLst>
      <p:ext uri="{BB962C8B-B14F-4D97-AF65-F5344CB8AC3E}">
        <p14:creationId xmlns:p14="http://schemas.microsoft.com/office/powerpoint/2010/main" val="14978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4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52158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302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8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1" y="6534374"/>
            <a:ext cx="6361993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Meeting, January 20-23, 2026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EB3C1-1414-4721-B9A9-43D43377DAF1}"/>
              </a:ext>
            </a:extLst>
          </p:cNvPr>
          <p:cNvSpPr txBox="1">
            <a:spLocks/>
          </p:cNvSpPr>
          <p:nvPr userDrawn="1"/>
        </p:nvSpPr>
        <p:spPr>
          <a:xfrm>
            <a:off x="6212541" y="6533786"/>
            <a:ext cx="3151015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Fernando Barbosa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958" y="1193132"/>
            <a:ext cx="10334625" cy="10542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 err="1"/>
              <a:t>ePIC</a:t>
            </a:r>
            <a:r>
              <a:rPr lang="en-US" sz="4000" dirty="0"/>
              <a:t> Collaboration Meeting</a:t>
            </a:r>
            <a:br>
              <a:rPr lang="en-US" sz="4000" dirty="0"/>
            </a:br>
            <a:r>
              <a:rPr lang="en-US" sz="3100" dirty="0"/>
              <a:t>ASIC Status Overview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482973" y="265104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Fernando Barbosa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3" y="3532808"/>
            <a:ext cx="7019514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 Account Manger WBS 6.03.01.07</a:t>
            </a:r>
          </a:p>
        </p:txBody>
      </p:sp>
      <p:sp>
        <p:nvSpPr>
          <p:cNvPr id="18" name="Text Placeholder 37">
            <a:extLst>
              <a:ext uri="{FF2B5EF4-FFF2-40B4-BE49-F238E27FC236}">
                <a16:creationId xmlns:a16="http://schemas.microsoft.com/office/drawing/2014/main" id="{86BF940C-484A-47DD-A144-785578E150B7}"/>
              </a:ext>
            </a:extLst>
          </p:cNvPr>
          <p:cNvSpPr txBox="1">
            <a:spLocks/>
          </p:cNvSpPr>
          <p:nvPr/>
        </p:nvSpPr>
        <p:spPr>
          <a:xfrm>
            <a:off x="482973" y="4230504"/>
            <a:ext cx="11547446" cy="8663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January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</a:t>
            </a:r>
            <a:r>
              <a:rPr lang="en-US" sz="2000" dirty="0">
                <a:solidFill>
                  <a:srgbClr val="FFFFFF"/>
                </a:solidFill>
                <a:latin typeface="Arial" panose="020B0604020202020204"/>
              </a:rPr>
              <a:t>23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2026</a:t>
            </a:r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0A9245D3-47EC-6128-ED40-C78FEBDD5CA7}"/>
              </a:ext>
            </a:extLst>
          </p:cNvPr>
          <p:cNvSpPr txBox="1">
            <a:spLocks/>
          </p:cNvSpPr>
          <p:nvPr/>
        </p:nvSpPr>
        <p:spPr>
          <a:xfrm>
            <a:off x="482973" y="3097919"/>
            <a:ext cx="6173008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Chief Electrical Engineer, L3 Manager</a:t>
            </a:r>
          </a:p>
        </p:txBody>
      </p:sp>
    </p:spTree>
    <p:extLst>
      <p:ext uri="{BB962C8B-B14F-4D97-AF65-F5344CB8AC3E}">
        <p14:creationId xmlns:p14="http://schemas.microsoft.com/office/powerpoint/2010/main" val="36095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63820-8F3C-6F75-1DD0-17E65E480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B87F8-2568-0DB2-4937-4631B541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5E02E-7411-6CE6-32B9-F6B8F2ED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EBECE55-22CA-79B3-6A05-59A423C52D5C}"/>
              </a:ext>
            </a:extLst>
          </p:cNvPr>
          <p:cNvSpPr txBox="1">
            <a:spLocks/>
          </p:cNvSpPr>
          <p:nvPr/>
        </p:nvSpPr>
        <p:spPr>
          <a:xfrm>
            <a:off x="462579" y="977899"/>
            <a:ext cx="5376862" cy="521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71450" defTabSz="685800"/>
            <a:r>
              <a:rPr lang="en-US" sz="2000" dirty="0" err="1"/>
              <a:t>ePIC</a:t>
            </a:r>
            <a:r>
              <a:rPr lang="en-US" sz="2000" dirty="0"/>
              <a:t> Channels, Scale &amp; Technology</a:t>
            </a:r>
          </a:p>
          <a:p>
            <a:pPr indent="-171450" defTabSz="685800"/>
            <a:r>
              <a:rPr lang="en-US" sz="2000" dirty="0">
                <a:cs typeface="Arial"/>
              </a:rPr>
              <a:t>Technical Progress</a:t>
            </a:r>
          </a:p>
          <a:p>
            <a:pPr indent="-171450" defTabSz="685800"/>
            <a:r>
              <a:rPr lang="en-US" sz="2000" dirty="0">
                <a:cs typeface="Arial"/>
              </a:rPr>
              <a:t>Path Forward</a:t>
            </a:r>
          </a:p>
          <a:p>
            <a:pPr indent="-171450" defTabSz="685800"/>
            <a:r>
              <a:rPr lang="en-US" sz="2000" dirty="0">
                <a:cs typeface="Arial"/>
              </a:rPr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3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4F14-38BE-F289-C2EF-A8D856703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DF279-0E71-907C-7A89-658D126C3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5B5F2-484C-5168-5CE8-EEA093FCE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ePIC</a:t>
            </a:r>
            <a:r>
              <a:rPr lang="en-US" dirty="0"/>
              <a:t> Channels, Scale &amp; </a:t>
            </a:r>
            <a:r>
              <a:rPr lang="en-US" dirty="0" err="1"/>
              <a:t>Techology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7F99F86-1B37-F8B3-2355-88541B50DF2C}"/>
              </a:ext>
            </a:extLst>
          </p:cNvPr>
          <p:cNvSpPr txBox="1">
            <a:spLocks/>
          </p:cNvSpPr>
          <p:nvPr/>
        </p:nvSpPr>
        <p:spPr>
          <a:xfrm>
            <a:off x="8500684" y="1472195"/>
            <a:ext cx="3088015" cy="2569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eRD109/PED Initiatives: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Discrete COTS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SiPM, 14-bit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CALOROC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SiPM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10-bit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ALCOR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SiPM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, 1 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EICROC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AC-LGAD, pixel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FCFD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– AC-LGAD, strip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</a:rPr>
              <a:t>FCFD Variant </a:t>
            </a:r>
            <a:r>
              <a:rPr lang="en-US" sz="1400" dirty="0">
                <a:solidFill>
                  <a:prstClr val="black"/>
                </a:solidFill>
              </a:rPr>
              <a:t>– HRPPD/MCP-PMT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cs typeface="Arial" charset="0"/>
              </a:rPr>
              <a:t>SALSA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- MPGD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E355F1-C33E-B504-C27C-4BF00D3A645A}"/>
              </a:ext>
            </a:extLst>
          </p:cNvPr>
          <p:cNvGrpSpPr/>
          <p:nvPr/>
        </p:nvGrpSpPr>
        <p:grpSpPr>
          <a:xfrm>
            <a:off x="1371601" y="638175"/>
            <a:ext cx="6648188" cy="5962650"/>
            <a:chOff x="2913321" y="825178"/>
            <a:chExt cx="6084663" cy="52779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8D5A2D7-B849-0B6B-FAFA-92BE007B4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504" y="825178"/>
              <a:ext cx="3772408" cy="5277910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5F39B9B-383B-4826-D302-E0B584355081}"/>
                </a:ext>
              </a:extLst>
            </p:cNvPr>
            <p:cNvSpPr/>
            <p:nvPr/>
          </p:nvSpPr>
          <p:spPr>
            <a:xfrm>
              <a:off x="2913321" y="4688958"/>
              <a:ext cx="4187841" cy="1414130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0C202A-A98B-3442-BA34-BDEC98B21F02}"/>
                </a:ext>
              </a:extLst>
            </p:cNvPr>
            <p:cNvSpPr txBox="1"/>
            <p:nvPr/>
          </p:nvSpPr>
          <p:spPr>
            <a:xfrm>
              <a:off x="7215637" y="3588537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017B59-0879-2C66-1AD1-65FAB0EC82BF}"/>
                </a:ext>
              </a:extLst>
            </p:cNvPr>
            <p:cNvSpPr txBox="1"/>
            <p:nvPr/>
          </p:nvSpPr>
          <p:spPr>
            <a:xfrm>
              <a:off x="7215637" y="518431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A187B3C-0AB7-501B-7D63-231F46760E03}"/>
                </a:ext>
              </a:extLst>
            </p:cNvPr>
            <p:cNvSpPr/>
            <p:nvPr/>
          </p:nvSpPr>
          <p:spPr>
            <a:xfrm>
              <a:off x="2913321" y="3225788"/>
              <a:ext cx="4187841" cy="1187524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76B26A2-19C6-922C-DD77-F20224D0CC09}"/>
                </a:ext>
              </a:extLst>
            </p:cNvPr>
            <p:cNvSpPr/>
            <p:nvPr/>
          </p:nvSpPr>
          <p:spPr>
            <a:xfrm>
              <a:off x="2913321" y="1598151"/>
              <a:ext cx="4187841" cy="144842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A91B41-1FAF-B22B-3BC9-6E2181901A6A}"/>
                </a:ext>
              </a:extLst>
            </p:cNvPr>
            <p:cNvSpPr txBox="1"/>
            <p:nvPr/>
          </p:nvSpPr>
          <p:spPr>
            <a:xfrm>
              <a:off x="7215637" y="207413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eRD109/PED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CF53C0-6C75-0917-6E20-9E8BACD4753B}"/>
                </a:ext>
              </a:extLst>
            </p:cNvPr>
            <p:cNvSpPr txBox="1"/>
            <p:nvPr/>
          </p:nvSpPr>
          <p:spPr>
            <a:xfrm>
              <a:off x="7215637" y="1148221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CERN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0F3131-A745-99DF-9A44-5C32FC93B545}"/>
                </a:ext>
              </a:extLst>
            </p:cNvPr>
            <p:cNvSpPr/>
            <p:nvPr/>
          </p:nvSpPr>
          <p:spPr>
            <a:xfrm>
              <a:off x="7215637" y="2918011"/>
              <a:ext cx="17823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KIT, NASA (GSFC), ANL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3DE2B4-E33F-9E75-F17F-EF77BEE7D521}"/>
                </a:ext>
              </a:extLst>
            </p:cNvPr>
            <p:cNvSpPr/>
            <p:nvPr/>
          </p:nvSpPr>
          <p:spPr>
            <a:xfrm>
              <a:off x="7215637" y="4496813"/>
              <a:ext cx="10003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U. Glasgow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999D942-82DB-23D7-9B3B-95AE55326F4F}"/>
              </a:ext>
            </a:extLst>
          </p:cNvPr>
          <p:cNvSpPr txBox="1">
            <a:spLocks/>
          </p:cNvSpPr>
          <p:nvPr/>
        </p:nvSpPr>
        <p:spPr>
          <a:xfrm>
            <a:off x="7807695" y="4347408"/>
            <a:ext cx="3877485" cy="341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Readout: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(1) Discrete COTS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Six (6) ASICs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7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47B8D-D6A8-B508-A588-361AB062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C958A8-E2F8-9CFE-45AF-6AA0048B5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11A7E-4FD9-88A3-4E47-56C97EC4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99824-62C7-13AC-BD2F-3826E2A99B33}"/>
              </a:ext>
            </a:extLst>
          </p:cNvPr>
          <p:cNvSpPr txBox="1"/>
          <p:nvPr/>
        </p:nvSpPr>
        <p:spPr>
          <a:xfrm>
            <a:off x="461963" y="928963"/>
            <a:ext cx="114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Approximate quantities and costs shown with overages of 10% Discrete and 30% ASICs for production yields.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Costs include mask sets, fabrication, packaging &amp; test NRE.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BB71C28-8D67-E826-32B0-725C81AAF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92435"/>
              </p:ext>
            </p:extLst>
          </p:nvPr>
        </p:nvGraphicFramePr>
        <p:xfrm>
          <a:off x="1945230" y="1575294"/>
          <a:ext cx="9299713" cy="3401262"/>
        </p:xfrm>
        <a:graphic>
          <a:graphicData uri="http://schemas.openxmlformats.org/drawingml/2006/table">
            <a:tbl>
              <a:tblPr firstRow="1" bandRow="1"/>
              <a:tblGrid>
                <a:gridCol w="1189856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599243">
                  <a:extLst>
                    <a:ext uri="{9D8B030D-6E8A-4147-A177-3AD203B41FA5}">
                      <a16:colId xmlns:a16="http://schemas.microsoft.com/office/drawing/2014/main" val="1649113492"/>
                    </a:ext>
                  </a:extLst>
                </a:gridCol>
                <a:gridCol w="870328">
                  <a:extLst>
                    <a:ext uri="{9D8B030D-6E8A-4147-A177-3AD203B41FA5}">
                      <a16:colId xmlns:a16="http://schemas.microsoft.com/office/drawing/2014/main" val="1721257193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5437060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795992135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3798977521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3212647360"/>
                    </a:ext>
                  </a:extLst>
                </a:gridCol>
                <a:gridCol w="849085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  <a:gridCol w="2536372">
                  <a:extLst>
                    <a:ext uri="{9D8B030D-6E8A-4147-A177-3AD203B41FA5}">
                      <a16:colId xmlns:a16="http://schemas.microsoft.com/office/drawing/2014/main" val="608681812"/>
                    </a:ext>
                  </a:extLst>
                </a:gridCol>
              </a:tblGrid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#Ch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#Ch/Unit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#ASICs/Wafer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#Wafers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Node (nm)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Packaging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Cost/</a:t>
                      </a:r>
                      <a:r>
                        <a:rPr lang="en-US" dirty="0" err="1"/>
                        <a:t>ch</a:t>
                      </a:r>
                      <a:r>
                        <a:rPr lang="en-US" dirty="0"/>
                        <a:t> (US$)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</a:t>
                      </a:r>
                    </a:p>
                    <a:p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71558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Discrete/COTS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27.6k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 Digitizers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66 </a:t>
                      </a:r>
                    </a:p>
                    <a:p>
                      <a:r>
                        <a:rPr lang="en-US" sz="1000" dirty="0"/>
                        <a:t>(Includes FE Interface PCB)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 University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35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038980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CALOROC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144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OMEGA/IN2P3/IJCL, ORNL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EICROC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7.5 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1,024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130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Wafer Bump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OMEGA/IN2P3/IJCL/CEA-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AGH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FCFD strip FCFD Variant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3.1 M</a:t>
                      </a:r>
                    </a:p>
                    <a:p>
                      <a:r>
                        <a:rPr lang="en-US" dirty="0"/>
                        <a:t>207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Bump/Wire</a:t>
                      </a:r>
                    </a:p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0.4</a:t>
                      </a:r>
                    </a:p>
                    <a:p>
                      <a:r>
                        <a:rPr lang="en-US" dirty="0"/>
                        <a:t>4.1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ALCOR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461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SALSA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256 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3.2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CEA-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Saclay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U Sao Paulo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025AD1-B353-92E1-5585-7F51F5AD819C}"/>
              </a:ext>
            </a:extLst>
          </p:cNvPr>
          <p:cNvSpPr txBox="1"/>
          <p:nvPr/>
        </p:nvSpPr>
        <p:spPr>
          <a:xfrm>
            <a:off x="461963" y="4953520"/>
            <a:ext cx="591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Production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65 nm: $750 k masks + $3.5 k per wafer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110 nm: $190 k masks + $4 k per wafer</a:t>
            </a:r>
          </a:p>
          <a:p>
            <a:pPr marL="1657350" lvl="3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130 nm: $250 k masks + $4 k per wafer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F7677B1-446D-2AE5-6B06-C69FA1BC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03" y="2280013"/>
            <a:ext cx="538089" cy="310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1E357-27CC-BCBF-5F5C-289BEACB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79" y="2799092"/>
            <a:ext cx="485310" cy="360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EE88D-971C-032E-3C4D-5D59C8CDD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76" y="4599430"/>
            <a:ext cx="461357" cy="338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D6281-31D5-0E02-2B37-BB301F4B3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93" y="4225616"/>
            <a:ext cx="501451" cy="338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1DD7CF-E2E1-8DF3-232C-F990DEEF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2" y="3256526"/>
            <a:ext cx="491884" cy="365760"/>
          </a:xfrm>
          <a:prstGeom prst="rect">
            <a:avLst/>
          </a:prstGeom>
        </p:spPr>
      </p:pic>
      <p:pic>
        <p:nvPicPr>
          <p:cNvPr id="13" name="Content Placeholder 9">
            <a:extLst>
              <a:ext uri="{FF2B5EF4-FFF2-40B4-BE49-F238E27FC236}">
                <a16:creationId xmlns:a16="http://schemas.microsoft.com/office/drawing/2014/main" id="{5D57AFDE-F8F0-1EE6-052C-48485EC02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93" y="3764280"/>
            <a:ext cx="538090" cy="310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76D40-5A1A-F02D-B241-DC8F550BB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3" y="4586576"/>
            <a:ext cx="491883" cy="3657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FDA94A-FE1B-022F-0642-894D8D703D90}"/>
              </a:ext>
            </a:extLst>
          </p:cNvPr>
          <p:cNvSpPr txBox="1"/>
          <p:nvPr/>
        </p:nvSpPr>
        <p:spPr>
          <a:xfrm>
            <a:off x="6160173" y="4975892"/>
            <a:ext cx="5507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Packaging BGA: $3-$7.5 per chip; Wafer Bump: ~$25 k</a:t>
            </a:r>
          </a:p>
          <a:p>
            <a:pPr lvl="1" defTabSz="457200"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407FD"/>
                </a:solidFill>
                <a:latin typeface="Calibri" panose="020F0502020204030204"/>
              </a:rPr>
              <a:t>ASIC Costs Total: ~$4 M</a:t>
            </a:r>
          </a:p>
          <a:p>
            <a:pPr marL="1200150" lvl="2" indent="-285750" defTabSz="457200"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2407FD"/>
                </a:solidFill>
                <a:latin typeface="Calibri" panose="020F0502020204030204"/>
              </a:rPr>
              <a:t>Masks: ~$3 M; Chips: ~$1 M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E3762D-E5E0-D5A2-0585-2B1B905DAFA1}"/>
              </a:ext>
            </a:extLst>
          </p:cNvPr>
          <p:cNvSpPr txBox="1">
            <a:spLocks/>
          </p:cNvSpPr>
          <p:nvPr/>
        </p:nvSpPr>
        <p:spPr>
          <a:xfrm>
            <a:off x="2306321" y="6169611"/>
            <a:ext cx="9555996" cy="278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B050"/>
                </a:solidFill>
                <a:cs typeface="Arial" panose="020B0604020202020204" pitchFamily="34" charset="0"/>
              </a:rPr>
              <a:t>*Approved for 36 </a:t>
            </a:r>
            <a:r>
              <a:rPr lang="en-US" sz="1600" dirty="0" err="1">
                <a:solidFill>
                  <a:srgbClr val="00B050"/>
                </a:solidFill>
                <a:cs typeface="Arial" panose="020B0604020202020204" pitchFamily="34" charset="0"/>
              </a:rPr>
              <a:t>ch</a:t>
            </a:r>
            <a:r>
              <a:rPr lang="en-US" sz="1600" dirty="0">
                <a:solidFill>
                  <a:srgbClr val="00B050"/>
                </a:solidFill>
                <a:cs typeface="Arial" panose="020B0604020202020204" pitchFamily="34" charset="0"/>
              </a:rPr>
              <a:t> CALOROC, documented in record of decision EIC-ROD-051 (21 November 2025)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8A95670-3891-4CD0-2307-AA4C3029893D}"/>
              </a:ext>
            </a:extLst>
          </p:cNvPr>
          <p:cNvSpPr txBox="1">
            <a:spLocks/>
          </p:cNvSpPr>
          <p:nvPr/>
        </p:nvSpPr>
        <p:spPr>
          <a:xfrm>
            <a:off x="11244943" y="2321969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cs typeface="Arial" panose="020B0604020202020204" pitchFamily="34" charset="0"/>
              </a:rPr>
              <a:t>DOE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0F2C50C-5B73-B84E-6A44-7070C4DEFAD9}"/>
              </a:ext>
            </a:extLst>
          </p:cNvPr>
          <p:cNvSpPr txBox="1">
            <a:spLocks/>
          </p:cNvSpPr>
          <p:nvPr/>
        </p:nvSpPr>
        <p:spPr>
          <a:xfrm>
            <a:off x="11268139" y="2821950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In-Kind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7C4882-BC16-813D-DC62-28873DE4DD6E}"/>
              </a:ext>
            </a:extLst>
          </p:cNvPr>
          <p:cNvSpPr txBox="1">
            <a:spLocks/>
          </p:cNvSpPr>
          <p:nvPr/>
        </p:nvSpPr>
        <p:spPr>
          <a:xfrm>
            <a:off x="11268139" y="3248413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In-Kind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1E8AA0E-7A57-EE82-1C69-0EAC0AFC33C7}"/>
              </a:ext>
            </a:extLst>
          </p:cNvPr>
          <p:cNvSpPr txBox="1">
            <a:spLocks/>
          </p:cNvSpPr>
          <p:nvPr/>
        </p:nvSpPr>
        <p:spPr>
          <a:xfrm>
            <a:off x="11265042" y="4163552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In-Kind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84FEE61-1738-5144-CF92-A509386919AA}"/>
              </a:ext>
            </a:extLst>
          </p:cNvPr>
          <p:cNvSpPr txBox="1">
            <a:spLocks/>
          </p:cNvSpPr>
          <p:nvPr/>
        </p:nvSpPr>
        <p:spPr>
          <a:xfrm>
            <a:off x="11265042" y="4584955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In-Kind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5F06838-427A-9034-023F-661411557887}"/>
              </a:ext>
            </a:extLst>
          </p:cNvPr>
          <p:cNvSpPr txBox="1">
            <a:spLocks/>
          </p:cNvSpPr>
          <p:nvPr/>
        </p:nvSpPr>
        <p:spPr>
          <a:xfrm>
            <a:off x="11244943" y="3838507"/>
            <a:ext cx="597274" cy="3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cs typeface="Arial" panose="020B0604020202020204" pitchFamily="34" charset="0"/>
              </a:rPr>
              <a:t>DOE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2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18A8C-4DC5-B19A-3AF2-9615DF957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7CEED-5082-66C5-A400-1EEF06EA5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701F4-E622-3498-1F2B-752FD3BA6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 – </a:t>
            </a:r>
            <a:r>
              <a:rPr lang="en-US" sz="2000" dirty="0"/>
              <a:t>Discrete &amp; ASICs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8FB2EEC-52A8-AA95-2D46-B4EC573F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63281"/>
              </p:ext>
            </p:extLst>
          </p:nvPr>
        </p:nvGraphicFramePr>
        <p:xfrm>
          <a:off x="461962" y="814866"/>
          <a:ext cx="11499234" cy="505697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45860">
                  <a:extLst>
                    <a:ext uri="{9D8B030D-6E8A-4147-A177-3AD203B41FA5}">
                      <a16:colId xmlns:a16="http://schemas.microsoft.com/office/drawing/2014/main" val="1723603135"/>
                    </a:ext>
                  </a:extLst>
                </a:gridCol>
                <a:gridCol w="4873978">
                  <a:extLst>
                    <a:ext uri="{9D8B030D-6E8A-4147-A177-3AD203B41FA5}">
                      <a16:colId xmlns:a16="http://schemas.microsoft.com/office/drawing/2014/main" val="543706014"/>
                    </a:ext>
                  </a:extLst>
                </a:gridCol>
                <a:gridCol w="2721429">
                  <a:extLst>
                    <a:ext uri="{9D8B030D-6E8A-4147-A177-3AD203B41FA5}">
                      <a16:colId xmlns:a16="http://schemas.microsoft.com/office/drawing/2014/main" val="3048827544"/>
                    </a:ext>
                  </a:extLst>
                </a:gridCol>
                <a:gridCol w="1119615">
                  <a:extLst>
                    <a:ext uri="{9D8B030D-6E8A-4147-A177-3AD203B41FA5}">
                      <a16:colId xmlns:a16="http://schemas.microsoft.com/office/drawing/2014/main" val="3212647360"/>
                    </a:ext>
                  </a:extLst>
                </a:gridCol>
                <a:gridCol w="1338352">
                  <a:extLst>
                    <a:ext uri="{9D8B030D-6E8A-4147-A177-3AD203B41FA5}">
                      <a16:colId xmlns:a16="http://schemas.microsoft.com/office/drawing/2014/main" val="1472731062"/>
                    </a:ext>
                  </a:extLst>
                </a:gridCol>
              </a:tblGrid>
              <a:tr h="5078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 &amp; Development Summary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Next Steps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Ready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Institution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91798"/>
                  </a:ext>
                </a:extLst>
              </a:tr>
              <a:tr h="374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/>
                        <a:t>Discrete/COTS</a:t>
                      </a:r>
                    </a:p>
                    <a:p>
                      <a:endParaRPr lang="en-US" sz="135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Devices selected, PCB design practically completed.</a:t>
                      </a:r>
                    </a:p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tests FY24-FY25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article FY26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/>
                        <a:t>Indiana University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12834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CALOROC (36)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Interface design FY23-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CALOROC1A/B designed FY24-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CALOROC1A: ADC/TOT + TOA, full SRO interface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CALOROC1B: Switched gain (4) + ADC + TDC, full  SRO interface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CALOROC2 (36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–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 version 1A/1B.</a:t>
                      </a:r>
                    </a:p>
                    <a:p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Tests - FY26-FY27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FY28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OMEGA/IN2P3/IJCL/CEA-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AGH, ORNL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05017"/>
                  </a:ext>
                </a:extLst>
              </a:tr>
              <a:tr h="3243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EICROC (32x32)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 (4x4) designed FY24-FY25, EICROC1 (32x32) </a:t>
                      </a:r>
                      <a:r>
                        <a:rPr lang="en-US" sz="135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EICROC0A: ADC + TOA, improved testability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EICROC0B: Replaced ADC with peak sensing, Wilkinson ADC, lower power. EICROC1: added full SRO interface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EICROC2 (32x32)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Derandomizer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ZS. Digital on Top design for lower power (~1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mW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 Tests.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FY27 – 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OMEGA/IN2P3/IJCL/CEA-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AGH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84"/>
                  </a:ext>
                </a:extLst>
              </a:tr>
              <a:tr h="3048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FCFD (128)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 end characterized, FCFDv1 (6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FY23-FY24 characterized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FY25; </a:t>
                      </a:r>
                      <a:r>
                        <a:rPr lang="en-US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FCFDv1.2 and FCFDv2 FY26; FCFDv3 FY26-FY27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FCFDv2 (32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 ADC, TDC, interfaces from ETROC, ECON CERN.</a:t>
                      </a:r>
                    </a:p>
                    <a:p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FCFDv3 (128 </a:t>
                      </a:r>
                      <a:r>
                        <a:rPr lang="en-US" sz="135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488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 Variant (64)</a:t>
                      </a:r>
                    </a:p>
                    <a:p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FCFDv1.1 FY25 </a:t>
                      </a:r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tests with sensors</a:t>
                      </a:r>
                      <a:r>
                        <a:rPr lang="en-US" sz="135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FCFD Variant v1 FY26; FCFD Variant v2 FY26-FY27; FCFD Variant v3 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Harmonize sensor/ASIC specifications, adapt FCFD for 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ch.</a:t>
                      </a:r>
                      <a:endParaRPr 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FNAL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54283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ALCOR (64)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ALCORv2.1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beam tests FY24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 v3 (64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FY24-FY26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specification, SRO interface, BGA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ALCOR-64 – FY26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iteration for production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FY26 – FY27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INFN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493455"/>
                  </a:ext>
                </a:extLst>
              </a:tr>
              <a:tr h="37446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SALSA (64)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SALSA0/1 FY24, SALSA2 (32 </a:t>
                      </a:r>
                      <a:r>
                        <a:rPr lang="en-US" sz="135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designed FY23-FY25</a:t>
                      </a:r>
                    </a:p>
                    <a:p>
                      <a:r>
                        <a:rPr lang="en-US" sz="135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SRO interface, most DSP features, Submission October 2025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SALSA3 (64 </a:t>
                      </a:r>
                      <a:r>
                        <a:rPr lang="en-US" sz="135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FY25-FY27</a:t>
                      </a:r>
                    </a:p>
                    <a:p>
                      <a:r>
                        <a:rPr lang="en-US" sz="135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 DSP, 64 </a:t>
                      </a:r>
                      <a:r>
                        <a:rPr lang="en-US" sz="135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</a:t>
                      </a:r>
                      <a:endParaRPr lang="en-US" sz="135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CEA-</a:t>
                      </a:r>
                      <a:r>
                        <a:rPr lang="en-US" dirty="0" err="1"/>
                        <a:t>Saclay</a:t>
                      </a:r>
                      <a:r>
                        <a:rPr lang="en-US" dirty="0"/>
                        <a:t>, U Sao Paulo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21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043084C-F85F-B207-B1BF-A04A0D99CAF3}"/>
              </a:ext>
            </a:extLst>
          </p:cNvPr>
          <p:cNvSpPr txBox="1"/>
          <p:nvPr/>
        </p:nvSpPr>
        <p:spPr>
          <a:xfrm>
            <a:off x="484839" y="5871625"/>
            <a:ext cx="91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ASIC production is ~1 Year: Fab, Packaging, Test. Additional information in the following slides. CD-3 in FY28.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9B9085-EC6F-667E-7257-9D392149AFA4}"/>
              </a:ext>
            </a:extLst>
          </p:cNvPr>
          <p:cNvGrpSpPr/>
          <p:nvPr/>
        </p:nvGrpSpPr>
        <p:grpSpPr>
          <a:xfrm>
            <a:off x="2686050" y="6221719"/>
            <a:ext cx="1364706" cy="307777"/>
            <a:chOff x="2686050" y="6221719"/>
            <a:chExt cx="1364706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F3976B-DD09-7327-624C-A7642A28A570}"/>
                </a:ext>
              </a:extLst>
            </p:cNvPr>
            <p:cNvSpPr/>
            <p:nvPr/>
          </p:nvSpPr>
          <p:spPr>
            <a:xfrm>
              <a:off x="2686050" y="6296025"/>
              <a:ext cx="304800" cy="1619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ED5D13-E656-7190-EDB4-79E49A4FA8DD}"/>
                </a:ext>
              </a:extLst>
            </p:cNvPr>
            <p:cNvSpPr txBox="1"/>
            <p:nvPr/>
          </p:nvSpPr>
          <p:spPr>
            <a:xfrm>
              <a:off x="2990850" y="6221719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Complete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61AC3-4F8A-A268-B2C8-51D4C1226A78}"/>
              </a:ext>
            </a:extLst>
          </p:cNvPr>
          <p:cNvGrpSpPr/>
          <p:nvPr/>
        </p:nvGrpSpPr>
        <p:grpSpPr>
          <a:xfrm>
            <a:off x="4210050" y="6221719"/>
            <a:ext cx="2020334" cy="307777"/>
            <a:chOff x="2686050" y="6221719"/>
            <a:chExt cx="2020334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E5222-60C7-AE4E-D6CC-4FD94D7A9B55}"/>
                </a:ext>
              </a:extLst>
            </p:cNvPr>
            <p:cNvSpPr/>
            <p:nvPr/>
          </p:nvSpPr>
          <p:spPr>
            <a:xfrm>
              <a:off x="2686050" y="6296025"/>
              <a:ext cx="304800" cy="161925"/>
            </a:xfrm>
            <a:prstGeom prst="rect">
              <a:avLst/>
            </a:prstGeom>
            <a:solidFill>
              <a:srgbClr val="2407F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5EC5A0-33F5-00EB-F8BD-9035B5B614C5}"/>
                </a:ext>
              </a:extLst>
            </p:cNvPr>
            <p:cNvSpPr txBox="1"/>
            <p:nvPr/>
          </p:nvSpPr>
          <p:spPr>
            <a:xfrm>
              <a:off x="2990850" y="6221719"/>
              <a:ext cx="1715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Feb 2026 delivery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D2D8A6-FFDE-E6CE-3474-FE052BCACA38}"/>
              </a:ext>
            </a:extLst>
          </p:cNvPr>
          <p:cNvGrpSpPr/>
          <p:nvPr/>
        </p:nvGrpSpPr>
        <p:grpSpPr>
          <a:xfrm>
            <a:off x="6443129" y="6221719"/>
            <a:ext cx="1475313" cy="307777"/>
            <a:chOff x="2686050" y="6221719"/>
            <a:chExt cx="1475313" cy="3077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D4C121-127B-7DC8-D1D2-3107C8A043FF}"/>
                </a:ext>
              </a:extLst>
            </p:cNvPr>
            <p:cNvSpPr/>
            <p:nvPr/>
          </p:nvSpPr>
          <p:spPr>
            <a:xfrm>
              <a:off x="2686050" y="6296025"/>
              <a:ext cx="304800" cy="1619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2166C-1ADC-DFAB-A9EF-DEC328B9BC50}"/>
                </a:ext>
              </a:extLst>
            </p:cNvPr>
            <p:cNvSpPr txBox="1"/>
            <p:nvPr/>
          </p:nvSpPr>
          <p:spPr>
            <a:xfrm>
              <a:off x="2990850" y="6221719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 Next Steps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38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19E23-4538-FE86-2F69-A4C0EE029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AED0E-8901-D558-7B18-A3F805B0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FBC42-A1DC-B578-5F74-923C136F8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4"/>
            <a:ext cx="11499925" cy="5166989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FA0DDD-0D13-9344-C12B-7058B7A3B461}"/>
              </a:ext>
            </a:extLst>
          </p:cNvPr>
          <p:cNvSpPr txBox="1">
            <a:spLocks/>
          </p:cNvSpPr>
          <p:nvPr/>
        </p:nvSpPr>
        <p:spPr>
          <a:xfrm>
            <a:off x="461963" y="930274"/>
            <a:ext cx="11521440" cy="54052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prstClr val="black"/>
                </a:solidFill>
                <a:cs typeface="Arial"/>
              </a:rPr>
              <a:t>Considerable progress: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900" dirty="0">
                <a:cs typeface="Arial"/>
              </a:rPr>
              <a:t>Development of </a:t>
            </a:r>
            <a:r>
              <a:rPr lang="en-US" sz="2900" dirty="0">
                <a:solidFill>
                  <a:srgbClr val="0000FF"/>
                </a:solidFill>
                <a:cs typeface="Arial"/>
              </a:rPr>
              <a:t>ASICs </a:t>
            </a:r>
            <a:r>
              <a:rPr lang="en-US" sz="2900" dirty="0">
                <a:cs typeface="Arial"/>
              </a:rPr>
              <a:t>nearing final designs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0000FF"/>
                </a:solidFill>
                <a:cs typeface="Arial"/>
              </a:rPr>
              <a:t>Internal design reviews </a:t>
            </a:r>
            <a:r>
              <a:rPr lang="en-US" sz="2900" dirty="0">
                <a:cs typeface="Arial"/>
              </a:rPr>
              <a:t>for each ASIC starting Q1 2026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900" dirty="0">
                <a:solidFill>
                  <a:srgbClr val="2407FD"/>
                </a:solidFill>
                <a:cs typeface="Arial"/>
              </a:rPr>
              <a:t>Readiness reviews 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for each ASIC prior to start of production.</a:t>
            </a:r>
          </a:p>
          <a:p>
            <a:pPr marL="231775" lvl="1" indent="0">
              <a:buNone/>
            </a:pPr>
            <a:endParaRPr lang="en-US" sz="23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300" dirty="0">
                <a:solidFill>
                  <a:prstClr val="black"/>
                </a:solidFill>
                <a:cs typeface="Arial"/>
              </a:rPr>
              <a:t>Outlook</a:t>
            </a:r>
          </a:p>
          <a:p>
            <a:pPr marL="574675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solidFill>
                  <a:srgbClr val="0000FF"/>
                </a:solidFill>
                <a:cs typeface="Arial"/>
              </a:rPr>
              <a:t>Finalize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 Project Engineering and Design (</a:t>
            </a:r>
            <a:r>
              <a:rPr lang="en-US" sz="2900" dirty="0">
                <a:solidFill>
                  <a:srgbClr val="0000FF"/>
                </a:solidFill>
                <a:cs typeface="Arial"/>
              </a:rPr>
              <a:t>PED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) phase</a:t>
            </a:r>
          </a:p>
          <a:p>
            <a:pPr marL="574675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solidFill>
                  <a:prstClr val="black"/>
                </a:solidFill>
                <a:cs typeface="Arial"/>
              </a:rPr>
              <a:t>Developments are within the R&amp;D, PED, construction and installation </a:t>
            </a:r>
            <a:r>
              <a:rPr lang="en-US" sz="2900" dirty="0">
                <a:solidFill>
                  <a:srgbClr val="2407FD"/>
                </a:solidFill>
                <a:cs typeface="Arial"/>
              </a:rPr>
              <a:t>schedules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. </a:t>
            </a:r>
            <a:r>
              <a:rPr lang="en-US" sz="2900" dirty="0">
                <a:solidFill>
                  <a:srgbClr val="2407FD"/>
                </a:solidFill>
                <a:cs typeface="Arial"/>
              </a:rPr>
              <a:t>Costs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 are well understood.</a:t>
            </a:r>
            <a:endParaRPr lang="en-US" sz="2900" dirty="0"/>
          </a:p>
          <a:p>
            <a:pPr marL="574675" lvl="1" indent="-342900">
              <a:buFont typeface="Wingdings" panose="05000000000000000000" pitchFamily="2" charset="2"/>
              <a:buChar char="q"/>
            </a:pPr>
            <a:r>
              <a:rPr lang="en-US" sz="2900" dirty="0">
                <a:solidFill>
                  <a:srgbClr val="0000FF"/>
                </a:solidFill>
                <a:cs typeface="Arial"/>
              </a:rPr>
              <a:t>Production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 of ASICs and FEBs, including QA/QC, expected to be ready</a:t>
            </a:r>
            <a:r>
              <a:rPr lang="en-US" sz="2900" dirty="0">
                <a:cs typeface="Arial"/>
              </a:rPr>
              <a:t> for </a:t>
            </a:r>
            <a:r>
              <a:rPr lang="en-US" sz="2900" dirty="0">
                <a:solidFill>
                  <a:srgbClr val="0000FF"/>
                </a:solidFill>
                <a:cs typeface="Arial"/>
              </a:rPr>
              <a:t>installation within FY30 – FY32</a:t>
            </a:r>
            <a:r>
              <a:rPr lang="en-US" sz="2900" dirty="0">
                <a:solidFill>
                  <a:prstClr val="black"/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85628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924.potx" id="{71A51187-4E24-47FA-ABCB-D4BFDCCFBFCB}" vid="{96F8F30C-5A31-45B4-A89E-A3B45A08558E}"/>
    </a:ext>
  </a:extLst>
</a:theme>
</file>

<file path=ppt/theme/theme2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2352377a-63f2-414e-9291-4b9957ac4bd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4037D52DD7A40B7473D286F4904EE" ma:contentTypeVersion="15" ma:contentTypeDescription="Create a new document." ma:contentTypeScope="" ma:versionID="cd5d6e4532fb2b808ca6212087a8709b">
  <xsd:schema xmlns:xsd="http://www.w3.org/2001/XMLSchema" xmlns:xs="http://www.w3.org/2001/XMLSchema" xmlns:p="http://schemas.microsoft.com/office/2006/metadata/properties" xmlns:ns2="2352377a-63f2-414e-9291-4b9957ac4bde" xmlns:ns3="dd7425a4-fa23-406d-b478-3c2992d2d4ba" xmlns:ns4="3bfd71d5-c7ac-4dca-b865-a609d1eb4074" targetNamespace="http://schemas.microsoft.com/office/2006/metadata/properties" ma:root="true" ma:fieldsID="89dafafcfe35c47e2579c3d5d701f3eb" ns2:_="" ns3:_="" ns4:_="">
    <xsd:import namespace="2352377a-63f2-414e-9291-4b9957ac4bde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2377a-63f2-414e-9291-4b9957ac4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88647-562A-460A-88A0-13D05ABABF01}">
  <ds:schemaRefs>
    <ds:schemaRef ds:uri="2352377a-63f2-414e-9291-4b9957ac4bde"/>
    <ds:schemaRef ds:uri="3bfd71d5-c7ac-4dca-b865-a609d1eb4074"/>
    <ds:schemaRef ds:uri="b06df8a4-c198-4f86-a4ae-b9b815c97217"/>
    <ds:schemaRef ds:uri="b0758665-f9e7-42fb-86fc-03d0085545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C4B8A5-A715-4677-96D3-53C5B3162F9A}">
  <ds:schemaRefs>
    <ds:schemaRef ds:uri="2352377a-63f2-414e-9291-4b9957ac4bde"/>
    <ds:schemaRef ds:uri="3bfd71d5-c7ac-4dca-b865-a609d1eb4074"/>
    <ds:schemaRef ds:uri="dd7425a4-fa23-406d-b478-3c2992d2d4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CD-3B EIC_PPT_Outline_Template_Widescreen_0924</Template>
  <TotalTime>13382</TotalTime>
  <Words>851</Words>
  <Application>Microsoft Office PowerPoint</Application>
  <PresentationFormat>Widescreen</PresentationFormat>
  <Paragraphs>189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BNL</vt:lpstr>
      <vt:lpstr>1_BNL</vt:lpstr>
      <vt:lpstr>ePIC Collaboration Meeting ASIC Status Overview</vt:lpstr>
      <vt:lpstr>Outline</vt:lpstr>
      <vt:lpstr>ePIC Channels, Scale &amp; Techology</vt:lpstr>
      <vt:lpstr>Technical Progress</vt:lpstr>
      <vt:lpstr>Path Forward – Discrete &amp; ASICs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EVMS for CD-3A &amp; CD-3B</dc:title>
  <dc:subject/>
  <dc:creator>Krug, Kelly</dc:creator>
  <cp:keywords/>
  <dc:description/>
  <cp:lastModifiedBy>Fernando Barbosa</cp:lastModifiedBy>
  <cp:revision>15</cp:revision>
  <dcterms:created xsi:type="dcterms:W3CDTF">2024-12-02T19:13:25Z</dcterms:created>
  <dcterms:modified xsi:type="dcterms:W3CDTF">2026-01-20T23:12:55Z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0x01010000F4037D52DD7A40B7473D286F4904EE</vt:lpwstr>
  </property>
  <property fmtid="{D5CDD505-2E9C-101B-9397-08002B2CF9AE}" pid="3" name="MediaServiceImageTags">
    <vt:lpwstr/>
  </property>
  <property fmtid="{D5CDD505-2E9C-101B-9397-08002B2CF9AE}" pid="4" name="Order">
    <vt:lpwstr>93500.0000000000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