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4"/>
  </p:notesMasterIdLst>
  <p:sldIdLst>
    <p:sldId id="256" r:id="rId5"/>
    <p:sldId id="534" r:id="rId6"/>
    <p:sldId id="686" r:id="rId7"/>
    <p:sldId id="2147469539" r:id="rId8"/>
    <p:sldId id="4092" r:id="rId9"/>
    <p:sldId id="351" r:id="rId10"/>
    <p:sldId id="2147469549" r:id="rId11"/>
    <p:sldId id="2147469548" r:id="rId12"/>
    <p:sldId id="690" r:id="rId13"/>
    <p:sldId id="2147469545" r:id="rId14"/>
    <p:sldId id="548" r:id="rId15"/>
    <p:sldId id="4089" r:id="rId16"/>
    <p:sldId id="2147469544" r:id="rId17"/>
    <p:sldId id="4061" r:id="rId18"/>
    <p:sldId id="2147469540" r:id="rId19"/>
    <p:sldId id="4093" r:id="rId20"/>
    <p:sldId id="4051" r:id="rId21"/>
    <p:sldId id="276" r:id="rId22"/>
    <p:sldId id="214746954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384E4D-298C-492C-A93E-180F48ADAA5F}" v="315" dt="2026-01-21T07:19:26.0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33" autoAdjust="0"/>
    <p:restoredTop sz="94694"/>
  </p:normalViewPr>
  <p:slideViewPr>
    <p:cSldViewPr snapToGrid="0" snapToObjects="1">
      <p:cViewPr>
        <p:scale>
          <a:sx n="106" d="100"/>
          <a:sy n="106" d="100"/>
        </p:scale>
        <p:origin x="1872" y="120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ff Landgraf" userId="367c8676d18b2324" providerId="LiveId" clId="{35C7E814-08A3-4F31-ABCC-685D226CE632}"/>
    <pc:docChg chg="undo redo custSel addSld delSld modSld sldOrd modMainMaster">
      <pc:chgData name="Jeff Landgraf" userId="367c8676d18b2324" providerId="LiveId" clId="{35C7E814-08A3-4F31-ABCC-685D226CE632}" dt="2026-01-15T18:29:20.411" v="1281" actId="47"/>
      <pc:docMkLst>
        <pc:docMk/>
      </pc:docMkLst>
      <pc:sldChg chg="addSp delSp modSp mod">
        <pc:chgData name="Jeff Landgraf" userId="367c8676d18b2324" providerId="LiveId" clId="{35C7E814-08A3-4F31-ABCC-685D226CE632}" dt="2026-01-15T17:04:14.505" v="127" actId="478"/>
        <pc:sldMkLst>
          <pc:docMk/>
          <pc:sldMk cId="2246755923" sldId="256"/>
        </pc:sldMkLst>
        <pc:spChg chg="mod">
          <ac:chgData name="Jeff Landgraf" userId="367c8676d18b2324" providerId="LiveId" clId="{35C7E814-08A3-4F31-ABCC-685D226CE632}" dt="2026-01-15T17:03:44.803" v="123" actId="20577"/>
          <ac:spMkLst>
            <pc:docMk/>
            <pc:sldMk cId="2246755923" sldId="256"/>
            <ac:spMk id="2" creationId="{1C156CBC-DA70-7741-BB3F-BCDBBE052F88}"/>
          </ac:spMkLst>
        </pc:spChg>
        <pc:spChg chg="add del">
          <ac:chgData name="Jeff Landgraf" userId="367c8676d18b2324" providerId="LiveId" clId="{35C7E814-08A3-4F31-ABCC-685D226CE632}" dt="2026-01-15T17:04:14.035" v="126" actId="478"/>
          <ac:spMkLst>
            <pc:docMk/>
            <pc:sldMk cId="2246755923" sldId="256"/>
            <ac:spMk id="3" creationId="{D99E3DBE-B671-A042-E53D-5B91456B183A}"/>
          </ac:spMkLst>
        </pc:spChg>
        <pc:spChg chg="add del">
          <ac:chgData name="Jeff Landgraf" userId="367c8676d18b2324" providerId="LiveId" clId="{35C7E814-08A3-4F31-ABCC-685D226CE632}" dt="2026-01-15T17:04:14.505" v="127" actId="478"/>
          <ac:spMkLst>
            <pc:docMk/>
            <pc:sldMk cId="2246755923" sldId="256"/>
            <ac:spMk id="4" creationId="{88F24C63-6DB4-9D0B-3DDC-BDF4A2D7DB01}"/>
          </ac:spMkLst>
        </pc:spChg>
      </pc:sldChg>
      <pc:sldChg chg="delSp mod ord">
        <pc:chgData name="Jeff Landgraf" userId="367c8676d18b2324" providerId="LiveId" clId="{35C7E814-08A3-4F31-ABCC-685D226CE632}" dt="2026-01-15T18:29:09.279" v="1280"/>
        <pc:sldMkLst>
          <pc:docMk/>
          <pc:sldMk cId="2362200847" sldId="276"/>
        </pc:sldMkLst>
      </pc:sldChg>
      <pc:sldChg chg="addSp delSp modSp mod addAnim delAnim modAnim">
        <pc:chgData name="Jeff Landgraf" userId="367c8676d18b2324" providerId="LiveId" clId="{35C7E814-08A3-4F31-ABCC-685D226CE632}" dt="2026-01-15T18:06:51.123" v="993"/>
        <pc:sldMkLst>
          <pc:docMk/>
          <pc:sldMk cId="4031059580" sldId="534"/>
        </pc:sldMkLst>
        <pc:spChg chg="mod">
          <ac:chgData name="Jeff Landgraf" userId="367c8676d18b2324" providerId="LiveId" clId="{35C7E814-08A3-4F31-ABCC-685D226CE632}" dt="2026-01-15T17:55:09.905" v="916" actId="20577"/>
          <ac:spMkLst>
            <pc:docMk/>
            <pc:sldMk cId="4031059580" sldId="534"/>
            <ac:spMk id="6" creationId="{9E5CEDC7-C76D-E480-F537-4A26B4505B76}"/>
          </ac:spMkLst>
        </pc:spChg>
        <pc:picChg chg="add del mod">
          <ac:chgData name="Jeff Landgraf" userId="367c8676d18b2324" providerId="LiveId" clId="{35C7E814-08A3-4F31-ABCC-685D226CE632}" dt="2026-01-15T18:06:45.950" v="992" actId="1076"/>
          <ac:picMkLst>
            <pc:docMk/>
            <pc:sldMk cId="4031059580" sldId="534"/>
            <ac:picMk id="7" creationId="{205BA506-8260-7652-812C-F103E4448333}"/>
          </ac:picMkLst>
        </pc:picChg>
      </pc:sldChg>
      <pc:sldChg chg="delSp add del mod ord">
        <pc:chgData name="Jeff Landgraf" userId="367c8676d18b2324" providerId="LiveId" clId="{35C7E814-08A3-4F31-ABCC-685D226CE632}" dt="2026-01-15T17:38:03.349" v="410"/>
        <pc:sldMkLst>
          <pc:docMk/>
          <pc:sldMk cId="152865787" sldId="548"/>
        </pc:sldMkLst>
      </pc:sldChg>
      <pc:sldChg chg="delSp modSp mod">
        <pc:chgData name="Jeff Landgraf" userId="367c8676d18b2324" providerId="LiveId" clId="{35C7E814-08A3-4F31-ABCC-685D226CE632}" dt="2026-01-15T17:15:27.480" v="192" actId="478"/>
        <pc:sldMkLst>
          <pc:docMk/>
          <pc:sldMk cId="706539078" sldId="686"/>
        </pc:sldMkLst>
      </pc:sldChg>
      <pc:sldChg chg="delSp mod">
        <pc:chgData name="Jeff Landgraf" userId="367c8676d18b2324" providerId="LiveId" clId="{35C7E814-08A3-4F31-ABCC-685D226CE632}" dt="2026-01-15T17:16:17.994" v="202" actId="478"/>
        <pc:sldMkLst>
          <pc:docMk/>
          <pc:sldMk cId="1071761426" sldId="690"/>
        </pc:sldMkLst>
      </pc:sldChg>
      <pc:sldChg chg="ord">
        <pc:chgData name="Jeff Landgraf" userId="367c8676d18b2324" providerId="LiveId" clId="{35C7E814-08A3-4F31-ABCC-685D226CE632}" dt="2026-01-15T17:37:33.717" v="406"/>
        <pc:sldMkLst>
          <pc:docMk/>
          <pc:sldMk cId="4159858359" sldId="4051"/>
        </pc:sldMkLst>
      </pc:sldChg>
      <pc:sldChg chg="delSp mod ord">
        <pc:chgData name="Jeff Landgraf" userId="367c8676d18b2324" providerId="LiveId" clId="{35C7E814-08A3-4F31-ABCC-685D226CE632}" dt="2026-01-15T17:38:44.465" v="420"/>
        <pc:sldMkLst>
          <pc:docMk/>
          <pc:sldMk cId="3415880737" sldId="4061"/>
        </pc:sldMkLst>
      </pc:sldChg>
      <pc:sldChg chg="delSp modSp add del mod ord">
        <pc:chgData name="Jeff Landgraf" userId="367c8676d18b2324" providerId="LiveId" clId="{35C7E814-08A3-4F31-ABCC-685D226CE632}" dt="2026-01-15T17:37:53.533" v="408"/>
        <pc:sldMkLst>
          <pc:docMk/>
          <pc:sldMk cId="3287312522" sldId="4089"/>
        </pc:sldMkLst>
      </pc:sldChg>
      <pc:sldChg chg="addSp delSp modSp add del mod">
        <pc:chgData name="Jeff Landgraf" userId="367c8676d18b2324" providerId="LiveId" clId="{35C7E814-08A3-4F31-ABCC-685D226CE632}" dt="2026-01-15T18:24:56.367" v="1001" actId="1076"/>
        <pc:sldMkLst>
          <pc:docMk/>
          <pc:sldMk cId="790204698" sldId="4092"/>
        </pc:sldMkLst>
        <pc:spChg chg="mod">
          <ac:chgData name="Jeff Landgraf" userId="367c8676d18b2324" providerId="LiveId" clId="{35C7E814-08A3-4F31-ABCC-685D226CE632}" dt="2026-01-15T17:35:01.360" v="365" actId="1076"/>
          <ac:spMkLst>
            <pc:docMk/>
            <pc:sldMk cId="790204698" sldId="4092"/>
            <ac:spMk id="2" creationId="{66550DC5-DCC3-8133-E71E-6DFAC0DF90A4}"/>
          </ac:spMkLst>
        </pc:spChg>
        <pc:spChg chg="add mod">
          <ac:chgData name="Jeff Landgraf" userId="367c8676d18b2324" providerId="LiveId" clId="{35C7E814-08A3-4F31-ABCC-685D226CE632}" dt="2026-01-15T18:24:56.367" v="1001" actId="1076"/>
          <ac:spMkLst>
            <pc:docMk/>
            <pc:sldMk cId="790204698" sldId="4092"/>
            <ac:spMk id="34" creationId="{59199886-4F23-1D13-A28B-E7F3F0A164BD}"/>
          </ac:spMkLst>
        </pc:spChg>
        <pc:picChg chg="add mod">
          <ac:chgData name="Jeff Landgraf" userId="367c8676d18b2324" providerId="LiveId" clId="{35C7E814-08A3-4F31-ABCC-685D226CE632}" dt="2026-01-15T17:42:33.543" v="630" actId="1076"/>
          <ac:picMkLst>
            <pc:docMk/>
            <pc:sldMk cId="790204698" sldId="4092"/>
            <ac:picMk id="20" creationId="{A4982E08-CDE7-90F6-0961-F40BADA8A2F9}"/>
          </ac:picMkLst>
        </pc:picChg>
        <pc:picChg chg="add mod ord">
          <ac:chgData name="Jeff Landgraf" userId="367c8676d18b2324" providerId="LiveId" clId="{35C7E814-08A3-4F31-ABCC-685D226CE632}" dt="2026-01-15T17:36:39.836" v="397" actId="1037"/>
          <ac:picMkLst>
            <pc:docMk/>
            <pc:sldMk cId="790204698" sldId="4092"/>
            <ac:picMk id="23" creationId="{52CD2138-5694-D7BB-A7F3-AE3BC067CF15}"/>
          </ac:picMkLst>
        </pc:picChg>
        <pc:picChg chg="add mod">
          <ac:chgData name="Jeff Landgraf" userId="367c8676d18b2324" providerId="LiveId" clId="{35C7E814-08A3-4F31-ABCC-685D226CE632}" dt="2026-01-15T17:42:51.633" v="633" actId="1076"/>
          <ac:picMkLst>
            <pc:docMk/>
            <pc:sldMk cId="790204698" sldId="4092"/>
            <ac:picMk id="25" creationId="{301CDDF5-A35C-BFE2-081E-6BEB4E7F5E33}"/>
          </ac:picMkLst>
        </pc:picChg>
        <pc:picChg chg="add mod">
          <ac:chgData name="Jeff Landgraf" userId="367c8676d18b2324" providerId="LiveId" clId="{35C7E814-08A3-4F31-ABCC-685D226CE632}" dt="2026-01-15T17:42:38.839" v="632" actId="1076"/>
          <ac:picMkLst>
            <pc:docMk/>
            <pc:sldMk cId="790204698" sldId="4092"/>
            <ac:picMk id="27" creationId="{505A066E-BC02-97EF-EEA4-AE36F2F269B7}"/>
          </ac:picMkLst>
        </pc:picChg>
        <pc:picChg chg="add mod">
          <ac:chgData name="Jeff Landgraf" userId="367c8676d18b2324" providerId="LiveId" clId="{35C7E814-08A3-4F31-ABCC-685D226CE632}" dt="2026-01-15T17:36:39.836" v="397" actId="1037"/>
          <ac:picMkLst>
            <pc:docMk/>
            <pc:sldMk cId="790204698" sldId="4092"/>
            <ac:picMk id="29" creationId="{26D5D325-8035-12BF-0910-757C4B8A8312}"/>
          </ac:picMkLst>
        </pc:picChg>
        <pc:picChg chg="add mod ord">
          <ac:chgData name="Jeff Landgraf" userId="367c8676d18b2324" providerId="LiveId" clId="{35C7E814-08A3-4F31-ABCC-685D226CE632}" dt="2026-01-15T17:42:28.759" v="629" actId="1076"/>
          <ac:picMkLst>
            <pc:docMk/>
            <pc:sldMk cId="790204698" sldId="4092"/>
            <ac:picMk id="31" creationId="{2B08E8F7-0172-35CD-7372-65B6745EB43B}"/>
          </ac:picMkLst>
        </pc:picChg>
        <pc:picChg chg="add mod ord">
          <ac:chgData name="Jeff Landgraf" userId="367c8676d18b2324" providerId="LiveId" clId="{35C7E814-08A3-4F31-ABCC-685D226CE632}" dt="2026-01-15T17:44:05.103" v="725" actId="1076"/>
          <ac:picMkLst>
            <pc:docMk/>
            <pc:sldMk cId="790204698" sldId="4092"/>
            <ac:picMk id="33" creationId="{981E9280-796B-A90B-F721-01A8FF01B8A9}"/>
          </ac:picMkLst>
        </pc:picChg>
      </pc:sldChg>
      <pc:sldChg chg="delSp mod ord">
        <pc:chgData name="Jeff Landgraf" userId="367c8676d18b2324" providerId="LiveId" clId="{35C7E814-08A3-4F31-ABCC-685D226CE632}" dt="2026-01-15T17:38:26.329" v="414"/>
        <pc:sldMkLst>
          <pc:docMk/>
          <pc:sldMk cId="815734426" sldId="4093"/>
        </pc:sldMkLst>
      </pc:sldChg>
      <pc:sldChg chg="addSp delSp modSp mod addAnim delAnim modAnim">
        <pc:chgData name="Jeff Landgraf" userId="367c8676d18b2324" providerId="LiveId" clId="{35C7E814-08A3-4F31-ABCC-685D226CE632}" dt="2026-01-15T18:06:30.846" v="986"/>
        <pc:sldMkLst>
          <pc:docMk/>
          <pc:sldMk cId="138657896" sldId="2147469539"/>
        </pc:sldMkLst>
        <pc:spChg chg="add mod ord">
          <ac:chgData name="Jeff Landgraf" userId="367c8676d18b2324" providerId="LiveId" clId="{35C7E814-08A3-4F31-ABCC-685D226CE632}" dt="2026-01-15T17:58:00.130" v="958" actId="207"/>
          <ac:spMkLst>
            <pc:docMk/>
            <pc:sldMk cId="138657896" sldId="2147469539"/>
            <ac:spMk id="8" creationId="{7E325B88-ED4C-6B07-F00B-E29ACBD302F7}"/>
          </ac:spMkLst>
        </pc:spChg>
        <pc:spChg chg="add mod">
          <ac:chgData name="Jeff Landgraf" userId="367c8676d18b2324" providerId="LiveId" clId="{35C7E814-08A3-4F31-ABCC-685D226CE632}" dt="2026-01-15T17:59:41.269" v="962" actId="14100"/>
          <ac:spMkLst>
            <pc:docMk/>
            <pc:sldMk cId="138657896" sldId="2147469539"/>
            <ac:spMk id="9" creationId="{5DDEB4E0-AEE1-FE57-C925-9C20A0E1930A}"/>
          </ac:spMkLst>
        </pc:spChg>
      </pc:sldChg>
      <pc:sldChg chg="delSp mod ord">
        <pc:chgData name="Jeff Landgraf" userId="367c8676d18b2324" providerId="LiveId" clId="{35C7E814-08A3-4F31-ABCC-685D226CE632}" dt="2026-01-15T17:38:38.098" v="418"/>
        <pc:sldMkLst>
          <pc:docMk/>
          <pc:sldMk cId="4002887781" sldId="2147469540"/>
        </pc:sldMkLst>
      </pc:sldChg>
      <pc:sldChg chg="delSp modSp add del mod ord">
        <pc:chgData name="Jeff Landgraf" userId="367c8676d18b2324" providerId="LiveId" clId="{35C7E814-08A3-4F31-ABCC-685D226CE632}" dt="2026-01-15T17:38:15.049" v="412"/>
        <pc:sldMkLst>
          <pc:docMk/>
          <pc:sldMk cId="1909155804" sldId="2147469544"/>
        </pc:sldMkLst>
      </pc:sldChg>
      <pc:sldChg chg="modSp new mod">
        <pc:chgData name="Jeff Landgraf" userId="367c8676d18b2324" providerId="LiveId" clId="{35C7E814-08A3-4F31-ABCC-685D226CE632}" dt="2026-01-15T17:37:21.102" v="404" actId="20577"/>
        <pc:sldMkLst>
          <pc:docMk/>
          <pc:sldMk cId="630530424" sldId="2147469545"/>
        </pc:sldMkLst>
        <pc:spChg chg="mod">
          <ac:chgData name="Jeff Landgraf" userId="367c8676d18b2324" providerId="LiveId" clId="{35C7E814-08A3-4F31-ABCC-685D226CE632}" dt="2026-01-15T17:37:21.102" v="404" actId="20577"/>
          <ac:spMkLst>
            <pc:docMk/>
            <pc:sldMk cId="630530424" sldId="2147469545"/>
            <ac:spMk id="2" creationId="{4CF52BA1-3342-3FDD-44B6-D75425593790}"/>
          </ac:spMkLst>
        </pc:spChg>
      </pc:sldChg>
      <pc:sldChg chg="modSp new mod">
        <pc:chgData name="Jeff Landgraf" userId="367c8676d18b2324" providerId="LiveId" clId="{35C7E814-08A3-4F31-ABCC-685D226CE632}" dt="2026-01-15T18:26:40.820" v="1081" actId="27636"/>
        <pc:sldMkLst>
          <pc:docMk/>
          <pc:sldMk cId="4166875390" sldId="2147469546"/>
        </pc:sldMkLst>
        <pc:spChg chg="mod">
          <ac:chgData name="Jeff Landgraf" userId="367c8676d18b2324" providerId="LiveId" clId="{35C7E814-08A3-4F31-ABCC-685D226CE632}" dt="2026-01-15T18:26:40.820" v="1081" actId="27636"/>
          <ac:spMkLst>
            <pc:docMk/>
            <pc:sldMk cId="4166875390" sldId="2147469546"/>
            <ac:spMk id="2" creationId="{D9D92B5A-01E1-327F-384B-CF657A0E846C}"/>
          </ac:spMkLst>
        </pc:spChg>
      </pc:sldChg>
      <pc:sldChg chg="modSp add mod">
        <pc:chgData name="Jeff Landgraf" userId="367c8676d18b2324" providerId="LiveId" clId="{35C7E814-08A3-4F31-ABCC-685D226CE632}" dt="2026-01-15T18:28:21.571" v="1250" actId="6549"/>
        <pc:sldMkLst>
          <pc:docMk/>
          <pc:sldMk cId="3774812944" sldId="2147469548"/>
        </pc:sldMkLst>
        <pc:spChg chg="mod">
          <ac:chgData name="Jeff Landgraf" userId="367c8676d18b2324" providerId="LiveId" clId="{35C7E814-08A3-4F31-ABCC-685D226CE632}" dt="2026-01-15T18:28:21.571" v="1250" actId="6549"/>
          <ac:spMkLst>
            <pc:docMk/>
            <pc:sldMk cId="3774812944" sldId="2147469548"/>
            <ac:spMk id="2" creationId="{3663B2DE-2CF0-0A57-6BBA-5A200473B24D}"/>
          </ac:spMkLst>
        </pc:spChg>
      </pc:sldChg>
      <pc:sldMasterChg chg="addSp delSp modSp mod modSldLayout">
        <pc:chgData name="Jeff Landgraf" userId="367c8676d18b2324" providerId="LiveId" clId="{35C7E814-08A3-4F31-ABCC-685D226CE632}" dt="2026-01-15T17:14:58.536" v="188" actId="1076"/>
        <pc:sldMasterMkLst>
          <pc:docMk/>
          <pc:sldMasterMk cId="544521178" sldId="2147483660"/>
        </pc:sldMasterMkLst>
        <pc:spChg chg="add mod">
          <ac:chgData name="Jeff Landgraf" userId="367c8676d18b2324" providerId="LiveId" clId="{35C7E814-08A3-4F31-ABCC-685D226CE632}" dt="2026-01-15T17:14:58.536" v="188" actId="1076"/>
          <ac:spMkLst>
            <pc:docMk/>
            <pc:sldMasterMk cId="544521178" sldId="2147483660"/>
            <ac:spMk id="4" creationId="{546B34F9-2CD1-64E2-E784-65B3AFCF596A}"/>
          </ac:spMkLst>
        </pc:spChg>
        <pc:sldLayoutChg chg="delSp mod">
          <pc:chgData name="Jeff Landgraf" userId="367c8676d18b2324" providerId="LiveId" clId="{35C7E814-08A3-4F31-ABCC-685D226CE632}" dt="2026-01-15T17:14:14.560" v="186" actId="478"/>
          <pc:sldLayoutMkLst>
            <pc:docMk/>
            <pc:sldMasterMk cId="544521178" sldId="2147483660"/>
            <pc:sldLayoutMk cId="696338895" sldId="2147483669"/>
          </pc:sldLayoutMkLst>
        </pc:sldLayoutChg>
        <pc:sldLayoutChg chg="delSp mod">
          <pc:chgData name="Jeff Landgraf" userId="367c8676d18b2324" providerId="LiveId" clId="{35C7E814-08A3-4F31-ABCC-685D226CE632}" dt="2026-01-15T17:14:10.577" v="185" actId="478"/>
          <pc:sldLayoutMkLst>
            <pc:docMk/>
            <pc:sldMasterMk cId="544521178" sldId="2147483660"/>
            <pc:sldLayoutMk cId="1365500537" sldId="2147483670"/>
          </pc:sldLayoutMkLst>
        </pc:sldLayoutChg>
      </pc:sldMasterChg>
    </pc:docChg>
  </pc:docChgLst>
  <pc:docChgLst>
    <pc:chgData name="Jeff Landgraf" userId="367c8676d18b2324" providerId="LiveId" clId="{E54AE131-3580-4EAA-8084-1AB84D4DD97D}"/>
    <pc:docChg chg="undo custSel addSld delSld modSld sldOrd">
      <pc:chgData name="Jeff Landgraf" userId="367c8676d18b2324" providerId="LiveId" clId="{E54AE131-3580-4EAA-8084-1AB84D4DD97D}" dt="2026-01-21T07:22:58.059" v="4499" actId="20577"/>
      <pc:docMkLst>
        <pc:docMk/>
      </pc:docMkLst>
      <pc:sldChg chg="addSp delSp modSp add mod ord modAnim">
        <pc:chgData name="Jeff Landgraf" userId="367c8676d18b2324" providerId="LiveId" clId="{E54AE131-3580-4EAA-8084-1AB84D4DD97D}" dt="2026-01-21T07:19:26.020" v="4422" actId="5793"/>
        <pc:sldMkLst>
          <pc:docMk/>
          <pc:sldMk cId="3581864372" sldId="351"/>
        </pc:sldMkLst>
        <pc:spChg chg="del">
          <ac:chgData name="Jeff Landgraf" userId="367c8676d18b2324" providerId="LiveId" clId="{E54AE131-3580-4EAA-8084-1AB84D4DD97D}" dt="2026-01-21T04:43:12.067" v="247" actId="478"/>
          <ac:spMkLst>
            <pc:docMk/>
            <pc:sldMk cId="3581864372" sldId="351"/>
            <ac:spMk id="2" creationId="{097A54EC-5611-0A68-BA41-2767C4A0936D}"/>
          </ac:spMkLst>
        </pc:spChg>
        <pc:spChg chg="mod">
          <ac:chgData name="Jeff Landgraf" userId="367c8676d18b2324" providerId="LiveId" clId="{E54AE131-3580-4EAA-8084-1AB84D4DD97D}" dt="2026-01-21T04:19:43.014" v="24" actId="20577"/>
          <ac:spMkLst>
            <pc:docMk/>
            <pc:sldMk cId="3581864372" sldId="351"/>
            <ac:spMk id="3" creationId="{C24DE50D-1050-2ED6-B5FA-D139516EE7F3}"/>
          </ac:spMkLst>
        </pc:spChg>
        <pc:spChg chg="del">
          <ac:chgData name="Jeff Landgraf" userId="367c8676d18b2324" providerId="LiveId" clId="{E54AE131-3580-4EAA-8084-1AB84D4DD97D}" dt="2026-01-21T04:19:47.768" v="25" actId="478"/>
          <ac:spMkLst>
            <pc:docMk/>
            <pc:sldMk cId="3581864372" sldId="351"/>
            <ac:spMk id="4" creationId="{AA9F7D51-6458-BA06-A02E-50474303D2F9}"/>
          </ac:spMkLst>
        </pc:spChg>
        <pc:spChg chg="add mod">
          <ac:chgData name="Jeff Landgraf" userId="367c8676d18b2324" providerId="LiveId" clId="{E54AE131-3580-4EAA-8084-1AB84D4DD97D}" dt="2026-01-21T04:36:40.746" v="133" actId="14100"/>
          <ac:spMkLst>
            <pc:docMk/>
            <pc:sldMk cId="3581864372" sldId="351"/>
            <ac:spMk id="5" creationId="{5400AD5C-1460-EC57-C8F9-D03481CA6F3A}"/>
          </ac:spMkLst>
        </pc:spChg>
        <pc:spChg chg="add del mod">
          <ac:chgData name="Jeff Landgraf" userId="367c8676d18b2324" providerId="LiveId" clId="{E54AE131-3580-4EAA-8084-1AB84D4DD97D}" dt="2026-01-21T04:27:28.936" v="45" actId="478"/>
          <ac:spMkLst>
            <pc:docMk/>
            <pc:sldMk cId="3581864372" sldId="351"/>
            <ac:spMk id="6" creationId="{82F67047-206B-B461-F000-04393513547A}"/>
          </ac:spMkLst>
        </pc:spChg>
        <pc:spChg chg="mod">
          <ac:chgData name="Jeff Landgraf" userId="367c8676d18b2324" providerId="LiveId" clId="{E54AE131-3580-4EAA-8084-1AB84D4DD97D}" dt="2026-01-21T04:36:37.402" v="132" actId="14100"/>
          <ac:spMkLst>
            <pc:docMk/>
            <pc:sldMk cId="3581864372" sldId="351"/>
            <ac:spMk id="7" creationId="{C769E220-F7AA-77E5-8C50-75F865549CE9}"/>
          </ac:spMkLst>
        </pc:spChg>
        <pc:spChg chg="mod">
          <ac:chgData name="Jeff Landgraf" userId="367c8676d18b2324" providerId="LiveId" clId="{E54AE131-3580-4EAA-8084-1AB84D4DD97D}" dt="2026-01-21T04:31:44.693" v="81" actId="14100"/>
          <ac:spMkLst>
            <pc:docMk/>
            <pc:sldMk cId="3581864372" sldId="351"/>
            <ac:spMk id="21" creationId="{7992527E-0DB4-209C-51C2-814F8CE7D159}"/>
          </ac:spMkLst>
        </pc:spChg>
        <pc:spChg chg="mod">
          <ac:chgData name="Jeff Landgraf" userId="367c8676d18b2324" providerId="LiveId" clId="{E54AE131-3580-4EAA-8084-1AB84D4DD97D}" dt="2026-01-21T04:31:39.122" v="79" actId="14100"/>
          <ac:spMkLst>
            <pc:docMk/>
            <pc:sldMk cId="3581864372" sldId="351"/>
            <ac:spMk id="22" creationId="{F38A0F94-7088-58A4-6F58-799A0CDE6633}"/>
          </ac:spMkLst>
        </pc:spChg>
        <pc:spChg chg="add del mod">
          <ac:chgData name="Jeff Landgraf" userId="367c8676d18b2324" providerId="LiveId" clId="{E54AE131-3580-4EAA-8084-1AB84D4DD97D}" dt="2026-01-21T04:26:45.112" v="39" actId="478"/>
          <ac:spMkLst>
            <pc:docMk/>
            <pc:sldMk cId="3581864372" sldId="351"/>
            <ac:spMk id="29" creationId="{62B659C3-D52A-A188-D71C-872C3ED82364}"/>
          </ac:spMkLst>
        </pc:spChg>
        <pc:spChg chg="add mod">
          <ac:chgData name="Jeff Landgraf" userId="367c8676d18b2324" providerId="LiveId" clId="{E54AE131-3580-4EAA-8084-1AB84D4DD97D}" dt="2026-01-21T04:37:45.121" v="225" actId="1036"/>
          <ac:spMkLst>
            <pc:docMk/>
            <pc:sldMk cId="3581864372" sldId="351"/>
            <ac:spMk id="31" creationId="{D9222488-1A9F-EAEA-68AA-23FD9BDCF96F}"/>
          </ac:spMkLst>
        </pc:spChg>
        <pc:spChg chg="add mod">
          <ac:chgData name="Jeff Landgraf" userId="367c8676d18b2324" providerId="LiveId" clId="{E54AE131-3580-4EAA-8084-1AB84D4DD97D}" dt="2026-01-21T04:37:45.121" v="225" actId="1036"/>
          <ac:spMkLst>
            <pc:docMk/>
            <pc:sldMk cId="3581864372" sldId="351"/>
            <ac:spMk id="34" creationId="{CEC4E71A-E04B-ADEC-92CC-15FB6736B6A1}"/>
          </ac:spMkLst>
        </pc:spChg>
        <pc:spChg chg="mod">
          <ac:chgData name="Jeff Landgraf" userId="367c8676d18b2324" providerId="LiveId" clId="{E54AE131-3580-4EAA-8084-1AB84D4DD97D}" dt="2026-01-21T04:27:18.572" v="43"/>
          <ac:spMkLst>
            <pc:docMk/>
            <pc:sldMk cId="3581864372" sldId="351"/>
            <ac:spMk id="36" creationId="{BDCE5CBC-A082-F7C6-601B-F83DC158A8B7}"/>
          </ac:spMkLst>
        </pc:spChg>
        <pc:spChg chg="add del mod">
          <ac:chgData name="Jeff Landgraf" userId="367c8676d18b2324" providerId="LiveId" clId="{E54AE131-3580-4EAA-8084-1AB84D4DD97D}" dt="2026-01-21T04:35:45.872" v="127"/>
          <ac:spMkLst>
            <pc:docMk/>
            <pc:sldMk cId="3581864372" sldId="351"/>
            <ac:spMk id="38" creationId="{EE14860C-B0C4-C626-44DE-A8005535A3BC}"/>
          </ac:spMkLst>
        </pc:spChg>
        <pc:spChg chg="add del mod">
          <ac:chgData name="Jeff Landgraf" userId="367c8676d18b2324" providerId="LiveId" clId="{E54AE131-3580-4EAA-8084-1AB84D4DD97D}" dt="2026-01-21T04:35:45.872" v="125" actId="478"/>
          <ac:spMkLst>
            <pc:docMk/>
            <pc:sldMk cId="3581864372" sldId="351"/>
            <ac:spMk id="39" creationId="{EB900FB2-AD00-FF50-426A-905F1CB5FDFA}"/>
          </ac:spMkLst>
        </pc:spChg>
        <pc:spChg chg="add mod">
          <ac:chgData name="Jeff Landgraf" userId="367c8676d18b2324" providerId="LiveId" clId="{E54AE131-3580-4EAA-8084-1AB84D4DD97D}" dt="2026-01-21T04:35:34.672" v="124" actId="1076"/>
          <ac:spMkLst>
            <pc:docMk/>
            <pc:sldMk cId="3581864372" sldId="351"/>
            <ac:spMk id="40" creationId="{AAA9E4FE-88E4-C1EF-FF90-0775D7F6BFCA}"/>
          </ac:spMkLst>
        </pc:spChg>
        <pc:spChg chg="add mod">
          <ac:chgData name="Jeff Landgraf" userId="367c8676d18b2324" providerId="LiveId" clId="{E54AE131-3580-4EAA-8084-1AB84D4DD97D}" dt="2026-01-21T04:38:57.610" v="245" actId="20577"/>
          <ac:spMkLst>
            <pc:docMk/>
            <pc:sldMk cId="3581864372" sldId="351"/>
            <ac:spMk id="41" creationId="{D7960560-30D6-8B05-C84B-D89F724653EC}"/>
          </ac:spMkLst>
        </pc:spChg>
        <pc:spChg chg="add mod">
          <ac:chgData name="Jeff Landgraf" userId="367c8676d18b2324" providerId="LiveId" clId="{E54AE131-3580-4EAA-8084-1AB84D4DD97D}" dt="2026-01-21T04:44:48.532" v="251" actId="207"/>
          <ac:spMkLst>
            <pc:docMk/>
            <pc:sldMk cId="3581864372" sldId="351"/>
            <ac:spMk id="42" creationId="{358A9B59-2263-0B5B-663B-A75709389FBC}"/>
          </ac:spMkLst>
        </pc:spChg>
        <pc:spChg chg="add mod">
          <ac:chgData name="Jeff Landgraf" userId="367c8676d18b2324" providerId="LiveId" clId="{E54AE131-3580-4EAA-8084-1AB84D4DD97D}" dt="2026-01-21T07:19:26.020" v="4422" actId="5793"/>
          <ac:spMkLst>
            <pc:docMk/>
            <pc:sldMk cId="3581864372" sldId="351"/>
            <ac:spMk id="43" creationId="{5A19122B-2A0B-1B85-A71E-9BD6702B4BEA}"/>
          </ac:spMkLst>
        </pc:spChg>
        <pc:grpChg chg="add del mod">
          <ac:chgData name="Jeff Landgraf" userId="367c8676d18b2324" providerId="LiveId" clId="{E54AE131-3580-4EAA-8084-1AB84D4DD97D}" dt="2026-01-21T04:31:11.014" v="75" actId="478"/>
          <ac:grpSpMkLst>
            <pc:docMk/>
            <pc:sldMk cId="3581864372" sldId="351"/>
            <ac:grpSpMk id="26" creationId="{019207F4-B8FF-1B48-46BF-9AFF3EAEBF86}"/>
          </ac:grpSpMkLst>
        </pc:grpChg>
        <pc:grpChg chg="add mod">
          <ac:chgData name="Jeff Landgraf" userId="367c8676d18b2324" providerId="LiveId" clId="{E54AE131-3580-4EAA-8084-1AB84D4DD97D}" dt="2026-01-21T04:37:45.121" v="225" actId="1036"/>
          <ac:grpSpMkLst>
            <pc:docMk/>
            <pc:sldMk cId="3581864372" sldId="351"/>
            <ac:grpSpMk id="35" creationId="{995CC033-E8E9-D97F-1CF0-A27D0761996F}"/>
          </ac:grpSpMkLst>
        </pc:grpChg>
        <pc:picChg chg="add del mod">
          <ac:chgData name="Jeff Landgraf" userId="367c8676d18b2324" providerId="LiveId" clId="{E54AE131-3580-4EAA-8084-1AB84D4DD97D}" dt="2026-01-21T04:26:45.112" v="39" actId="478"/>
          <ac:picMkLst>
            <pc:docMk/>
            <pc:sldMk cId="3581864372" sldId="351"/>
            <ac:picMk id="23" creationId="{9859DB1F-AB99-317E-22BA-2D55B579C2EC}"/>
          </ac:picMkLst>
        </pc:picChg>
        <pc:picChg chg="mod">
          <ac:chgData name="Jeff Landgraf" userId="367c8676d18b2324" providerId="LiveId" clId="{E54AE131-3580-4EAA-8084-1AB84D4DD97D}" dt="2026-01-21T04:31:20.214" v="76" actId="732"/>
          <ac:picMkLst>
            <pc:docMk/>
            <pc:sldMk cId="3581864372" sldId="351"/>
            <ac:picMk id="25" creationId="{B4A10C79-4E75-C737-1697-AE69308C4033}"/>
          </ac:picMkLst>
        </pc:picChg>
        <pc:picChg chg="add mod">
          <ac:chgData name="Jeff Landgraf" userId="367c8676d18b2324" providerId="LiveId" clId="{E54AE131-3580-4EAA-8084-1AB84D4DD97D}" dt="2026-01-21T04:37:45.121" v="225" actId="1036"/>
          <ac:picMkLst>
            <pc:docMk/>
            <pc:sldMk cId="3581864372" sldId="351"/>
            <ac:picMk id="32" creationId="{278F39A2-A419-E02E-0324-B45F3F220DD8}"/>
          </ac:picMkLst>
        </pc:picChg>
        <pc:picChg chg="add mod">
          <ac:chgData name="Jeff Landgraf" userId="367c8676d18b2324" providerId="LiveId" clId="{E54AE131-3580-4EAA-8084-1AB84D4DD97D}" dt="2026-01-21T04:37:45.121" v="225" actId="1036"/>
          <ac:picMkLst>
            <pc:docMk/>
            <pc:sldMk cId="3581864372" sldId="351"/>
            <ac:picMk id="33" creationId="{E3B677F0-B00D-9539-FD42-AE7C604AAF48}"/>
          </ac:picMkLst>
        </pc:picChg>
        <pc:picChg chg="mod">
          <ac:chgData name="Jeff Landgraf" userId="367c8676d18b2324" providerId="LiveId" clId="{E54AE131-3580-4EAA-8084-1AB84D4DD97D}" dt="2026-01-21T04:27:18.572" v="43"/>
          <ac:picMkLst>
            <pc:docMk/>
            <pc:sldMk cId="3581864372" sldId="351"/>
            <ac:picMk id="37" creationId="{EA679CA1-E055-F2A1-A82A-21121F2057F7}"/>
          </ac:picMkLst>
        </pc:picChg>
      </pc:sldChg>
      <pc:sldChg chg="modSp mod">
        <pc:chgData name="Jeff Landgraf" userId="367c8676d18b2324" providerId="LiveId" clId="{E54AE131-3580-4EAA-8084-1AB84D4DD97D}" dt="2026-01-21T07:22:58.059" v="4499" actId="20577"/>
        <pc:sldMkLst>
          <pc:docMk/>
          <pc:sldMk cId="1071761426" sldId="690"/>
        </pc:sldMkLst>
        <pc:spChg chg="mod">
          <ac:chgData name="Jeff Landgraf" userId="367c8676d18b2324" providerId="LiveId" clId="{E54AE131-3580-4EAA-8084-1AB84D4DD97D}" dt="2026-01-21T07:22:58.059" v="4499" actId="20577"/>
          <ac:spMkLst>
            <pc:docMk/>
            <pc:sldMk cId="1071761426" sldId="690"/>
            <ac:spMk id="4" creationId="{D71A5B11-B233-A28F-27DC-34A4B62C6994}"/>
          </ac:spMkLst>
        </pc:spChg>
      </pc:sldChg>
      <pc:sldChg chg="modSp mod">
        <pc:chgData name="Jeff Landgraf" userId="367c8676d18b2324" providerId="LiveId" clId="{E54AE131-3580-4EAA-8084-1AB84D4DD97D}" dt="2026-01-20T04:32:21.016" v="3" actId="20577"/>
        <pc:sldMkLst>
          <pc:docMk/>
          <pc:sldMk cId="790204698" sldId="4092"/>
        </pc:sldMkLst>
        <pc:spChg chg="mod">
          <ac:chgData name="Jeff Landgraf" userId="367c8676d18b2324" providerId="LiveId" clId="{E54AE131-3580-4EAA-8084-1AB84D4DD97D}" dt="2026-01-20T04:32:21.016" v="3" actId="20577"/>
          <ac:spMkLst>
            <pc:docMk/>
            <pc:sldMk cId="790204698" sldId="4092"/>
            <ac:spMk id="34" creationId="{59199886-4F23-1D13-A28B-E7F3F0A164BD}"/>
          </ac:spMkLst>
        </pc:spChg>
      </pc:sldChg>
      <pc:sldChg chg="addSp delSp modSp mod ord">
        <pc:chgData name="Jeff Landgraf" userId="367c8676d18b2324" providerId="LiveId" clId="{E54AE131-3580-4EAA-8084-1AB84D4DD97D}" dt="2026-01-21T05:57:57.655" v="2110"/>
        <pc:sldMkLst>
          <pc:docMk/>
          <pc:sldMk cId="4166875390" sldId="2147469546"/>
        </pc:sldMkLst>
        <pc:spChg chg="del">
          <ac:chgData name="Jeff Landgraf" userId="367c8676d18b2324" providerId="LiveId" clId="{E54AE131-3580-4EAA-8084-1AB84D4DD97D}" dt="2026-01-21T05:14:17.106" v="937" actId="478"/>
          <ac:spMkLst>
            <pc:docMk/>
            <pc:sldMk cId="4166875390" sldId="2147469546"/>
            <ac:spMk id="4" creationId="{683D0B40-4AC8-8056-36E1-6988D28BC4DE}"/>
          </ac:spMkLst>
        </pc:spChg>
        <pc:spChg chg="add del mod">
          <ac:chgData name="Jeff Landgraf" userId="367c8676d18b2324" providerId="LiveId" clId="{E54AE131-3580-4EAA-8084-1AB84D4DD97D}" dt="2026-01-21T05:15:28.023" v="944" actId="478"/>
          <ac:spMkLst>
            <pc:docMk/>
            <pc:sldMk cId="4166875390" sldId="2147469546"/>
            <ac:spMk id="5" creationId="{B2756059-D08F-BC59-0FD0-205DA359CA41}"/>
          </ac:spMkLst>
        </pc:spChg>
        <pc:spChg chg="del">
          <ac:chgData name="Jeff Landgraf" userId="367c8676d18b2324" providerId="LiveId" clId="{E54AE131-3580-4EAA-8084-1AB84D4DD97D}" dt="2026-01-21T05:14:15.195" v="936" actId="478"/>
          <ac:spMkLst>
            <pc:docMk/>
            <pc:sldMk cId="4166875390" sldId="2147469546"/>
            <ac:spMk id="6" creationId="{0ED21067-5B47-584E-9FDD-A95C430DA319}"/>
          </ac:spMkLst>
        </pc:spChg>
        <pc:spChg chg="del">
          <ac:chgData name="Jeff Landgraf" userId="367c8676d18b2324" providerId="LiveId" clId="{E54AE131-3580-4EAA-8084-1AB84D4DD97D}" dt="2026-01-21T05:14:13.190" v="935" actId="478"/>
          <ac:spMkLst>
            <pc:docMk/>
            <pc:sldMk cId="4166875390" sldId="2147469546"/>
            <ac:spMk id="7" creationId="{144E9DAE-0063-B2FC-9913-228EBE9E5A8E}"/>
          </ac:spMkLst>
        </pc:spChg>
        <pc:spChg chg="add del mod">
          <ac:chgData name="Jeff Landgraf" userId="367c8676d18b2324" providerId="LiveId" clId="{E54AE131-3580-4EAA-8084-1AB84D4DD97D}" dt="2026-01-21T05:12:39.818" v="916" actId="478"/>
          <ac:spMkLst>
            <pc:docMk/>
            <pc:sldMk cId="4166875390" sldId="2147469546"/>
            <ac:spMk id="9" creationId="{EA84CE13-00EF-AAAE-897D-638C251030C8}"/>
          </ac:spMkLst>
        </pc:spChg>
        <pc:spChg chg="del">
          <ac:chgData name="Jeff Landgraf" userId="367c8676d18b2324" providerId="LiveId" clId="{E54AE131-3580-4EAA-8084-1AB84D4DD97D}" dt="2026-01-21T05:13:39.240" v="923" actId="478"/>
          <ac:spMkLst>
            <pc:docMk/>
            <pc:sldMk cId="4166875390" sldId="2147469546"/>
            <ac:spMk id="10" creationId="{E4BE9B15-E137-CADA-D403-67303E4257D0}"/>
          </ac:spMkLst>
        </pc:spChg>
        <pc:spChg chg="del">
          <ac:chgData name="Jeff Landgraf" userId="367c8676d18b2324" providerId="LiveId" clId="{E54AE131-3580-4EAA-8084-1AB84D4DD97D}" dt="2026-01-21T05:13:40.139" v="924" actId="478"/>
          <ac:spMkLst>
            <pc:docMk/>
            <pc:sldMk cId="4166875390" sldId="2147469546"/>
            <ac:spMk id="11" creationId="{B1065B09-5453-1DC9-BE86-075CBA9E06C5}"/>
          </ac:spMkLst>
        </pc:spChg>
        <pc:spChg chg="del">
          <ac:chgData name="Jeff Landgraf" userId="367c8676d18b2324" providerId="LiveId" clId="{E54AE131-3580-4EAA-8084-1AB84D4DD97D}" dt="2026-01-21T05:13:23.489" v="921" actId="478"/>
          <ac:spMkLst>
            <pc:docMk/>
            <pc:sldMk cId="4166875390" sldId="2147469546"/>
            <ac:spMk id="12" creationId="{48B33FEF-996A-79C7-F4F6-D81953CE8983}"/>
          </ac:spMkLst>
        </pc:spChg>
        <pc:spChg chg="del">
          <ac:chgData name="Jeff Landgraf" userId="367c8676d18b2324" providerId="LiveId" clId="{E54AE131-3580-4EAA-8084-1AB84D4DD97D}" dt="2026-01-21T05:12:40.830" v="917" actId="478"/>
          <ac:spMkLst>
            <pc:docMk/>
            <pc:sldMk cId="4166875390" sldId="2147469546"/>
            <ac:spMk id="13" creationId="{A7FA1718-17E4-6537-4088-39900301234A}"/>
          </ac:spMkLst>
        </pc:spChg>
        <pc:spChg chg="del">
          <ac:chgData name="Jeff Landgraf" userId="367c8676d18b2324" providerId="LiveId" clId="{E54AE131-3580-4EAA-8084-1AB84D4DD97D}" dt="2026-01-21T05:12:38.847" v="915" actId="478"/>
          <ac:spMkLst>
            <pc:docMk/>
            <pc:sldMk cId="4166875390" sldId="2147469546"/>
            <ac:spMk id="14" creationId="{54566CC4-B7BF-0552-014C-FB7FBB07BAD3}"/>
          </ac:spMkLst>
        </pc:spChg>
        <pc:spChg chg="del">
          <ac:chgData name="Jeff Landgraf" userId="367c8676d18b2324" providerId="LiveId" clId="{E54AE131-3580-4EAA-8084-1AB84D4DD97D}" dt="2026-01-21T05:12:37.206" v="914" actId="478"/>
          <ac:spMkLst>
            <pc:docMk/>
            <pc:sldMk cId="4166875390" sldId="2147469546"/>
            <ac:spMk id="15" creationId="{F4999AC7-BD3E-C78E-7B77-65740C58529D}"/>
          </ac:spMkLst>
        </pc:spChg>
        <pc:spChg chg="del">
          <ac:chgData name="Jeff Landgraf" userId="367c8676d18b2324" providerId="LiveId" clId="{E54AE131-3580-4EAA-8084-1AB84D4DD97D}" dt="2026-01-21T05:14:41.699" v="941" actId="478"/>
          <ac:spMkLst>
            <pc:docMk/>
            <pc:sldMk cId="4166875390" sldId="2147469546"/>
            <ac:spMk id="16" creationId="{2DAC6144-1208-DD82-8116-9684FD10AA59}"/>
          </ac:spMkLst>
        </pc:spChg>
        <pc:spChg chg="del mod">
          <ac:chgData name="Jeff Landgraf" userId="367c8676d18b2324" providerId="LiveId" clId="{E54AE131-3580-4EAA-8084-1AB84D4DD97D}" dt="2026-01-21T05:14:01.828" v="933" actId="478"/>
          <ac:spMkLst>
            <pc:docMk/>
            <pc:sldMk cId="4166875390" sldId="2147469546"/>
            <ac:spMk id="24" creationId="{2D24297C-F921-F089-2F2C-E7EF4D4D48DA}"/>
          </ac:spMkLst>
        </pc:spChg>
        <pc:spChg chg="add del mod">
          <ac:chgData name="Jeff Landgraf" userId="367c8676d18b2324" providerId="LiveId" clId="{E54AE131-3580-4EAA-8084-1AB84D4DD97D}" dt="2026-01-21T05:14:10.867" v="934" actId="478"/>
          <ac:spMkLst>
            <pc:docMk/>
            <pc:sldMk cId="4166875390" sldId="2147469546"/>
            <ac:spMk id="27" creationId="{A982835C-BED5-E91A-4F0C-4E3DB2322BF1}"/>
          </ac:spMkLst>
        </pc:spChg>
        <pc:spChg chg="del">
          <ac:chgData name="Jeff Landgraf" userId="367c8676d18b2324" providerId="LiveId" clId="{E54AE131-3580-4EAA-8084-1AB84D4DD97D}" dt="2026-01-21T05:14:57.964" v="942" actId="478"/>
          <ac:spMkLst>
            <pc:docMk/>
            <pc:sldMk cId="4166875390" sldId="2147469546"/>
            <ac:spMk id="28" creationId="{DF201A51-DA9E-B73B-B71E-B3170A61B160}"/>
          </ac:spMkLst>
        </pc:spChg>
        <pc:spChg chg="del mod ord">
          <ac:chgData name="Jeff Landgraf" userId="367c8676d18b2324" providerId="LiveId" clId="{E54AE131-3580-4EAA-8084-1AB84D4DD97D}" dt="2026-01-21T05:37:24.420" v="1263" actId="478"/>
          <ac:spMkLst>
            <pc:docMk/>
            <pc:sldMk cId="4166875390" sldId="2147469546"/>
            <ac:spMk id="29" creationId="{21858D8D-C737-7550-9CCE-93879730ECEC}"/>
          </ac:spMkLst>
        </pc:spChg>
        <pc:spChg chg="mod">
          <ac:chgData name="Jeff Landgraf" userId="367c8676d18b2324" providerId="LiveId" clId="{E54AE131-3580-4EAA-8084-1AB84D4DD97D}" dt="2026-01-21T05:13:14.018" v="920" actId="1076"/>
          <ac:spMkLst>
            <pc:docMk/>
            <pc:sldMk cId="4166875390" sldId="2147469546"/>
            <ac:spMk id="30" creationId="{24985730-B06B-DF38-0CB4-85A3E7E3CD62}"/>
          </ac:spMkLst>
        </pc:spChg>
        <pc:spChg chg="mod">
          <ac:chgData name="Jeff Landgraf" userId="367c8676d18b2324" providerId="LiveId" clId="{E54AE131-3580-4EAA-8084-1AB84D4DD97D}" dt="2026-01-21T05:13:14.018" v="920" actId="1076"/>
          <ac:spMkLst>
            <pc:docMk/>
            <pc:sldMk cId="4166875390" sldId="2147469546"/>
            <ac:spMk id="31" creationId="{AF47CDC1-F529-CCE2-0578-C700E181E5B4}"/>
          </ac:spMkLst>
        </pc:spChg>
        <pc:spChg chg="mod">
          <ac:chgData name="Jeff Landgraf" userId="367c8676d18b2324" providerId="LiveId" clId="{E54AE131-3580-4EAA-8084-1AB84D4DD97D}" dt="2026-01-21T05:13:14.018" v="920" actId="1076"/>
          <ac:spMkLst>
            <pc:docMk/>
            <pc:sldMk cId="4166875390" sldId="2147469546"/>
            <ac:spMk id="32" creationId="{FF747B85-81DC-90AA-13C6-2DCCE6902D6B}"/>
          </ac:spMkLst>
        </pc:spChg>
        <pc:spChg chg="mod">
          <ac:chgData name="Jeff Landgraf" userId="367c8676d18b2324" providerId="LiveId" clId="{E54AE131-3580-4EAA-8084-1AB84D4DD97D}" dt="2026-01-21T05:13:14.018" v="920" actId="1076"/>
          <ac:spMkLst>
            <pc:docMk/>
            <pc:sldMk cId="4166875390" sldId="2147469546"/>
            <ac:spMk id="33" creationId="{75B780EA-5904-668C-F254-AD06CA59A2DE}"/>
          </ac:spMkLst>
        </pc:spChg>
        <pc:spChg chg="mod">
          <ac:chgData name="Jeff Landgraf" userId="367c8676d18b2324" providerId="LiveId" clId="{E54AE131-3580-4EAA-8084-1AB84D4DD97D}" dt="2026-01-21T05:13:14.018" v="920" actId="1076"/>
          <ac:spMkLst>
            <pc:docMk/>
            <pc:sldMk cId="4166875390" sldId="2147469546"/>
            <ac:spMk id="34" creationId="{9D2B2946-7986-357A-AF70-9AE2D422D2EE}"/>
          </ac:spMkLst>
        </pc:spChg>
        <pc:spChg chg="add mod">
          <ac:chgData name="Jeff Landgraf" userId="367c8676d18b2324" providerId="LiveId" clId="{E54AE131-3580-4EAA-8084-1AB84D4DD97D}" dt="2026-01-21T05:13:14.018" v="920" actId="1076"/>
          <ac:spMkLst>
            <pc:docMk/>
            <pc:sldMk cId="4166875390" sldId="2147469546"/>
            <ac:spMk id="35" creationId="{967BED14-57AD-27D6-CFD9-09985DA3D375}"/>
          </ac:spMkLst>
        </pc:spChg>
        <pc:spChg chg="add mod">
          <ac:chgData name="Jeff Landgraf" userId="367c8676d18b2324" providerId="LiveId" clId="{E54AE131-3580-4EAA-8084-1AB84D4DD97D}" dt="2026-01-21T05:13:14.018" v="920" actId="1076"/>
          <ac:spMkLst>
            <pc:docMk/>
            <pc:sldMk cId="4166875390" sldId="2147469546"/>
            <ac:spMk id="36" creationId="{9D3129CF-0525-7A20-C86A-35D46AFBE382}"/>
          </ac:spMkLst>
        </pc:spChg>
        <pc:spChg chg="mod">
          <ac:chgData name="Jeff Landgraf" userId="367c8676d18b2324" providerId="LiveId" clId="{E54AE131-3580-4EAA-8084-1AB84D4DD97D}" dt="2026-01-21T05:13:14.018" v="920" actId="1076"/>
          <ac:spMkLst>
            <pc:docMk/>
            <pc:sldMk cId="4166875390" sldId="2147469546"/>
            <ac:spMk id="37" creationId="{BA6322F4-5652-CD66-A7A1-98FE9DEA5FCF}"/>
          </ac:spMkLst>
        </pc:spChg>
        <pc:spChg chg="add mod">
          <ac:chgData name="Jeff Landgraf" userId="367c8676d18b2324" providerId="LiveId" clId="{E54AE131-3580-4EAA-8084-1AB84D4DD97D}" dt="2026-01-21T05:24:06.242" v="1068" actId="1038"/>
          <ac:spMkLst>
            <pc:docMk/>
            <pc:sldMk cId="4166875390" sldId="2147469546"/>
            <ac:spMk id="38" creationId="{7530E767-E168-4484-A0C5-92F2BFDD5455}"/>
          </ac:spMkLst>
        </pc:spChg>
        <pc:spChg chg="add del mod">
          <ac:chgData name="Jeff Landgraf" userId="367c8676d18b2324" providerId="LiveId" clId="{E54AE131-3580-4EAA-8084-1AB84D4DD97D}" dt="2026-01-21T05:15:38.848" v="945" actId="478"/>
          <ac:spMkLst>
            <pc:docMk/>
            <pc:sldMk cId="4166875390" sldId="2147469546"/>
            <ac:spMk id="39" creationId="{5E03BCC8-925F-B03C-8B6C-13F51038ECF3}"/>
          </ac:spMkLst>
        </pc:spChg>
        <pc:spChg chg="mod">
          <ac:chgData name="Jeff Landgraf" userId="367c8676d18b2324" providerId="LiveId" clId="{E54AE131-3580-4EAA-8084-1AB84D4DD97D}" dt="2026-01-21T05:31:41.352" v="1147" actId="1038"/>
          <ac:spMkLst>
            <pc:docMk/>
            <pc:sldMk cId="4166875390" sldId="2147469546"/>
            <ac:spMk id="40" creationId="{D2BD3884-34C5-1DBD-0C8C-6CFD97F89E77}"/>
          </ac:spMkLst>
        </pc:spChg>
        <pc:spChg chg="mod">
          <ac:chgData name="Jeff Landgraf" userId="367c8676d18b2324" providerId="LiveId" clId="{E54AE131-3580-4EAA-8084-1AB84D4DD97D}" dt="2026-01-21T05:31:41.352" v="1147" actId="1038"/>
          <ac:spMkLst>
            <pc:docMk/>
            <pc:sldMk cId="4166875390" sldId="2147469546"/>
            <ac:spMk id="41" creationId="{024DAC68-BFD3-90F5-F18F-09BFF3E87654}"/>
          </ac:spMkLst>
        </pc:spChg>
        <pc:spChg chg="add del mod">
          <ac:chgData name="Jeff Landgraf" userId="367c8676d18b2324" providerId="LiveId" clId="{E54AE131-3580-4EAA-8084-1AB84D4DD97D}" dt="2026-01-21T05:24:17.731" v="1074" actId="478"/>
          <ac:spMkLst>
            <pc:docMk/>
            <pc:sldMk cId="4166875390" sldId="2147469546"/>
            <ac:spMk id="43" creationId="{48994BBB-BE16-B020-0A85-6FCA19395F0C}"/>
          </ac:spMkLst>
        </pc:spChg>
        <pc:spChg chg="del">
          <ac:chgData name="Jeff Landgraf" userId="367c8676d18b2324" providerId="LiveId" clId="{E54AE131-3580-4EAA-8084-1AB84D4DD97D}" dt="2026-01-21T05:14:19.762" v="938" actId="478"/>
          <ac:spMkLst>
            <pc:docMk/>
            <pc:sldMk cId="4166875390" sldId="2147469546"/>
            <ac:spMk id="44" creationId="{9CAB825C-7A62-9412-9723-FBE3DDC04DD2}"/>
          </ac:spMkLst>
        </pc:spChg>
        <pc:spChg chg="del">
          <ac:chgData name="Jeff Landgraf" userId="367c8676d18b2324" providerId="LiveId" clId="{E54AE131-3580-4EAA-8084-1AB84D4DD97D}" dt="2026-01-21T05:19:36.018" v="1022" actId="478"/>
          <ac:spMkLst>
            <pc:docMk/>
            <pc:sldMk cId="4166875390" sldId="2147469546"/>
            <ac:spMk id="45" creationId="{B81ABB07-C1AC-5007-313F-BA0BC49B4BC4}"/>
          </ac:spMkLst>
        </pc:spChg>
        <pc:spChg chg="del mod">
          <ac:chgData name="Jeff Landgraf" userId="367c8676d18b2324" providerId="LiveId" clId="{E54AE131-3580-4EAA-8084-1AB84D4DD97D}" dt="2026-01-21T05:19:37.522" v="1024" actId="478"/>
          <ac:spMkLst>
            <pc:docMk/>
            <pc:sldMk cId="4166875390" sldId="2147469546"/>
            <ac:spMk id="46" creationId="{C298FE9F-4476-1DDA-44C7-CA69D793955C}"/>
          </ac:spMkLst>
        </pc:spChg>
        <pc:spChg chg="del">
          <ac:chgData name="Jeff Landgraf" userId="367c8676d18b2324" providerId="LiveId" clId="{E54AE131-3580-4EAA-8084-1AB84D4DD97D}" dt="2026-01-21T05:19:36.914" v="1023" actId="478"/>
          <ac:spMkLst>
            <pc:docMk/>
            <pc:sldMk cId="4166875390" sldId="2147469546"/>
            <ac:spMk id="47" creationId="{9B576AB3-046B-0E66-8D49-07D66C156BF6}"/>
          </ac:spMkLst>
        </pc:spChg>
        <pc:spChg chg="del">
          <ac:chgData name="Jeff Landgraf" userId="367c8676d18b2324" providerId="LiveId" clId="{E54AE131-3580-4EAA-8084-1AB84D4DD97D}" dt="2026-01-21T05:19:38.084" v="1025" actId="478"/>
          <ac:spMkLst>
            <pc:docMk/>
            <pc:sldMk cId="4166875390" sldId="2147469546"/>
            <ac:spMk id="48" creationId="{E3839722-3BBB-39B5-D4CA-8492D66BD2C2}"/>
          </ac:spMkLst>
        </pc:spChg>
        <pc:spChg chg="del mod">
          <ac:chgData name="Jeff Landgraf" userId="367c8676d18b2324" providerId="LiveId" clId="{E54AE131-3580-4EAA-8084-1AB84D4DD97D}" dt="2026-01-21T05:19:38.649" v="1026" actId="478"/>
          <ac:spMkLst>
            <pc:docMk/>
            <pc:sldMk cId="4166875390" sldId="2147469546"/>
            <ac:spMk id="49" creationId="{570F6E72-D5DA-CB07-622B-A3822AF515A0}"/>
          </ac:spMkLst>
        </pc:spChg>
        <pc:spChg chg="mod">
          <ac:chgData name="Jeff Landgraf" userId="367c8676d18b2324" providerId="LiveId" clId="{E54AE131-3580-4EAA-8084-1AB84D4DD97D}" dt="2026-01-21T05:24:06.242" v="1068" actId="1038"/>
          <ac:spMkLst>
            <pc:docMk/>
            <pc:sldMk cId="4166875390" sldId="2147469546"/>
            <ac:spMk id="50" creationId="{6EF5B6D0-5DA1-2725-33AB-5C2591BDBE28}"/>
          </ac:spMkLst>
        </pc:spChg>
        <pc:spChg chg="add mod">
          <ac:chgData name="Jeff Landgraf" userId="367c8676d18b2324" providerId="LiveId" clId="{E54AE131-3580-4EAA-8084-1AB84D4DD97D}" dt="2026-01-21T05:24:06.242" v="1068" actId="1038"/>
          <ac:spMkLst>
            <pc:docMk/>
            <pc:sldMk cId="4166875390" sldId="2147469546"/>
            <ac:spMk id="51" creationId="{D95610B7-2AAB-D536-1BD5-541166986EBB}"/>
          </ac:spMkLst>
        </pc:spChg>
        <pc:spChg chg="mod">
          <ac:chgData name="Jeff Landgraf" userId="367c8676d18b2324" providerId="LiveId" clId="{E54AE131-3580-4EAA-8084-1AB84D4DD97D}" dt="2026-01-21T05:24:06.242" v="1068" actId="1038"/>
          <ac:spMkLst>
            <pc:docMk/>
            <pc:sldMk cId="4166875390" sldId="2147469546"/>
            <ac:spMk id="52" creationId="{B2BCFC34-F6B9-D6A8-26B7-FDF23D4BEA4B}"/>
          </ac:spMkLst>
        </pc:spChg>
        <pc:spChg chg="mod">
          <ac:chgData name="Jeff Landgraf" userId="367c8676d18b2324" providerId="LiveId" clId="{E54AE131-3580-4EAA-8084-1AB84D4DD97D}" dt="2026-01-21T05:24:06.242" v="1068" actId="1038"/>
          <ac:spMkLst>
            <pc:docMk/>
            <pc:sldMk cId="4166875390" sldId="2147469546"/>
            <ac:spMk id="53" creationId="{8DBB7075-FA76-0C9B-85EA-972B829F88E8}"/>
          </ac:spMkLst>
        </pc:spChg>
        <pc:spChg chg="add del mod">
          <ac:chgData name="Jeff Landgraf" userId="367c8676d18b2324" providerId="LiveId" clId="{E54AE131-3580-4EAA-8084-1AB84D4DD97D}" dt="2026-01-21T05:31:00.289" v="1100" actId="692"/>
          <ac:spMkLst>
            <pc:docMk/>
            <pc:sldMk cId="4166875390" sldId="2147469546"/>
            <ac:spMk id="56" creationId="{D17C84EC-5C4B-27AC-0B5D-1CC606070D93}"/>
          </ac:spMkLst>
        </pc:spChg>
        <pc:spChg chg="add del mod">
          <ac:chgData name="Jeff Landgraf" userId="367c8676d18b2324" providerId="LiveId" clId="{E54AE131-3580-4EAA-8084-1AB84D4DD97D}" dt="2026-01-21T05:31:00.289" v="1100" actId="692"/>
          <ac:spMkLst>
            <pc:docMk/>
            <pc:sldMk cId="4166875390" sldId="2147469546"/>
            <ac:spMk id="57" creationId="{1F9890EA-A15F-9EEF-00DA-39D0C117756A}"/>
          </ac:spMkLst>
        </pc:spChg>
        <pc:spChg chg="add del mod">
          <ac:chgData name="Jeff Landgraf" userId="367c8676d18b2324" providerId="LiveId" clId="{E54AE131-3580-4EAA-8084-1AB84D4DD97D}" dt="2026-01-21T05:31:00.289" v="1100" actId="692"/>
          <ac:spMkLst>
            <pc:docMk/>
            <pc:sldMk cId="4166875390" sldId="2147469546"/>
            <ac:spMk id="58" creationId="{86CD06C4-9A54-670E-638D-AEE686AD23AF}"/>
          </ac:spMkLst>
        </pc:spChg>
        <pc:spChg chg="add del mod">
          <ac:chgData name="Jeff Landgraf" userId="367c8676d18b2324" providerId="LiveId" clId="{E54AE131-3580-4EAA-8084-1AB84D4DD97D}" dt="2026-01-21T05:31:00.289" v="1100" actId="692"/>
          <ac:spMkLst>
            <pc:docMk/>
            <pc:sldMk cId="4166875390" sldId="2147469546"/>
            <ac:spMk id="59" creationId="{207FD0FE-4E1B-FA08-9A73-1CEF0B4264F5}"/>
          </ac:spMkLst>
        </pc:spChg>
        <pc:spChg chg="mod">
          <ac:chgData name="Jeff Landgraf" userId="367c8676d18b2324" providerId="LiveId" clId="{E54AE131-3580-4EAA-8084-1AB84D4DD97D}" dt="2026-01-21T05:16:18.560" v="997" actId="1036"/>
          <ac:spMkLst>
            <pc:docMk/>
            <pc:sldMk cId="4166875390" sldId="2147469546"/>
            <ac:spMk id="60" creationId="{FE559183-701A-48D7-7CA0-E16EF6E00624}"/>
          </ac:spMkLst>
        </pc:spChg>
        <pc:spChg chg="mod">
          <ac:chgData name="Jeff Landgraf" userId="367c8676d18b2324" providerId="LiveId" clId="{E54AE131-3580-4EAA-8084-1AB84D4DD97D}" dt="2026-01-21T05:16:18.560" v="997" actId="1036"/>
          <ac:spMkLst>
            <pc:docMk/>
            <pc:sldMk cId="4166875390" sldId="2147469546"/>
            <ac:spMk id="70" creationId="{40F33EA8-4779-98FA-4070-609415435101}"/>
          </ac:spMkLst>
        </pc:spChg>
        <pc:spChg chg="add mod">
          <ac:chgData name="Jeff Landgraf" userId="367c8676d18b2324" providerId="LiveId" clId="{E54AE131-3580-4EAA-8084-1AB84D4DD97D}" dt="2026-01-21T05:12:08.868" v="910"/>
          <ac:spMkLst>
            <pc:docMk/>
            <pc:sldMk cId="4166875390" sldId="2147469546"/>
            <ac:spMk id="73" creationId="{CCE8C498-13DA-FC50-2A44-F10555AEA37D}"/>
          </ac:spMkLst>
        </pc:spChg>
        <pc:spChg chg="del">
          <ac:chgData name="Jeff Landgraf" userId="367c8676d18b2324" providerId="LiveId" clId="{E54AE131-3580-4EAA-8084-1AB84D4DD97D}" dt="2026-01-21T05:15:56.531" v="953" actId="478"/>
          <ac:spMkLst>
            <pc:docMk/>
            <pc:sldMk cId="4166875390" sldId="2147469546"/>
            <ac:spMk id="74" creationId="{36BC6F12-36F9-BFF4-F1CF-F629EE38A48E}"/>
          </ac:spMkLst>
        </pc:spChg>
        <pc:spChg chg="del">
          <ac:chgData name="Jeff Landgraf" userId="367c8676d18b2324" providerId="LiveId" clId="{E54AE131-3580-4EAA-8084-1AB84D4DD97D}" dt="2026-01-21T05:15:58.783" v="954" actId="478"/>
          <ac:spMkLst>
            <pc:docMk/>
            <pc:sldMk cId="4166875390" sldId="2147469546"/>
            <ac:spMk id="75" creationId="{C9525042-5882-0AF4-7C33-962E32AB69AF}"/>
          </ac:spMkLst>
        </pc:spChg>
        <pc:spChg chg="del">
          <ac:chgData name="Jeff Landgraf" userId="367c8676d18b2324" providerId="LiveId" clId="{E54AE131-3580-4EAA-8084-1AB84D4DD97D}" dt="2026-01-21T05:16:00.785" v="955" actId="478"/>
          <ac:spMkLst>
            <pc:docMk/>
            <pc:sldMk cId="4166875390" sldId="2147469546"/>
            <ac:spMk id="76" creationId="{2B22646F-18E3-D4E7-13D7-54E910A46FB1}"/>
          </ac:spMkLst>
        </pc:spChg>
        <pc:spChg chg="mod">
          <ac:chgData name="Jeff Landgraf" userId="367c8676d18b2324" providerId="LiveId" clId="{E54AE131-3580-4EAA-8084-1AB84D4DD97D}" dt="2026-01-21T05:16:18.560" v="997" actId="1036"/>
          <ac:spMkLst>
            <pc:docMk/>
            <pc:sldMk cId="4166875390" sldId="2147469546"/>
            <ac:spMk id="77" creationId="{3B781F06-75B8-D934-B77A-D2876ADC143A}"/>
          </ac:spMkLst>
        </pc:spChg>
        <pc:spChg chg="del">
          <ac:chgData name="Jeff Landgraf" userId="367c8676d18b2324" providerId="LiveId" clId="{E54AE131-3580-4EAA-8084-1AB84D4DD97D}" dt="2026-01-21T05:15:53.922" v="952" actId="478"/>
          <ac:spMkLst>
            <pc:docMk/>
            <pc:sldMk cId="4166875390" sldId="2147469546"/>
            <ac:spMk id="78" creationId="{71675F66-98D0-7059-A868-16FA7F2B1785}"/>
          </ac:spMkLst>
        </pc:spChg>
        <pc:spChg chg="del">
          <ac:chgData name="Jeff Landgraf" userId="367c8676d18b2324" providerId="LiveId" clId="{E54AE131-3580-4EAA-8084-1AB84D4DD97D}" dt="2026-01-21T05:16:03.418" v="956" actId="478"/>
          <ac:spMkLst>
            <pc:docMk/>
            <pc:sldMk cId="4166875390" sldId="2147469546"/>
            <ac:spMk id="79" creationId="{BFB7D7A0-166E-BC2F-050E-C37B62E5CA84}"/>
          </ac:spMkLst>
        </pc:spChg>
        <pc:spChg chg="del">
          <ac:chgData name="Jeff Landgraf" userId="367c8676d18b2324" providerId="LiveId" clId="{E54AE131-3580-4EAA-8084-1AB84D4DD97D}" dt="2026-01-21T05:15:51.852" v="951" actId="478"/>
          <ac:spMkLst>
            <pc:docMk/>
            <pc:sldMk cId="4166875390" sldId="2147469546"/>
            <ac:spMk id="80" creationId="{317F4151-E88A-3E04-B3AD-25071DE19031}"/>
          </ac:spMkLst>
        </pc:spChg>
        <pc:spChg chg="add del">
          <ac:chgData name="Jeff Landgraf" userId="367c8676d18b2324" providerId="LiveId" clId="{E54AE131-3580-4EAA-8084-1AB84D4DD97D}" dt="2026-01-21T05:24:05.994" v="1067" actId="11529"/>
          <ac:spMkLst>
            <pc:docMk/>
            <pc:sldMk cId="4166875390" sldId="2147469546"/>
            <ac:spMk id="92" creationId="{2374DD8F-8F15-2F95-5EEC-E5B389F329FD}"/>
          </ac:spMkLst>
        </pc:spChg>
        <pc:spChg chg="add del">
          <ac:chgData name="Jeff Landgraf" userId="367c8676d18b2324" providerId="LiveId" clId="{E54AE131-3580-4EAA-8084-1AB84D4DD97D}" dt="2026-01-21T05:21:33.556" v="1045" actId="11529"/>
          <ac:spMkLst>
            <pc:docMk/>
            <pc:sldMk cId="4166875390" sldId="2147469546"/>
            <ac:spMk id="93" creationId="{16350276-A8DF-4AD3-912C-116F945A5791}"/>
          </ac:spMkLst>
        </pc:spChg>
        <pc:spChg chg="add del mod">
          <ac:chgData name="Jeff Landgraf" userId="367c8676d18b2324" providerId="LiveId" clId="{E54AE131-3580-4EAA-8084-1AB84D4DD97D}" dt="2026-01-21T05:24:05.568" v="1065" actId="11529"/>
          <ac:spMkLst>
            <pc:docMk/>
            <pc:sldMk cId="4166875390" sldId="2147469546"/>
            <ac:spMk id="94" creationId="{12F2A862-224E-591D-39CC-AF7CD68554B9}"/>
          </ac:spMkLst>
        </pc:spChg>
        <pc:spChg chg="add del mod">
          <ac:chgData name="Jeff Landgraf" userId="367c8676d18b2324" providerId="LiveId" clId="{E54AE131-3580-4EAA-8084-1AB84D4DD97D}" dt="2026-01-21T05:24:04.734" v="1061" actId="11529"/>
          <ac:spMkLst>
            <pc:docMk/>
            <pc:sldMk cId="4166875390" sldId="2147469546"/>
            <ac:spMk id="95" creationId="{4EEC7667-FE20-3D28-4CFF-4EDDD4FFFF6F}"/>
          </ac:spMkLst>
        </pc:spChg>
        <pc:spChg chg="add mod">
          <ac:chgData name="Jeff Landgraf" userId="367c8676d18b2324" providerId="LiveId" clId="{E54AE131-3580-4EAA-8084-1AB84D4DD97D}" dt="2026-01-21T05:31:00.289" v="1100" actId="692"/>
          <ac:spMkLst>
            <pc:docMk/>
            <pc:sldMk cId="4166875390" sldId="2147469546"/>
            <ac:spMk id="96" creationId="{AC17FB12-A1B3-FDA1-E241-8F196857E42D}"/>
          </ac:spMkLst>
        </pc:spChg>
        <pc:spChg chg="add mod">
          <ac:chgData name="Jeff Landgraf" userId="367c8676d18b2324" providerId="LiveId" clId="{E54AE131-3580-4EAA-8084-1AB84D4DD97D}" dt="2026-01-21T05:30:30.852" v="1098" actId="692"/>
          <ac:spMkLst>
            <pc:docMk/>
            <pc:sldMk cId="4166875390" sldId="2147469546"/>
            <ac:spMk id="97" creationId="{84A6E4F6-64A5-B0C1-6A2C-11A0CB6B9424}"/>
          </ac:spMkLst>
        </pc:spChg>
        <pc:spChg chg="add mod">
          <ac:chgData name="Jeff Landgraf" userId="367c8676d18b2324" providerId="LiveId" clId="{E54AE131-3580-4EAA-8084-1AB84D4DD97D}" dt="2026-01-21T05:31:00.289" v="1100" actId="692"/>
          <ac:spMkLst>
            <pc:docMk/>
            <pc:sldMk cId="4166875390" sldId="2147469546"/>
            <ac:spMk id="98" creationId="{4DA24A3F-AD04-F02D-4DB4-3FE80DABBE8C}"/>
          </ac:spMkLst>
        </pc:spChg>
        <pc:spChg chg="add mod">
          <ac:chgData name="Jeff Landgraf" userId="367c8676d18b2324" providerId="LiveId" clId="{E54AE131-3580-4EAA-8084-1AB84D4DD97D}" dt="2026-01-21T05:31:00.289" v="1100" actId="692"/>
          <ac:spMkLst>
            <pc:docMk/>
            <pc:sldMk cId="4166875390" sldId="2147469546"/>
            <ac:spMk id="99" creationId="{FC2B5B03-45AF-D0C1-801F-FBF7B5121336}"/>
          </ac:spMkLst>
        </pc:spChg>
        <pc:spChg chg="add mod">
          <ac:chgData name="Jeff Landgraf" userId="367c8676d18b2324" providerId="LiveId" clId="{E54AE131-3580-4EAA-8084-1AB84D4DD97D}" dt="2026-01-21T05:31:00.289" v="1100" actId="692"/>
          <ac:spMkLst>
            <pc:docMk/>
            <pc:sldMk cId="4166875390" sldId="2147469546"/>
            <ac:spMk id="100" creationId="{0BCC6515-C4AD-502E-C080-9F61B6DBF4E7}"/>
          </ac:spMkLst>
        </pc:spChg>
        <pc:spChg chg="add mod">
          <ac:chgData name="Jeff Landgraf" userId="367c8676d18b2324" providerId="LiveId" clId="{E54AE131-3580-4EAA-8084-1AB84D4DD97D}" dt="2026-01-21T05:31:00.289" v="1100" actId="692"/>
          <ac:spMkLst>
            <pc:docMk/>
            <pc:sldMk cId="4166875390" sldId="2147469546"/>
            <ac:spMk id="101" creationId="{52C7F145-919A-E0EA-80BE-677FC6953DCC}"/>
          </ac:spMkLst>
        </pc:spChg>
        <pc:spChg chg="add del">
          <ac:chgData name="Jeff Landgraf" userId="367c8676d18b2324" providerId="LiveId" clId="{E54AE131-3580-4EAA-8084-1AB84D4DD97D}" dt="2026-01-21T05:28:01.898" v="1082" actId="478"/>
          <ac:spMkLst>
            <pc:docMk/>
            <pc:sldMk cId="4166875390" sldId="2147469546"/>
            <ac:spMk id="102" creationId="{D03ECDCE-7C76-4C9B-DD21-7876C145C618}"/>
          </ac:spMkLst>
        </pc:spChg>
        <pc:spChg chg="add mod">
          <ac:chgData name="Jeff Landgraf" userId="367c8676d18b2324" providerId="LiveId" clId="{E54AE131-3580-4EAA-8084-1AB84D4DD97D}" dt="2026-01-21T05:31:00.289" v="1100" actId="692"/>
          <ac:spMkLst>
            <pc:docMk/>
            <pc:sldMk cId="4166875390" sldId="2147469546"/>
            <ac:spMk id="103" creationId="{E44EDFCD-9C5F-649A-B2B4-6527FAAA66CF}"/>
          </ac:spMkLst>
        </pc:spChg>
        <pc:spChg chg="add mod">
          <ac:chgData name="Jeff Landgraf" userId="367c8676d18b2324" providerId="LiveId" clId="{E54AE131-3580-4EAA-8084-1AB84D4DD97D}" dt="2026-01-21T05:33:37.938" v="1230" actId="20577"/>
          <ac:spMkLst>
            <pc:docMk/>
            <pc:sldMk cId="4166875390" sldId="2147469546"/>
            <ac:spMk id="105" creationId="{D8D2F1D7-59E1-1A40-0CAA-12A5BD3D27D4}"/>
          </ac:spMkLst>
        </pc:spChg>
        <pc:spChg chg="add mod">
          <ac:chgData name="Jeff Landgraf" userId="367c8676d18b2324" providerId="LiveId" clId="{E54AE131-3580-4EAA-8084-1AB84D4DD97D}" dt="2026-01-21T05:35:58.671" v="1258" actId="1076"/>
          <ac:spMkLst>
            <pc:docMk/>
            <pc:sldMk cId="4166875390" sldId="2147469546"/>
            <ac:spMk id="128" creationId="{898BAA94-358F-7553-33F2-032CF3133921}"/>
          </ac:spMkLst>
        </pc:spChg>
        <pc:spChg chg="add mod">
          <ac:chgData name="Jeff Landgraf" userId="367c8676d18b2324" providerId="LiveId" clId="{E54AE131-3580-4EAA-8084-1AB84D4DD97D}" dt="2026-01-21T05:36:26.927" v="1262" actId="1076"/>
          <ac:spMkLst>
            <pc:docMk/>
            <pc:sldMk cId="4166875390" sldId="2147469546"/>
            <ac:spMk id="129" creationId="{14605C44-7805-EC8A-47CA-B84B5C2EFD7C}"/>
          </ac:spMkLst>
        </pc:spChg>
        <pc:picChg chg="del">
          <ac:chgData name="Jeff Landgraf" userId="367c8676d18b2324" providerId="LiveId" clId="{E54AE131-3580-4EAA-8084-1AB84D4DD97D}" dt="2026-01-21T05:14:32.893" v="940" actId="478"/>
          <ac:picMkLst>
            <pc:docMk/>
            <pc:sldMk cId="4166875390" sldId="2147469546"/>
            <ac:picMk id="8" creationId="{5072BCBF-1869-501E-9B31-7B0C69D2D87C}"/>
          </ac:picMkLst>
        </pc:picChg>
        <pc:cxnChg chg="del">
          <ac:chgData name="Jeff Landgraf" userId="367c8676d18b2324" providerId="LiveId" clId="{E54AE131-3580-4EAA-8084-1AB84D4DD97D}" dt="2026-01-21T05:13:45.785" v="927" actId="478"/>
          <ac:cxnSpMkLst>
            <pc:docMk/>
            <pc:sldMk cId="4166875390" sldId="2147469546"/>
            <ac:cxnSpMk id="17" creationId="{7985791B-C029-A8D3-6CB0-CF109529288A}"/>
          </ac:cxnSpMkLst>
        </pc:cxnChg>
        <pc:cxnChg chg="del">
          <ac:chgData name="Jeff Landgraf" userId="367c8676d18b2324" providerId="LiveId" clId="{E54AE131-3580-4EAA-8084-1AB84D4DD97D}" dt="2026-01-21T05:13:46.843" v="928" actId="478"/>
          <ac:cxnSpMkLst>
            <pc:docMk/>
            <pc:sldMk cId="4166875390" sldId="2147469546"/>
            <ac:cxnSpMk id="18" creationId="{D4B42A55-7C3D-CE5F-88BD-54D7369BCF37}"/>
          </ac:cxnSpMkLst>
        </pc:cxnChg>
        <pc:cxnChg chg="del">
          <ac:chgData name="Jeff Landgraf" userId="367c8676d18b2324" providerId="LiveId" clId="{E54AE131-3580-4EAA-8084-1AB84D4DD97D}" dt="2026-01-21T05:13:57.689" v="931" actId="478"/>
          <ac:cxnSpMkLst>
            <pc:docMk/>
            <pc:sldMk cId="4166875390" sldId="2147469546"/>
            <ac:cxnSpMk id="19" creationId="{2500EE45-06C0-35F1-C9A5-6A6AD64E0EAF}"/>
          </ac:cxnSpMkLst>
        </pc:cxnChg>
        <pc:cxnChg chg="mod">
          <ac:chgData name="Jeff Landgraf" userId="367c8676d18b2324" providerId="LiveId" clId="{E54AE131-3580-4EAA-8084-1AB84D4DD97D}" dt="2026-01-21T05:31:41.352" v="1147" actId="1038"/>
          <ac:cxnSpMkLst>
            <pc:docMk/>
            <pc:sldMk cId="4166875390" sldId="2147469546"/>
            <ac:cxnSpMk id="20" creationId="{037D99E9-9A8E-F1A9-A114-EDC4FB7905AD}"/>
          </ac:cxnSpMkLst>
        </pc:cxnChg>
        <pc:cxnChg chg="del mod">
          <ac:chgData name="Jeff Landgraf" userId="367c8676d18b2324" providerId="LiveId" clId="{E54AE131-3580-4EAA-8084-1AB84D4DD97D}" dt="2026-01-21T05:15:44.877" v="950" actId="478"/>
          <ac:cxnSpMkLst>
            <pc:docMk/>
            <pc:sldMk cId="4166875390" sldId="2147469546"/>
            <ac:cxnSpMk id="21" creationId="{113EE13E-1725-AC6B-8514-5B6341E1ECE0}"/>
          </ac:cxnSpMkLst>
        </pc:cxnChg>
        <pc:cxnChg chg="del">
          <ac:chgData name="Jeff Landgraf" userId="367c8676d18b2324" providerId="LiveId" clId="{E54AE131-3580-4EAA-8084-1AB84D4DD97D}" dt="2026-01-21T05:13:40.881" v="925" actId="478"/>
          <ac:cxnSpMkLst>
            <pc:docMk/>
            <pc:sldMk cId="4166875390" sldId="2147469546"/>
            <ac:cxnSpMk id="22" creationId="{9BDCE7F9-A33B-88CB-4479-BB720503C21F}"/>
          </ac:cxnSpMkLst>
        </pc:cxnChg>
        <pc:cxnChg chg="del">
          <ac:chgData name="Jeff Landgraf" userId="367c8676d18b2324" providerId="LiveId" clId="{E54AE131-3580-4EAA-8084-1AB84D4DD97D}" dt="2026-01-21T05:13:41.980" v="926" actId="478"/>
          <ac:cxnSpMkLst>
            <pc:docMk/>
            <pc:sldMk cId="4166875390" sldId="2147469546"/>
            <ac:cxnSpMk id="23" creationId="{522588E9-B58E-21D6-BB80-EF9ACD733916}"/>
          </ac:cxnSpMkLst>
        </pc:cxnChg>
        <pc:cxnChg chg="del">
          <ac:chgData name="Jeff Landgraf" userId="367c8676d18b2324" providerId="LiveId" clId="{E54AE131-3580-4EAA-8084-1AB84D4DD97D}" dt="2026-01-21T05:13:49.068" v="930" actId="478"/>
          <ac:cxnSpMkLst>
            <pc:docMk/>
            <pc:sldMk cId="4166875390" sldId="2147469546"/>
            <ac:cxnSpMk id="25" creationId="{BEA2FAB1-C9BB-26EE-359F-413460502A8A}"/>
          </ac:cxnSpMkLst>
        </pc:cxnChg>
        <pc:cxnChg chg="del">
          <ac:chgData name="Jeff Landgraf" userId="367c8676d18b2324" providerId="LiveId" clId="{E54AE131-3580-4EAA-8084-1AB84D4DD97D}" dt="2026-01-21T05:13:47.856" v="929" actId="478"/>
          <ac:cxnSpMkLst>
            <pc:docMk/>
            <pc:sldMk cId="4166875390" sldId="2147469546"/>
            <ac:cxnSpMk id="26" creationId="{F0C4034E-99E8-8E65-3782-D77E54049B84}"/>
          </ac:cxnSpMkLst>
        </pc:cxnChg>
        <pc:cxnChg chg="del mod">
          <ac:chgData name="Jeff Landgraf" userId="367c8676d18b2324" providerId="LiveId" clId="{E54AE131-3580-4EAA-8084-1AB84D4DD97D}" dt="2026-01-21T05:15:40.941" v="946" actId="478"/>
          <ac:cxnSpMkLst>
            <pc:docMk/>
            <pc:sldMk cId="4166875390" sldId="2147469546"/>
            <ac:cxnSpMk id="42" creationId="{3B4BAB25-572B-8404-F638-D06A2BB56A87}"/>
          </ac:cxnSpMkLst>
        </pc:cxnChg>
        <pc:cxnChg chg="del mod">
          <ac:chgData name="Jeff Landgraf" userId="367c8676d18b2324" providerId="LiveId" clId="{E54AE131-3580-4EAA-8084-1AB84D4DD97D}" dt="2026-01-21T05:15:41.747" v="947" actId="478"/>
          <ac:cxnSpMkLst>
            <pc:docMk/>
            <pc:sldMk cId="4166875390" sldId="2147469546"/>
            <ac:cxnSpMk id="54" creationId="{BC66ED1F-C2FC-9306-2288-F2C0EBEEBF95}"/>
          </ac:cxnSpMkLst>
        </pc:cxnChg>
        <pc:cxnChg chg="del mod">
          <ac:chgData name="Jeff Landgraf" userId="367c8676d18b2324" providerId="LiveId" clId="{E54AE131-3580-4EAA-8084-1AB84D4DD97D}" dt="2026-01-21T05:15:42.357" v="948" actId="478"/>
          <ac:cxnSpMkLst>
            <pc:docMk/>
            <pc:sldMk cId="4166875390" sldId="2147469546"/>
            <ac:cxnSpMk id="55" creationId="{5A6CD271-00E1-24F4-41B7-EDBF93FBA3FF}"/>
          </ac:cxnSpMkLst>
        </pc:cxnChg>
        <pc:cxnChg chg="del mod">
          <ac:chgData name="Jeff Landgraf" userId="367c8676d18b2324" providerId="LiveId" clId="{E54AE131-3580-4EAA-8084-1AB84D4DD97D}" dt="2026-01-21T05:31:27.614" v="1101" actId="478"/>
          <ac:cxnSpMkLst>
            <pc:docMk/>
            <pc:sldMk cId="4166875390" sldId="2147469546"/>
            <ac:cxnSpMk id="61" creationId="{FAACC2A3-E6CC-23E7-D3EF-AFB43AA2B1D2}"/>
          </ac:cxnSpMkLst>
        </pc:cxnChg>
        <pc:cxnChg chg="del mod">
          <ac:chgData name="Jeff Landgraf" userId="367c8676d18b2324" providerId="LiveId" clId="{E54AE131-3580-4EAA-8084-1AB84D4DD97D}" dt="2026-01-21T05:31:29.036" v="1102" actId="478"/>
          <ac:cxnSpMkLst>
            <pc:docMk/>
            <pc:sldMk cId="4166875390" sldId="2147469546"/>
            <ac:cxnSpMk id="62" creationId="{CF923434-D276-A306-4DA6-D25A08FF5711}"/>
          </ac:cxnSpMkLst>
        </pc:cxnChg>
        <pc:cxnChg chg="del mod">
          <ac:chgData name="Jeff Landgraf" userId="367c8676d18b2324" providerId="LiveId" clId="{E54AE131-3580-4EAA-8084-1AB84D4DD97D}" dt="2026-01-21T05:31:33.985" v="1108" actId="478"/>
          <ac:cxnSpMkLst>
            <pc:docMk/>
            <pc:sldMk cId="4166875390" sldId="2147469546"/>
            <ac:cxnSpMk id="63" creationId="{FB6401B1-3E1E-79CE-C5A1-A7AEA2F35C41}"/>
          </ac:cxnSpMkLst>
        </pc:cxnChg>
        <pc:cxnChg chg="del mod">
          <ac:chgData name="Jeff Landgraf" userId="367c8676d18b2324" providerId="LiveId" clId="{E54AE131-3580-4EAA-8084-1AB84D4DD97D}" dt="2026-01-21T05:31:33.128" v="1107" actId="478"/>
          <ac:cxnSpMkLst>
            <pc:docMk/>
            <pc:sldMk cId="4166875390" sldId="2147469546"/>
            <ac:cxnSpMk id="64" creationId="{99DBCBA4-BEDE-3CEB-5846-171289F1450D}"/>
          </ac:cxnSpMkLst>
        </pc:cxnChg>
        <pc:cxnChg chg="del mod">
          <ac:chgData name="Jeff Landgraf" userId="367c8676d18b2324" providerId="LiveId" clId="{E54AE131-3580-4EAA-8084-1AB84D4DD97D}" dt="2026-01-21T05:31:30.948" v="1104" actId="478"/>
          <ac:cxnSpMkLst>
            <pc:docMk/>
            <pc:sldMk cId="4166875390" sldId="2147469546"/>
            <ac:cxnSpMk id="65" creationId="{DF4068B6-FF19-612D-33A2-5A2443EF0AE0}"/>
          </ac:cxnSpMkLst>
        </pc:cxnChg>
        <pc:cxnChg chg="del mod">
          <ac:chgData name="Jeff Landgraf" userId="367c8676d18b2324" providerId="LiveId" clId="{E54AE131-3580-4EAA-8084-1AB84D4DD97D}" dt="2026-01-21T05:31:31.578" v="1105" actId="478"/>
          <ac:cxnSpMkLst>
            <pc:docMk/>
            <pc:sldMk cId="4166875390" sldId="2147469546"/>
            <ac:cxnSpMk id="66" creationId="{509566E7-A26D-D860-31D0-4E0F372FB0E2}"/>
          </ac:cxnSpMkLst>
        </pc:cxnChg>
        <pc:cxnChg chg="del mod">
          <ac:chgData name="Jeff Landgraf" userId="367c8676d18b2324" providerId="LiveId" clId="{E54AE131-3580-4EAA-8084-1AB84D4DD97D}" dt="2026-01-21T05:17:02.030" v="1004" actId="478"/>
          <ac:cxnSpMkLst>
            <pc:docMk/>
            <pc:sldMk cId="4166875390" sldId="2147469546"/>
            <ac:cxnSpMk id="67" creationId="{8966D8B4-99B1-E6E2-8B92-12D56324C0BC}"/>
          </ac:cxnSpMkLst>
        </pc:cxnChg>
        <pc:cxnChg chg="del mod">
          <ac:chgData name="Jeff Landgraf" userId="367c8676d18b2324" providerId="LiveId" clId="{E54AE131-3580-4EAA-8084-1AB84D4DD97D}" dt="2026-01-21T05:31:32.252" v="1106" actId="478"/>
          <ac:cxnSpMkLst>
            <pc:docMk/>
            <pc:sldMk cId="4166875390" sldId="2147469546"/>
            <ac:cxnSpMk id="68" creationId="{CA6668E4-9E80-82AD-73EA-266AABE44A40}"/>
          </ac:cxnSpMkLst>
        </pc:cxnChg>
        <pc:cxnChg chg="del">
          <ac:chgData name="Jeff Landgraf" userId="367c8676d18b2324" providerId="LiveId" clId="{E54AE131-3580-4EAA-8084-1AB84D4DD97D}" dt="2026-01-21T05:15:44.023" v="949" actId="478"/>
          <ac:cxnSpMkLst>
            <pc:docMk/>
            <pc:sldMk cId="4166875390" sldId="2147469546"/>
            <ac:cxnSpMk id="71" creationId="{23DBA1AB-8513-BB63-8BDB-179F55EE6D87}"/>
          </ac:cxnSpMkLst>
        </pc:cxnChg>
        <pc:cxnChg chg="del mod">
          <ac:chgData name="Jeff Landgraf" userId="367c8676d18b2324" providerId="LiveId" clId="{E54AE131-3580-4EAA-8084-1AB84D4DD97D}" dt="2026-01-21T05:15:07.189" v="943" actId="478"/>
          <ac:cxnSpMkLst>
            <pc:docMk/>
            <pc:sldMk cId="4166875390" sldId="2147469546"/>
            <ac:cxnSpMk id="72" creationId="{CCE35BE7-3322-37C1-36F3-AA6EF688C61C}"/>
          </ac:cxnSpMkLst>
        </pc:cxnChg>
        <pc:cxnChg chg="add del mod">
          <ac:chgData name="Jeff Landgraf" userId="367c8676d18b2324" providerId="LiveId" clId="{E54AE131-3580-4EAA-8084-1AB84D4DD97D}" dt="2026-01-21T05:31:30.130" v="1103" actId="478"/>
          <ac:cxnSpMkLst>
            <pc:docMk/>
            <pc:sldMk cId="4166875390" sldId="2147469546"/>
            <ac:cxnSpMk id="89" creationId="{0CA308B0-DF62-F6A1-C8BD-578C7DF15E91}"/>
          </ac:cxnSpMkLst>
        </pc:cxnChg>
        <pc:cxnChg chg="add mod">
          <ac:chgData name="Jeff Landgraf" userId="367c8676d18b2324" providerId="LiveId" clId="{E54AE131-3580-4EAA-8084-1AB84D4DD97D}" dt="2026-01-21T05:33:19.763" v="1224" actId="1076"/>
          <ac:cxnSpMkLst>
            <pc:docMk/>
            <pc:sldMk cId="4166875390" sldId="2147469546"/>
            <ac:cxnSpMk id="104" creationId="{FF906E34-2E9E-3C9C-E97C-A990F2B8B095}"/>
          </ac:cxnSpMkLst>
        </pc:cxnChg>
        <pc:cxnChg chg="add mod">
          <ac:chgData name="Jeff Landgraf" userId="367c8676d18b2324" providerId="LiveId" clId="{E54AE131-3580-4EAA-8084-1AB84D4DD97D}" dt="2026-01-21T05:33:19.763" v="1224" actId="1076"/>
          <ac:cxnSpMkLst>
            <pc:docMk/>
            <pc:sldMk cId="4166875390" sldId="2147469546"/>
            <ac:cxnSpMk id="108" creationId="{2FB78A30-76BB-41A9-F43B-BC1D72C920DE}"/>
          </ac:cxnSpMkLst>
        </pc:cxnChg>
        <pc:cxnChg chg="add mod">
          <ac:chgData name="Jeff Landgraf" userId="367c8676d18b2324" providerId="LiveId" clId="{E54AE131-3580-4EAA-8084-1AB84D4DD97D}" dt="2026-01-21T05:33:19.763" v="1224" actId="1076"/>
          <ac:cxnSpMkLst>
            <pc:docMk/>
            <pc:sldMk cId="4166875390" sldId="2147469546"/>
            <ac:cxnSpMk id="109" creationId="{3C036F0C-12B7-1C04-73A1-987387154465}"/>
          </ac:cxnSpMkLst>
        </pc:cxnChg>
        <pc:cxnChg chg="add mod">
          <ac:chgData name="Jeff Landgraf" userId="367c8676d18b2324" providerId="LiveId" clId="{E54AE131-3580-4EAA-8084-1AB84D4DD97D}" dt="2026-01-21T05:33:19.763" v="1224" actId="1076"/>
          <ac:cxnSpMkLst>
            <pc:docMk/>
            <pc:sldMk cId="4166875390" sldId="2147469546"/>
            <ac:cxnSpMk id="110" creationId="{9739EA07-EFB1-980F-B3CC-59650241CE1C}"/>
          </ac:cxnSpMkLst>
        </pc:cxnChg>
        <pc:cxnChg chg="add mod">
          <ac:chgData name="Jeff Landgraf" userId="367c8676d18b2324" providerId="LiveId" clId="{E54AE131-3580-4EAA-8084-1AB84D4DD97D}" dt="2026-01-21T05:33:33.533" v="1227" actId="14100"/>
          <ac:cxnSpMkLst>
            <pc:docMk/>
            <pc:sldMk cId="4166875390" sldId="2147469546"/>
            <ac:cxnSpMk id="122" creationId="{253B97FF-2403-B96A-D75C-0B87BCE06ED1}"/>
          </ac:cxnSpMkLst>
        </pc:cxnChg>
        <pc:cxnChg chg="add mod">
          <ac:chgData name="Jeff Landgraf" userId="367c8676d18b2324" providerId="LiveId" clId="{E54AE131-3580-4EAA-8084-1AB84D4DD97D}" dt="2026-01-21T05:33:47.910" v="1233" actId="14100"/>
          <ac:cxnSpMkLst>
            <pc:docMk/>
            <pc:sldMk cId="4166875390" sldId="2147469546"/>
            <ac:cxnSpMk id="125" creationId="{5E7080D9-3CDD-83FA-F4A5-F0D9C9ED4434}"/>
          </ac:cxnSpMkLst>
        </pc:cxnChg>
      </pc:sldChg>
      <pc:sldChg chg="del">
        <pc:chgData name="Jeff Landgraf" userId="367c8676d18b2324" providerId="LiveId" clId="{E54AE131-3580-4EAA-8084-1AB84D4DD97D}" dt="2026-01-21T05:58:16.724" v="2111" actId="47"/>
        <pc:sldMkLst>
          <pc:docMk/>
          <pc:sldMk cId="4005169622" sldId="2147469547"/>
        </pc:sldMkLst>
      </pc:sldChg>
      <pc:sldChg chg="addSp modSp mod">
        <pc:chgData name="Jeff Landgraf" userId="367c8676d18b2324" providerId="LiveId" clId="{E54AE131-3580-4EAA-8084-1AB84D4DD97D}" dt="2026-01-21T07:07:21.364" v="4236" actId="20577"/>
        <pc:sldMkLst>
          <pc:docMk/>
          <pc:sldMk cId="3774812944" sldId="2147469548"/>
        </pc:sldMkLst>
        <pc:spChg chg="mod">
          <ac:chgData name="Jeff Landgraf" userId="367c8676d18b2324" providerId="LiveId" clId="{E54AE131-3580-4EAA-8084-1AB84D4DD97D}" dt="2026-01-21T07:07:21.364" v="4236" actId="20577"/>
          <ac:spMkLst>
            <pc:docMk/>
            <pc:sldMk cId="3774812944" sldId="2147469548"/>
            <ac:spMk id="2" creationId="{3663B2DE-2CF0-0A57-6BBA-5A200473B24D}"/>
          </ac:spMkLst>
        </pc:spChg>
        <pc:spChg chg="add mod">
          <ac:chgData name="Jeff Landgraf" userId="367c8676d18b2324" providerId="LiveId" clId="{E54AE131-3580-4EAA-8084-1AB84D4DD97D}" dt="2026-01-21T06:49:27.176" v="3535" actId="20577"/>
          <ac:spMkLst>
            <pc:docMk/>
            <pc:sldMk cId="3774812944" sldId="2147469548"/>
            <ac:spMk id="3" creationId="{4B6E0614-B56C-2F24-E690-A65633F07479}"/>
          </ac:spMkLst>
        </pc:spChg>
        <pc:spChg chg="add mod">
          <ac:chgData name="Jeff Landgraf" userId="367c8676d18b2324" providerId="LiveId" clId="{E54AE131-3580-4EAA-8084-1AB84D4DD97D}" dt="2026-01-21T06:57:08.375" v="3876" actId="1076"/>
          <ac:spMkLst>
            <pc:docMk/>
            <pc:sldMk cId="3774812944" sldId="2147469548"/>
            <ac:spMk id="5" creationId="{B44629CE-8DC0-9AEE-AB21-4CF887A7FB0A}"/>
          </ac:spMkLst>
        </pc:spChg>
        <pc:spChg chg="add mod">
          <ac:chgData name="Jeff Landgraf" userId="367c8676d18b2324" providerId="LiveId" clId="{E54AE131-3580-4EAA-8084-1AB84D4DD97D}" dt="2026-01-21T07:01:21.230" v="4169" actId="20577"/>
          <ac:spMkLst>
            <pc:docMk/>
            <pc:sldMk cId="3774812944" sldId="2147469548"/>
            <ac:spMk id="6" creationId="{A70618B1-8537-3488-0E03-AFE328207B21}"/>
          </ac:spMkLst>
        </pc:spChg>
        <pc:spChg chg="add mod">
          <ac:chgData name="Jeff Landgraf" userId="367c8676d18b2324" providerId="LiveId" clId="{E54AE131-3580-4EAA-8084-1AB84D4DD97D}" dt="2026-01-21T06:56:32.772" v="3869" actId="1076"/>
          <ac:spMkLst>
            <pc:docMk/>
            <pc:sldMk cId="3774812944" sldId="2147469548"/>
            <ac:spMk id="7" creationId="{A43A108A-4C1E-E1AB-8171-204E40DB6873}"/>
          </ac:spMkLst>
        </pc:spChg>
        <pc:spChg chg="add mod">
          <ac:chgData name="Jeff Landgraf" userId="367c8676d18b2324" providerId="LiveId" clId="{E54AE131-3580-4EAA-8084-1AB84D4DD97D}" dt="2026-01-21T06:56:32.772" v="3869" actId="1076"/>
          <ac:spMkLst>
            <pc:docMk/>
            <pc:sldMk cId="3774812944" sldId="2147469548"/>
            <ac:spMk id="8" creationId="{9333F4DE-7328-34C0-EA58-766378627CAB}"/>
          </ac:spMkLst>
        </pc:spChg>
        <pc:spChg chg="add mod">
          <ac:chgData name="Jeff Landgraf" userId="367c8676d18b2324" providerId="LiveId" clId="{E54AE131-3580-4EAA-8084-1AB84D4DD97D}" dt="2026-01-21T06:56:32.772" v="3869" actId="1076"/>
          <ac:spMkLst>
            <pc:docMk/>
            <pc:sldMk cId="3774812944" sldId="2147469548"/>
            <ac:spMk id="9" creationId="{2B268737-3D3E-C019-8EE1-8F518AFA4932}"/>
          </ac:spMkLst>
        </pc:spChg>
        <pc:spChg chg="add mod">
          <ac:chgData name="Jeff Landgraf" userId="367c8676d18b2324" providerId="LiveId" clId="{E54AE131-3580-4EAA-8084-1AB84D4DD97D}" dt="2026-01-21T06:56:32.772" v="3869" actId="1076"/>
          <ac:spMkLst>
            <pc:docMk/>
            <pc:sldMk cId="3774812944" sldId="2147469548"/>
            <ac:spMk id="10" creationId="{EC2636E7-42D1-895D-0DCF-B13B30B9FB52}"/>
          </ac:spMkLst>
        </pc:spChg>
        <pc:spChg chg="add mod">
          <ac:chgData name="Jeff Landgraf" userId="367c8676d18b2324" providerId="LiveId" clId="{E54AE131-3580-4EAA-8084-1AB84D4DD97D}" dt="2026-01-21T06:56:32.772" v="3869" actId="1076"/>
          <ac:spMkLst>
            <pc:docMk/>
            <pc:sldMk cId="3774812944" sldId="2147469548"/>
            <ac:spMk id="11" creationId="{68080168-2A88-675F-01CC-988768AA5A8E}"/>
          </ac:spMkLst>
        </pc:spChg>
        <pc:spChg chg="add mod">
          <ac:chgData name="Jeff Landgraf" userId="367c8676d18b2324" providerId="LiveId" clId="{E54AE131-3580-4EAA-8084-1AB84D4DD97D}" dt="2026-01-21T06:56:32.772" v="3869" actId="1076"/>
          <ac:spMkLst>
            <pc:docMk/>
            <pc:sldMk cId="3774812944" sldId="2147469548"/>
            <ac:spMk id="12" creationId="{9415B48F-A03F-DBE3-A71B-42EC9A1F5B20}"/>
          </ac:spMkLst>
        </pc:spChg>
        <pc:spChg chg="add mod ord">
          <ac:chgData name="Jeff Landgraf" userId="367c8676d18b2324" providerId="LiveId" clId="{E54AE131-3580-4EAA-8084-1AB84D4DD97D}" dt="2026-01-21T06:56:32.772" v="3869" actId="1076"/>
          <ac:spMkLst>
            <pc:docMk/>
            <pc:sldMk cId="3774812944" sldId="2147469548"/>
            <ac:spMk id="13" creationId="{479C0E6D-1A15-53AB-B969-E4A8864B2F70}"/>
          </ac:spMkLst>
        </pc:spChg>
        <pc:spChg chg="add mod">
          <ac:chgData name="Jeff Landgraf" userId="367c8676d18b2324" providerId="LiveId" clId="{E54AE131-3580-4EAA-8084-1AB84D4DD97D}" dt="2026-01-21T06:56:32.772" v="3869" actId="1076"/>
          <ac:spMkLst>
            <pc:docMk/>
            <pc:sldMk cId="3774812944" sldId="2147469548"/>
            <ac:spMk id="14" creationId="{6EB0113F-5EF3-AAFE-B6FF-70BF07B18778}"/>
          </ac:spMkLst>
        </pc:spChg>
        <pc:spChg chg="add mod">
          <ac:chgData name="Jeff Landgraf" userId="367c8676d18b2324" providerId="LiveId" clId="{E54AE131-3580-4EAA-8084-1AB84D4DD97D}" dt="2026-01-21T07:03:43.766" v="4216" actId="1038"/>
          <ac:spMkLst>
            <pc:docMk/>
            <pc:sldMk cId="3774812944" sldId="2147469548"/>
            <ac:spMk id="15" creationId="{8219F06B-1467-C8E2-1793-6C9511CABFDA}"/>
          </ac:spMkLst>
        </pc:spChg>
        <pc:spChg chg="add mod">
          <ac:chgData name="Jeff Landgraf" userId="367c8676d18b2324" providerId="LiveId" clId="{E54AE131-3580-4EAA-8084-1AB84D4DD97D}" dt="2026-01-21T07:03:43.766" v="4216" actId="1038"/>
          <ac:spMkLst>
            <pc:docMk/>
            <pc:sldMk cId="3774812944" sldId="2147469548"/>
            <ac:spMk id="16" creationId="{836F204D-5D25-A7AC-225A-C37BE93004B2}"/>
          </ac:spMkLst>
        </pc:spChg>
        <pc:spChg chg="add mod">
          <ac:chgData name="Jeff Landgraf" userId="367c8676d18b2324" providerId="LiveId" clId="{E54AE131-3580-4EAA-8084-1AB84D4DD97D}" dt="2026-01-21T07:03:43.766" v="4216" actId="1038"/>
          <ac:spMkLst>
            <pc:docMk/>
            <pc:sldMk cId="3774812944" sldId="2147469548"/>
            <ac:spMk id="17" creationId="{7882494A-A082-6FC6-225A-6612BD2CB847}"/>
          </ac:spMkLst>
        </pc:spChg>
        <pc:spChg chg="add mod">
          <ac:chgData name="Jeff Landgraf" userId="367c8676d18b2324" providerId="LiveId" clId="{E54AE131-3580-4EAA-8084-1AB84D4DD97D}" dt="2026-01-21T07:03:43.766" v="4216" actId="1038"/>
          <ac:spMkLst>
            <pc:docMk/>
            <pc:sldMk cId="3774812944" sldId="2147469548"/>
            <ac:spMk id="18" creationId="{1C08A88D-E4BA-F056-70F0-F217F3083784}"/>
          </ac:spMkLst>
        </pc:spChg>
        <pc:spChg chg="add mod">
          <ac:chgData name="Jeff Landgraf" userId="367c8676d18b2324" providerId="LiveId" clId="{E54AE131-3580-4EAA-8084-1AB84D4DD97D}" dt="2026-01-21T07:03:43.766" v="4216" actId="1038"/>
          <ac:spMkLst>
            <pc:docMk/>
            <pc:sldMk cId="3774812944" sldId="2147469548"/>
            <ac:spMk id="19" creationId="{628944F3-9BCD-030C-7428-43B733B5624D}"/>
          </ac:spMkLst>
        </pc:spChg>
        <pc:spChg chg="add mod ord">
          <ac:chgData name="Jeff Landgraf" userId="367c8676d18b2324" providerId="LiveId" clId="{E54AE131-3580-4EAA-8084-1AB84D4DD97D}" dt="2026-01-21T07:03:43.766" v="4216" actId="1038"/>
          <ac:spMkLst>
            <pc:docMk/>
            <pc:sldMk cId="3774812944" sldId="2147469548"/>
            <ac:spMk id="20" creationId="{4FDE546A-2DD7-937F-B573-54C8B3392417}"/>
          </ac:spMkLst>
        </pc:spChg>
        <pc:spChg chg="add mod">
          <ac:chgData name="Jeff Landgraf" userId="367c8676d18b2324" providerId="LiveId" clId="{E54AE131-3580-4EAA-8084-1AB84D4DD97D}" dt="2026-01-21T07:03:43.766" v="4216" actId="1038"/>
          <ac:spMkLst>
            <pc:docMk/>
            <pc:sldMk cId="3774812944" sldId="2147469548"/>
            <ac:spMk id="21" creationId="{918AE575-1C01-E15E-571A-35F796124E2A}"/>
          </ac:spMkLst>
        </pc:spChg>
      </pc:sldChg>
      <pc:sldChg chg="del">
        <pc:chgData name="Jeff Landgraf" userId="367c8676d18b2324" providerId="LiveId" clId="{E54AE131-3580-4EAA-8084-1AB84D4DD97D}" dt="2026-01-21T04:19:55.055" v="26" actId="47"/>
        <pc:sldMkLst>
          <pc:docMk/>
          <pc:sldMk cId="3718965569" sldId="2147469549"/>
        </pc:sldMkLst>
      </pc:sldChg>
      <pc:sldChg chg="addSp delSp modSp add mod">
        <pc:chgData name="Jeff Landgraf" userId="367c8676d18b2324" providerId="LiveId" clId="{E54AE131-3580-4EAA-8084-1AB84D4DD97D}" dt="2026-01-21T05:59:29.061" v="2275" actId="20577"/>
        <pc:sldMkLst>
          <pc:docMk/>
          <pc:sldMk cId="4034106855" sldId="2147469549"/>
        </pc:sldMkLst>
        <pc:spChg chg="mod">
          <ac:chgData name="Jeff Landgraf" userId="367c8676d18b2324" providerId="LiveId" clId="{E54AE131-3580-4EAA-8084-1AB84D4DD97D}" dt="2026-01-21T05:58:40.818" v="2181" actId="20577"/>
          <ac:spMkLst>
            <pc:docMk/>
            <pc:sldMk cId="4034106855" sldId="2147469549"/>
            <ac:spMk id="2" creationId="{31EBB56C-D555-CB91-FCC1-1DB2B797247C}"/>
          </ac:spMkLst>
        </pc:spChg>
        <pc:spChg chg="add mod ord">
          <ac:chgData name="Jeff Landgraf" userId="367c8676d18b2324" providerId="LiveId" clId="{E54AE131-3580-4EAA-8084-1AB84D4DD97D}" dt="2026-01-21T05:59:29.061" v="2275" actId="20577"/>
          <ac:spMkLst>
            <pc:docMk/>
            <pc:sldMk cId="4034106855" sldId="2147469549"/>
            <ac:spMk id="6" creationId="{14483CE1-3970-77C5-2A6B-C57CDC3583B5}"/>
          </ac:spMkLst>
        </pc:spChg>
        <pc:spChg chg="del">
          <ac:chgData name="Jeff Landgraf" userId="367c8676d18b2324" providerId="LiveId" clId="{E54AE131-3580-4EAA-8084-1AB84D4DD97D}" dt="2026-01-21T05:37:31.822" v="1264" actId="478"/>
          <ac:spMkLst>
            <pc:docMk/>
            <pc:sldMk cId="4034106855" sldId="2147469549"/>
            <ac:spMk id="29" creationId="{BC81F7B5-B330-8C3A-A464-621F0BB5EF2B}"/>
          </ac:spMkLst>
        </pc:spChg>
        <pc:spChg chg="del">
          <ac:chgData name="Jeff Landgraf" userId="367c8676d18b2324" providerId="LiveId" clId="{E54AE131-3580-4EAA-8084-1AB84D4DD97D}" dt="2026-01-21T05:37:47.843" v="1267" actId="478"/>
          <ac:spMkLst>
            <pc:docMk/>
            <pc:sldMk cId="4034106855" sldId="2147469549"/>
            <ac:spMk id="31" creationId="{79CD3586-ABE0-ECEE-6E8C-5FDD0B1BB59A}"/>
          </ac:spMkLst>
        </pc:spChg>
        <pc:spChg chg="del">
          <ac:chgData name="Jeff Landgraf" userId="367c8676d18b2324" providerId="LiveId" clId="{E54AE131-3580-4EAA-8084-1AB84D4DD97D}" dt="2026-01-21T05:37:47.843" v="1267" actId="478"/>
          <ac:spMkLst>
            <pc:docMk/>
            <pc:sldMk cId="4034106855" sldId="2147469549"/>
            <ac:spMk id="37" creationId="{78F49415-AE48-7E92-2F0A-B8B6325FEF00}"/>
          </ac:spMkLst>
        </pc:spChg>
        <pc:spChg chg="del">
          <ac:chgData name="Jeff Landgraf" userId="367c8676d18b2324" providerId="LiveId" clId="{E54AE131-3580-4EAA-8084-1AB84D4DD97D}" dt="2026-01-21T05:37:47.843" v="1267" actId="478"/>
          <ac:spMkLst>
            <pc:docMk/>
            <pc:sldMk cId="4034106855" sldId="2147469549"/>
            <ac:spMk id="41" creationId="{7883D507-E2BB-78F7-CB2E-420DC7E9083D}"/>
          </ac:spMkLst>
        </pc:spChg>
        <pc:spChg chg="del">
          <ac:chgData name="Jeff Landgraf" userId="367c8676d18b2324" providerId="LiveId" clId="{E54AE131-3580-4EAA-8084-1AB84D4DD97D}" dt="2026-01-21T05:37:47.843" v="1267" actId="478"/>
          <ac:spMkLst>
            <pc:docMk/>
            <pc:sldMk cId="4034106855" sldId="2147469549"/>
            <ac:spMk id="50" creationId="{7343A859-9680-56D0-48DA-C83E4A551DCA}"/>
          </ac:spMkLst>
        </pc:spChg>
        <pc:spChg chg="del">
          <ac:chgData name="Jeff Landgraf" userId="367c8676d18b2324" providerId="LiveId" clId="{E54AE131-3580-4EAA-8084-1AB84D4DD97D}" dt="2026-01-21T05:37:47.843" v="1267" actId="478"/>
          <ac:spMkLst>
            <pc:docMk/>
            <pc:sldMk cId="4034106855" sldId="2147469549"/>
            <ac:spMk id="51" creationId="{6A47019B-DC0E-CC76-F442-13D290BE4F62}"/>
          </ac:spMkLst>
        </pc:spChg>
        <pc:spChg chg="del">
          <ac:chgData name="Jeff Landgraf" userId="367c8676d18b2324" providerId="LiveId" clId="{E54AE131-3580-4EAA-8084-1AB84D4DD97D}" dt="2026-01-21T05:37:47.843" v="1267" actId="478"/>
          <ac:spMkLst>
            <pc:docMk/>
            <pc:sldMk cId="4034106855" sldId="2147469549"/>
            <ac:spMk id="53" creationId="{8C52A54F-17EE-1E0A-DCDD-616CEEA43B4A}"/>
          </ac:spMkLst>
        </pc:spChg>
        <pc:spChg chg="del">
          <ac:chgData name="Jeff Landgraf" userId="367c8676d18b2324" providerId="LiveId" clId="{E54AE131-3580-4EAA-8084-1AB84D4DD97D}" dt="2026-01-21T05:37:47.843" v="1267" actId="478"/>
          <ac:spMkLst>
            <pc:docMk/>
            <pc:sldMk cId="4034106855" sldId="2147469549"/>
            <ac:spMk id="57" creationId="{424C461B-8DAF-ADFB-8F58-F5038A39F313}"/>
          </ac:spMkLst>
        </pc:spChg>
        <pc:spChg chg="del">
          <ac:chgData name="Jeff Landgraf" userId="367c8676d18b2324" providerId="LiveId" clId="{E54AE131-3580-4EAA-8084-1AB84D4DD97D}" dt="2026-01-21T05:37:47.843" v="1267" actId="478"/>
          <ac:spMkLst>
            <pc:docMk/>
            <pc:sldMk cId="4034106855" sldId="2147469549"/>
            <ac:spMk id="101" creationId="{426A4384-38E2-0506-DF4A-79CFBF6B36AF}"/>
          </ac:spMkLst>
        </pc:spChg>
        <pc:spChg chg="del">
          <ac:chgData name="Jeff Landgraf" userId="367c8676d18b2324" providerId="LiveId" clId="{E54AE131-3580-4EAA-8084-1AB84D4DD97D}" dt="2026-01-21T05:37:47.843" v="1267" actId="478"/>
          <ac:spMkLst>
            <pc:docMk/>
            <pc:sldMk cId="4034106855" sldId="2147469549"/>
            <ac:spMk id="103" creationId="{4192DFA7-44A3-3BEA-F180-812CC56D210B}"/>
          </ac:spMkLst>
        </pc:spChg>
        <pc:spChg chg="del">
          <ac:chgData name="Jeff Landgraf" userId="367c8676d18b2324" providerId="LiveId" clId="{E54AE131-3580-4EAA-8084-1AB84D4DD97D}" dt="2026-01-21T05:37:47.843" v="1267" actId="478"/>
          <ac:spMkLst>
            <pc:docMk/>
            <pc:sldMk cId="4034106855" sldId="2147469549"/>
            <ac:spMk id="105" creationId="{E6624552-F415-DA63-CA1B-6041587D29B5}"/>
          </ac:spMkLst>
        </pc:spChg>
        <pc:picChg chg="add mod ord">
          <ac:chgData name="Jeff Landgraf" userId="367c8676d18b2324" providerId="LiveId" clId="{E54AE131-3580-4EAA-8084-1AB84D4DD97D}" dt="2026-01-21T05:53:51.459" v="1849" actId="1076"/>
          <ac:picMkLst>
            <pc:docMk/>
            <pc:sldMk cId="4034106855" sldId="2147469549"/>
            <ac:picMk id="5" creationId="{D4169FFF-7DAE-5D3C-23A2-76CB358180E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22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338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1365500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4" cy="81486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3991412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8583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58D2D7-4525-7982-81CE-BAFE8EFB999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0D1DF75-2FAB-4E03-98EA-F2E16DB3A424}"/>
              </a:ext>
            </a:extLst>
          </p:cNvPr>
          <p:cNvSpPr txBox="1">
            <a:spLocks/>
          </p:cNvSpPr>
          <p:nvPr userDrawn="1"/>
        </p:nvSpPr>
        <p:spPr>
          <a:xfrm>
            <a:off x="351422" y="6534374"/>
            <a:ext cx="5250388" cy="294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Streaming Readout Workshop SRO-XIII, December 9, 2025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51EB3C1-1414-4721-B9A9-43D43377DAF1}"/>
              </a:ext>
            </a:extLst>
          </p:cNvPr>
          <p:cNvSpPr txBox="1">
            <a:spLocks/>
          </p:cNvSpPr>
          <p:nvPr userDrawn="1"/>
        </p:nvSpPr>
        <p:spPr>
          <a:xfrm>
            <a:off x="6001373" y="6534374"/>
            <a:ext cx="3151015" cy="294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J. Landgraf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6B34F9-2CD1-64E2-E784-65B3AFCF596A}"/>
              </a:ext>
            </a:extLst>
          </p:cNvPr>
          <p:cNvSpPr txBox="1"/>
          <p:nvPr userDrawn="1"/>
        </p:nvSpPr>
        <p:spPr>
          <a:xfrm>
            <a:off x="11441617" y="6459083"/>
            <a:ext cx="564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18E0673-6077-4888-883A-5B30FD285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  <p:sldLayoutId id="2147483672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NUL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974" y="1526050"/>
            <a:ext cx="10334625" cy="660527"/>
          </a:xfrm>
        </p:spPr>
        <p:txBody>
          <a:bodyPr>
            <a:normAutofit/>
          </a:bodyPr>
          <a:lstStyle/>
          <a:p>
            <a:r>
              <a:rPr lang="en-US" sz="3600"/>
              <a:t>Echelon 0 Status and Plan for 2026</a:t>
            </a:r>
          </a:p>
        </p:txBody>
      </p:sp>
      <p:sp>
        <p:nvSpPr>
          <p:cNvPr id="14" name="Text Placeholder 37">
            <a:extLst>
              <a:ext uri="{FF2B5EF4-FFF2-40B4-BE49-F238E27FC236}">
                <a16:creationId xmlns:a16="http://schemas.microsoft.com/office/drawing/2014/main" id="{5CDA84A7-E2AC-4682-991D-6E32ECB00388}"/>
              </a:ext>
            </a:extLst>
          </p:cNvPr>
          <p:cNvSpPr txBox="1">
            <a:spLocks/>
          </p:cNvSpPr>
          <p:nvPr/>
        </p:nvSpPr>
        <p:spPr>
          <a:xfrm>
            <a:off x="482974" y="2112492"/>
            <a:ext cx="5460625" cy="5016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5" name="Text Placeholder 37">
            <a:extLst>
              <a:ext uri="{FF2B5EF4-FFF2-40B4-BE49-F238E27FC236}">
                <a16:creationId xmlns:a16="http://schemas.microsoft.com/office/drawing/2014/main" id="{C1B2002E-00D6-4CAD-A65D-64D3BAA92F63}"/>
              </a:ext>
            </a:extLst>
          </p:cNvPr>
          <p:cNvSpPr txBox="1">
            <a:spLocks/>
          </p:cNvSpPr>
          <p:nvPr/>
        </p:nvSpPr>
        <p:spPr>
          <a:xfrm>
            <a:off x="482974" y="2730111"/>
            <a:ext cx="8230720" cy="5016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err="1">
                <a:solidFill>
                  <a:schemeClr val="bg1"/>
                </a:solidFill>
              </a:rPr>
              <a:t>ePIC</a:t>
            </a:r>
            <a:r>
              <a:rPr lang="en-US" sz="2000" b="1">
                <a:solidFill>
                  <a:schemeClr val="bg1"/>
                </a:solidFill>
              </a:rPr>
              <a:t> Electronics and DAQ WG Conveners</a:t>
            </a:r>
          </a:p>
          <a:p>
            <a:pPr marL="0" indent="0">
              <a:buNone/>
            </a:pPr>
            <a:r>
              <a:rPr lang="en-US" sz="2800" b="1">
                <a:solidFill>
                  <a:schemeClr val="bg1"/>
                </a:solidFill>
              </a:rPr>
              <a:t>	</a:t>
            </a:r>
            <a:r>
              <a:rPr lang="en-US" sz="1400" b="1">
                <a:solidFill>
                  <a:schemeClr val="bg1"/>
                </a:solidFill>
              </a:rPr>
              <a:t>Fernando Barbosa (</a:t>
            </a:r>
            <a:r>
              <a:rPr lang="en-US" sz="1400" b="1" err="1">
                <a:solidFill>
                  <a:schemeClr val="bg1"/>
                </a:solidFill>
              </a:rPr>
              <a:t>JLab</a:t>
            </a:r>
            <a:r>
              <a:rPr lang="en-US" sz="1400" b="1">
                <a:solidFill>
                  <a:schemeClr val="bg1"/>
                </a:solidFill>
              </a:rPr>
              <a:t>), </a:t>
            </a:r>
            <a:r>
              <a:rPr lang="en-US" sz="1400" b="1" u="sng">
                <a:solidFill>
                  <a:schemeClr val="bg1"/>
                </a:solidFill>
              </a:rPr>
              <a:t>Jeff Landgraf (BNL)</a:t>
            </a:r>
          </a:p>
        </p:txBody>
      </p:sp>
      <p:sp>
        <p:nvSpPr>
          <p:cNvPr id="16" name="Text Placeholder 37">
            <a:extLst>
              <a:ext uri="{FF2B5EF4-FFF2-40B4-BE49-F238E27FC236}">
                <a16:creationId xmlns:a16="http://schemas.microsoft.com/office/drawing/2014/main" id="{089BC854-B888-4A23-A414-786CF2F4989B}"/>
              </a:ext>
            </a:extLst>
          </p:cNvPr>
          <p:cNvSpPr txBox="1">
            <a:spLocks/>
          </p:cNvSpPr>
          <p:nvPr/>
        </p:nvSpPr>
        <p:spPr>
          <a:xfrm>
            <a:off x="482973" y="3532808"/>
            <a:ext cx="5282825" cy="5016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7" name="Text Placeholder 37">
            <a:extLst>
              <a:ext uri="{FF2B5EF4-FFF2-40B4-BE49-F238E27FC236}">
                <a16:creationId xmlns:a16="http://schemas.microsoft.com/office/drawing/2014/main" id="{2FC2202B-5021-46F5-AFDB-5E6FB0EB7782}"/>
              </a:ext>
            </a:extLst>
          </p:cNvPr>
          <p:cNvSpPr txBox="1">
            <a:spLocks/>
          </p:cNvSpPr>
          <p:nvPr/>
        </p:nvSpPr>
        <p:spPr>
          <a:xfrm>
            <a:off x="482974" y="4034458"/>
            <a:ext cx="5282825" cy="5016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3" name="Text Placeholder 37">
            <a:extLst>
              <a:ext uri="{FF2B5EF4-FFF2-40B4-BE49-F238E27FC236}">
                <a16:creationId xmlns:a16="http://schemas.microsoft.com/office/drawing/2014/main" id="{D99E3DBE-B671-A042-E53D-5B91456B183A}"/>
              </a:ext>
            </a:extLst>
          </p:cNvPr>
          <p:cNvSpPr txBox="1">
            <a:spLocks/>
          </p:cNvSpPr>
          <p:nvPr/>
        </p:nvSpPr>
        <p:spPr>
          <a:xfrm>
            <a:off x="482973" y="3833855"/>
            <a:ext cx="8230720" cy="5016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>
                <a:solidFill>
                  <a:schemeClr val="bg1"/>
                </a:solidFill>
              </a:rPr>
              <a:t>WBS 6.10.08 Electronics</a:t>
            </a:r>
          </a:p>
          <a:p>
            <a:pPr marL="0" indent="0">
              <a:buNone/>
            </a:pPr>
            <a:r>
              <a:rPr lang="en-US" sz="2800" b="1">
                <a:solidFill>
                  <a:schemeClr val="bg1"/>
                </a:solidFill>
              </a:rPr>
              <a:t>	</a:t>
            </a:r>
            <a:r>
              <a:rPr lang="en-US" sz="1400" b="1">
                <a:solidFill>
                  <a:schemeClr val="bg1"/>
                </a:solidFill>
              </a:rPr>
              <a:t>Fernando Barbosa (</a:t>
            </a:r>
            <a:r>
              <a:rPr lang="en-US" sz="1400" b="1" err="1">
                <a:solidFill>
                  <a:schemeClr val="bg1"/>
                </a:solidFill>
              </a:rPr>
              <a:t>JLab</a:t>
            </a:r>
            <a:r>
              <a:rPr lang="en-US" sz="1400" b="1">
                <a:solidFill>
                  <a:schemeClr val="bg1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2800" b="1">
                <a:solidFill>
                  <a:schemeClr val="bg1"/>
                </a:solidFill>
              </a:rPr>
              <a:t>	</a:t>
            </a:r>
            <a:endParaRPr lang="en-US" sz="1800" b="1" u="sng">
              <a:solidFill>
                <a:schemeClr val="bg1"/>
              </a:solidFill>
            </a:endParaRPr>
          </a:p>
        </p:txBody>
      </p:sp>
      <p:sp>
        <p:nvSpPr>
          <p:cNvPr id="4" name="Text Placeholder 37">
            <a:extLst>
              <a:ext uri="{FF2B5EF4-FFF2-40B4-BE49-F238E27FC236}">
                <a16:creationId xmlns:a16="http://schemas.microsoft.com/office/drawing/2014/main" id="{88F24C63-6DB4-9D0B-3DDC-BDF4A2D7DB01}"/>
              </a:ext>
            </a:extLst>
          </p:cNvPr>
          <p:cNvSpPr txBox="1">
            <a:spLocks/>
          </p:cNvSpPr>
          <p:nvPr/>
        </p:nvSpPr>
        <p:spPr>
          <a:xfrm>
            <a:off x="482973" y="4830300"/>
            <a:ext cx="8230720" cy="5016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>
                <a:solidFill>
                  <a:schemeClr val="bg1"/>
                </a:solidFill>
              </a:rPr>
              <a:t>WBS 6.10.09 DAQ </a:t>
            </a:r>
          </a:p>
          <a:p>
            <a:pPr marL="0" indent="0">
              <a:buNone/>
            </a:pPr>
            <a:r>
              <a:rPr lang="en-US" sz="2800" b="1">
                <a:solidFill>
                  <a:schemeClr val="bg1"/>
                </a:solidFill>
              </a:rPr>
              <a:t>	</a:t>
            </a:r>
            <a:r>
              <a:rPr lang="en-US" sz="1400" b="1">
                <a:solidFill>
                  <a:schemeClr val="bg1"/>
                </a:solidFill>
              </a:rPr>
              <a:t>David Abbott (</a:t>
            </a:r>
            <a:r>
              <a:rPr lang="en-US" sz="1400" b="1" err="1">
                <a:solidFill>
                  <a:schemeClr val="bg1"/>
                </a:solidFill>
              </a:rPr>
              <a:t>JLab</a:t>
            </a:r>
            <a:r>
              <a:rPr lang="en-US" sz="1400" b="1">
                <a:solidFill>
                  <a:schemeClr val="bg1"/>
                </a:solidFill>
              </a:rPr>
              <a:t>), </a:t>
            </a:r>
            <a:r>
              <a:rPr lang="en-US" sz="1400" b="1" u="sng">
                <a:solidFill>
                  <a:schemeClr val="bg1"/>
                </a:solidFill>
              </a:rPr>
              <a:t>Jeff Landgraf (BNL)</a:t>
            </a:r>
          </a:p>
          <a:p>
            <a:pPr marL="0" indent="0">
              <a:buNone/>
            </a:pPr>
            <a:r>
              <a:rPr lang="en-US" sz="2800" b="1">
                <a:solidFill>
                  <a:schemeClr val="bg1"/>
                </a:solidFill>
              </a:rPr>
              <a:t>	</a:t>
            </a:r>
            <a:endParaRPr lang="en-US" sz="1800" b="1" u="sng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52BA1-3342-3FDD-44B6-D75425593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630530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A407FF-AD91-264D-B3D5-282123F30F50}"/>
              </a:ext>
            </a:extLst>
          </p:cNvPr>
          <p:cNvSpPr/>
          <p:nvPr/>
        </p:nvSpPr>
        <p:spPr>
          <a:xfrm>
            <a:off x="550745" y="863980"/>
            <a:ext cx="7868647" cy="288418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78BCE9-D833-D441-B86E-53F8E775ABC6}"/>
              </a:ext>
            </a:extLst>
          </p:cNvPr>
          <p:cNvSpPr/>
          <p:nvPr/>
        </p:nvSpPr>
        <p:spPr>
          <a:xfrm>
            <a:off x="541650" y="3770763"/>
            <a:ext cx="7868647" cy="228648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DEEE2B-5114-F243-AD83-54FCB7BC14A0}"/>
              </a:ext>
            </a:extLst>
          </p:cNvPr>
          <p:cNvCxnSpPr>
            <a:cxnSpLocks/>
          </p:cNvCxnSpPr>
          <p:nvPr/>
        </p:nvCxnSpPr>
        <p:spPr>
          <a:xfrm flipH="1">
            <a:off x="4498319" y="4057575"/>
            <a:ext cx="283155" cy="17074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9438B3F3-C4C9-0C4C-B4C4-D7D994279499}"/>
              </a:ext>
            </a:extLst>
          </p:cNvPr>
          <p:cNvSpPr/>
          <p:nvPr/>
        </p:nvSpPr>
        <p:spPr>
          <a:xfrm>
            <a:off x="2735048" y="4151070"/>
            <a:ext cx="536713" cy="38017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/>
              <a:t>FEB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B6CD72-EF28-DF4F-92B4-3CDD4883AB27}"/>
              </a:ext>
            </a:extLst>
          </p:cNvPr>
          <p:cNvSpPr/>
          <p:nvPr/>
        </p:nvSpPr>
        <p:spPr>
          <a:xfrm>
            <a:off x="3853807" y="4132786"/>
            <a:ext cx="536713" cy="38017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/>
              <a:t>RDO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8BEE0A-D34A-EE44-9745-FAF365AB5929}"/>
              </a:ext>
            </a:extLst>
          </p:cNvPr>
          <p:cNvSpPr/>
          <p:nvPr/>
        </p:nvSpPr>
        <p:spPr>
          <a:xfrm>
            <a:off x="6302945" y="4132787"/>
            <a:ext cx="1144379" cy="38017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/>
              <a:t>Readout Computer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18FDCE-09BC-E54E-A3B8-3D1ECDBE01F4}"/>
              </a:ext>
            </a:extLst>
          </p:cNvPr>
          <p:cNvSpPr/>
          <p:nvPr/>
        </p:nvSpPr>
        <p:spPr>
          <a:xfrm>
            <a:off x="1735752" y="4146681"/>
            <a:ext cx="817492" cy="38017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/>
              <a:t>Detector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92AB97-E9EB-3443-9D5E-A7034DCA183A}"/>
              </a:ext>
            </a:extLst>
          </p:cNvPr>
          <p:cNvCxnSpPr>
            <a:cxnSpLocks/>
          </p:cNvCxnSpPr>
          <p:nvPr/>
        </p:nvCxnSpPr>
        <p:spPr>
          <a:xfrm flipV="1">
            <a:off x="3386951" y="4032211"/>
            <a:ext cx="204589" cy="1104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49B377-8111-7442-803E-3705FDADCF7D}"/>
              </a:ext>
            </a:extLst>
          </p:cNvPr>
          <p:cNvCxnSpPr>
            <a:cxnSpLocks/>
          </p:cNvCxnSpPr>
          <p:nvPr/>
        </p:nvCxnSpPr>
        <p:spPr>
          <a:xfrm flipV="1">
            <a:off x="7727562" y="4068213"/>
            <a:ext cx="146391" cy="14181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E327362-3383-FC40-928D-1B84418DAE7F}"/>
              </a:ext>
            </a:extLst>
          </p:cNvPr>
          <p:cNvSpPr/>
          <p:nvPr/>
        </p:nvSpPr>
        <p:spPr>
          <a:xfrm>
            <a:off x="5074256" y="4132787"/>
            <a:ext cx="536713" cy="38017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/>
              <a:t>DAM</a:t>
            </a:r>
          </a:p>
        </p:txBody>
      </p:sp>
      <p:sp>
        <p:nvSpPr>
          <p:cNvPr id="14" name="Arrow: Right 14">
            <a:extLst>
              <a:ext uri="{FF2B5EF4-FFF2-40B4-BE49-F238E27FC236}">
                <a16:creationId xmlns:a16="http://schemas.microsoft.com/office/drawing/2014/main" id="{43E1175B-B4D3-E847-AA33-6B8C0700FCC2}"/>
              </a:ext>
            </a:extLst>
          </p:cNvPr>
          <p:cNvSpPr/>
          <p:nvPr/>
        </p:nvSpPr>
        <p:spPr>
          <a:xfrm>
            <a:off x="5635974" y="4265216"/>
            <a:ext cx="641962" cy="17218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146736-91B9-D84A-AC07-EEFE09C38DFD}"/>
              </a:ext>
            </a:extLst>
          </p:cNvPr>
          <p:cNvSpPr txBox="1"/>
          <p:nvPr/>
        </p:nvSpPr>
        <p:spPr>
          <a:xfrm>
            <a:off x="5694700" y="3970109"/>
            <a:ext cx="447558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75"/>
              <a:t>PCI/Eth</a:t>
            </a:r>
          </a:p>
        </p:txBody>
      </p:sp>
      <p:sp>
        <p:nvSpPr>
          <p:cNvPr id="16" name="Arrow: Right 16">
            <a:extLst>
              <a:ext uri="{FF2B5EF4-FFF2-40B4-BE49-F238E27FC236}">
                <a16:creationId xmlns:a16="http://schemas.microsoft.com/office/drawing/2014/main" id="{02E62D36-06FF-134A-BFD3-9F7F90663494}"/>
              </a:ext>
            </a:extLst>
          </p:cNvPr>
          <p:cNvSpPr/>
          <p:nvPr/>
        </p:nvSpPr>
        <p:spPr>
          <a:xfrm>
            <a:off x="4411406" y="4265216"/>
            <a:ext cx="641962" cy="17218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1A5FB5-8DCA-3A48-999F-17712B998B8F}"/>
              </a:ext>
            </a:extLst>
          </p:cNvPr>
          <p:cNvSpPr txBox="1"/>
          <p:nvPr/>
        </p:nvSpPr>
        <p:spPr>
          <a:xfrm>
            <a:off x="4470131" y="4161707"/>
            <a:ext cx="362600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75"/>
              <a:t>Fiber</a:t>
            </a:r>
          </a:p>
        </p:txBody>
      </p:sp>
      <p:sp>
        <p:nvSpPr>
          <p:cNvPr id="18" name="Arrow: Right 18">
            <a:extLst>
              <a:ext uri="{FF2B5EF4-FFF2-40B4-BE49-F238E27FC236}">
                <a16:creationId xmlns:a16="http://schemas.microsoft.com/office/drawing/2014/main" id="{EDDEF01B-AE4F-6F43-9FCD-41D1753A10B7}"/>
              </a:ext>
            </a:extLst>
          </p:cNvPr>
          <p:cNvSpPr/>
          <p:nvPr/>
        </p:nvSpPr>
        <p:spPr>
          <a:xfrm>
            <a:off x="3292773" y="4259566"/>
            <a:ext cx="540146" cy="17218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1ED830-B6C6-2941-AC31-367FE47DF8E9}"/>
              </a:ext>
            </a:extLst>
          </p:cNvPr>
          <p:cNvSpPr txBox="1"/>
          <p:nvPr/>
        </p:nvSpPr>
        <p:spPr>
          <a:xfrm>
            <a:off x="3329440" y="4142613"/>
            <a:ext cx="439544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75"/>
              <a:t>Copper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5ADFE1D7-38F9-F643-9852-6CB00F9AFD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915261"/>
              </p:ext>
            </p:extLst>
          </p:nvPr>
        </p:nvGraphicFramePr>
        <p:xfrm>
          <a:off x="923389" y="4879100"/>
          <a:ext cx="2330779" cy="693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0807">
                  <a:extLst>
                    <a:ext uri="{9D8B030D-6E8A-4147-A177-3AD203B41FA5}">
                      <a16:colId xmlns:a16="http://schemas.microsoft.com/office/drawing/2014/main" val="3877741135"/>
                    </a:ext>
                  </a:extLst>
                </a:gridCol>
                <a:gridCol w="779972">
                  <a:extLst>
                    <a:ext uri="{9D8B030D-6E8A-4147-A177-3AD203B41FA5}">
                      <a16:colId xmlns:a16="http://schemas.microsoft.com/office/drawing/2014/main" val="3720784282"/>
                    </a:ext>
                  </a:extLst>
                </a:gridCol>
              </a:tblGrid>
              <a:tr h="167023">
                <a:tc>
                  <a:txBody>
                    <a:bodyPr/>
                    <a:lstStyle/>
                    <a:p>
                      <a:r>
                        <a:rPr lang="en-US" sz="800" b="1">
                          <a:solidFill>
                            <a:sysClr val="windowText" lastClr="000000"/>
                          </a:solidFill>
                        </a:rPr>
                        <a:t>Aggregate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>
                          <a:solidFill>
                            <a:sysClr val="windowText" lastClr="000000"/>
                          </a:solidFill>
                        </a:rPr>
                        <a:t>2.0 Tb/sec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75566"/>
                  </a:ext>
                </a:extLst>
              </a:tr>
              <a:tr h="167023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ysClr val="windowText" lastClr="000000"/>
                          </a:solidFill>
                        </a:rPr>
                        <a:t>Noise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ysClr val="windowText" lastClr="000000"/>
                          </a:solidFill>
                        </a:rPr>
                        <a:t>1.6 Tb /sec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276082"/>
                  </a:ext>
                </a:extLst>
              </a:tr>
              <a:tr h="273917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ysClr val="windowText" lastClr="000000"/>
                          </a:solidFill>
                        </a:rPr>
                        <a:t>Signal from Physics + Background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ysClr val="windowText" lastClr="000000"/>
                          </a:solidFill>
                        </a:rPr>
                        <a:t>400 Gb / sec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577381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00459144-6DCB-294A-AD38-B1290997FC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020747"/>
              </p:ext>
            </p:extLst>
          </p:nvPr>
        </p:nvGraphicFramePr>
        <p:xfrm>
          <a:off x="2531697" y="5621294"/>
          <a:ext cx="1896485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744">
                  <a:extLst>
                    <a:ext uri="{9D8B030D-6E8A-4147-A177-3AD203B41FA5}">
                      <a16:colId xmlns:a16="http://schemas.microsoft.com/office/drawing/2014/main" val="3877741135"/>
                    </a:ext>
                  </a:extLst>
                </a:gridCol>
                <a:gridCol w="800741">
                  <a:extLst>
                    <a:ext uri="{9D8B030D-6E8A-4147-A177-3AD203B41FA5}">
                      <a16:colId xmlns:a16="http://schemas.microsoft.com/office/drawing/2014/main" val="3720784282"/>
                    </a:ext>
                  </a:extLst>
                </a:gridCol>
              </a:tblGrid>
              <a:tr h="167023">
                <a:tc>
                  <a:txBody>
                    <a:bodyPr/>
                    <a:lstStyle/>
                    <a:p>
                      <a:r>
                        <a:rPr lang="en-US" sz="800" b="1">
                          <a:solidFill>
                            <a:sysClr val="windowText" lastClr="000000"/>
                          </a:solidFill>
                        </a:rPr>
                        <a:t>Aggregate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>
                          <a:solidFill>
                            <a:sysClr val="windowText" lastClr="000000"/>
                          </a:solidFill>
                        </a:rPr>
                        <a:t>2.0 Tb/sec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75566"/>
                  </a:ext>
                </a:extLst>
              </a:tr>
              <a:tr h="167023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ysClr val="windowText" lastClr="000000"/>
                          </a:solidFill>
                        </a:rPr>
                        <a:t>Per RDO (Avg)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ysClr val="windowText" lastClr="000000"/>
                          </a:solidFill>
                        </a:rPr>
                        <a:t>0.7 Gb/sec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371346"/>
                  </a:ext>
                </a:extLst>
              </a:tr>
            </a:tbl>
          </a:graphicData>
        </a:graphic>
      </p:graphicFrame>
      <p:sp>
        <p:nvSpPr>
          <p:cNvPr id="23" name="Arrow: Right 23">
            <a:extLst>
              <a:ext uri="{FF2B5EF4-FFF2-40B4-BE49-F238E27FC236}">
                <a16:creationId xmlns:a16="http://schemas.microsoft.com/office/drawing/2014/main" id="{F7919447-1865-4B44-B992-98632DEC48D9}"/>
              </a:ext>
            </a:extLst>
          </p:cNvPr>
          <p:cNvSpPr/>
          <p:nvPr/>
        </p:nvSpPr>
        <p:spPr>
          <a:xfrm>
            <a:off x="7475553" y="4254577"/>
            <a:ext cx="641962" cy="17218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17E57E-E204-9F41-AFD0-68828447B211}"/>
              </a:ext>
            </a:extLst>
          </p:cNvPr>
          <p:cNvSpPr txBox="1"/>
          <p:nvPr/>
        </p:nvSpPr>
        <p:spPr>
          <a:xfrm>
            <a:off x="7534278" y="3959471"/>
            <a:ext cx="300082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75"/>
              <a:t>Eth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534528D6-296C-474B-BA0E-8A41B9E703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401014"/>
              </p:ext>
            </p:extLst>
          </p:nvPr>
        </p:nvGraphicFramePr>
        <p:xfrm>
          <a:off x="5360145" y="4767854"/>
          <a:ext cx="2283521" cy="123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9364">
                  <a:extLst>
                    <a:ext uri="{9D8B030D-6E8A-4147-A177-3AD203B41FA5}">
                      <a16:colId xmlns:a16="http://schemas.microsoft.com/office/drawing/2014/main" val="3877741135"/>
                    </a:ext>
                  </a:extLst>
                </a:gridCol>
                <a:gridCol w="964157">
                  <a:extLst>
                    <a:ext uri="{9D8B030D-6E8A-4147-A177-3AD203B41FA5}">
                      <a16:colId xmlns:a16="http://schemas.microsoft.com/office/drawing/2014/main" val="3720784282"/>
                    </a:ext>
                  </a:extLst>
                </a:gridCol>
              </a:tblGrid>
              <a:tr h="181117"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ysClr val="windowText" lastClr="000000"/>
                          </a:solidFill>
                        </a:rPr>
                        <a:t>Aggregate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ysClr val="windowText" lastClr="000000"/>
                          </a:solidFill>
                        </a:rPr>
                        <a:t> 109 Gb/sec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75566"/>
                  </a:ext>
                </a:extLst>
              </a:tr>
              <a:tr h="181117">
                <a:tc>
                  <a:txBody>
                    <a:bodyPr/>
                    <a:lstStyle/>
                    <a:p>
                      <a:r>
                        <a:rPr lang="en-US" sz="900" b="0">
                          <a:solidFill>
                            <a:sysClr val="windowText" lastClr="000000"/>
                          </a:solidFill>
                        </a:rPr>
                        <a:t>Collision Signal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>
                          <a:solidFill>
                            <a:sysClr val="windowText" lastClr="000000"/>
                          </a:solidFill>
                        </a:rPr>
                        <a:t>62 Gb/sec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371346"/>
                  </a:ext>
                </a:extLst>
              </a:tr>
              <a:tr h="181117">
                <a:tc>
                  <a:txBody>
                    <a:bodyPr/>
                    <a:lstStyle/>
                    <a:p>
                      <a:r>
                        <a:rPr lang="en-US" sz="900" b="0">
                          <a:solidFill>
                            <a:sysClr val="windowText" lastClr="000000"/>
                          </a:solidFill>
                        </a:rPr>
                        <a:t>Synchrotron Rad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>
                          <a:solidFill>
                            <a:sysClr val="windowText" lastClr="000000"/>
                          </a:solidFill>
                        </a:rPr>
                        <a:t>Under design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13994"/>
                  </a:ext>
                </a:extLst>
              </a:tr>
              <a:tr h="181117">
                <a:tc>
                  <a:txBody>
                    <a:bodyPr/>
                    <a:lstStyle/>
                    <a:p>
                      <a:r>
                        <a:rPr lang="en-US" sz="900" b="0">
                          <a:solidFill>
                            <a:sysClr val="windowText" lastClr="000000"/>
                          </a:solidFill>
                        </a:rPr>
                        <a:t>Electron Beam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>
                          <a:solidFill>
                            <a:sysClr val="windowText" lastClr="000000"/>
                          </a:solidFill>
                        </a:rPr>
                        <a:t>4.5 Gb/sec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652967"/>
                  </a:ext>
                </a:extLst>
              </a:tr>
              <a:tr h="181117">
                <a:tc>
                  <a:txBody>
                    <a:bodyPr/>
                    <a:lstStyle/>
                    <a:p>
                      <a:r>
                        <a:rPr lang="en-US" sz="900" b="0">
                          <a:solidFill>
                            <a:sysClr val="windowText" lastClr="000000"/>
                          </a:solidFill>
                        </a:rPr>
                        <a:t>Hadron Beam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>
                          <a:solidFill>
                            <a:sysClr val="windowText" lastClr="000000"/>
                          </a:solidFill>
                        </a:rPr>
                        <a:t>1.0 Gb/sec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341044"/>
                  </a:ext>
                </a:extLst>
              </a:tr>
              <a:tr h="181117">
                <a:tc>
                  <a:txBody>
                    <a:bodyPr/>
                    <a:lstStyle/>
                    <a:p>
                      <a:r>
                        <a:rPr lang="en-US" sz="900" b="0">
                          <a:solidFill>
                            <a:sysClr val="windowText" lastClr="000000"/>
                          </a:solidFill>
                        </a:rPr>
                        <a:t>Noise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>
                          <a:solidFill>
                            <a:sysClr val="windowText" lastClr="000000"/>
                          </a:solidFill>
                        </a:rPr>
                        <a:t> 41 Gb/sec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220783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FA89E769-5921-124D-91A0-EF8849B622C7}"/>
              </a:ext>
            </a:extLst>
          </p:cNvPr>
          <p:cNvSpPr txBox="1"/>
          <p:nvPr/>
        </p:nvSpPr>
        <p:spPr>
          <a:xfrm>
            <a:off x="541650" y="3785532"/>
            <a:ext cx="2071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Summary of Data Flow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66338B53-7DFF-517B-10A9-443C1F18EC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1963" y="0"/>
            <a:ext cx="11499234" cy="814866"/>
          </a:xfrm>
        </p:spPr>
        <p:txBody>
          <a:bodyPr/>
          <a:lstStyle/>
          <a:p>
            <a:r>
              <a:rPr lang="en-US"/>
              <a:t>Summary of Channel Counts and Data Flow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0BAF75-B652-7D76-A2BA-00C23A4610E8}"/>
              </a:ext>
            </a:extLst>
          </p:cNvPr>
          <p:cNvSpPr txBox="1"/>
          <p:nvPr/>
        </p:nvSpPr>
        <p:spPr>
          <a:xfrm>
            <a:off x="8455149" y="815380"/>
            <a:ext cx="348489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Scale of the system:</a:t>
            </a:r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Electronics</a:t>
            </a:r>
          </a:p>
          <a:p>
            <a:pPr lvl="1"/>
            <a:r>
              <a:rPr lang="en-US" sz="1400"/>
              <a:t>~ 25 detectors</a:t>
            </a:r>
          </a:p>
          <a:p>
            <a:pPr lvl="1"/>
            <a:r>
              <a:rPr lang="en-US" sz="1400"/>
              <a:t>~ 5 Sensor Technologies</a:t>
            </a:r>
          </a:p>
          <a:p>
            <a:pPr lvl="1"/>
            <a:r>
              <a:rPr lang="en-US" sz="1400"/>
              <a:t>~ 2500 RDOs (on detector/in racks)</a:t>
            </a:r>
          </a:p>
          <a:p>
            <a:pPr lvl="1"/>
            <a:r>
              <a:rPr lang="en-US" sz="1400"/>
              <a:t>~ 120 DAM boards (DAQ room)</a:t>
            </a:r>
          </a:p>
          <a:p>
            <a:pPr lvl="1"/>
            <a:r>
              <a:rPr lang="en-US" sz="1400"/>
              <a:t>GTU (with interface boards)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Detailed simulations of DIS events, Proton and Electron beam gas lead to maximum Data Volume</a:t>
            </a:r>
          </a:p>
          <a:p>
            <a:pPr lvl="1"/>
            <a:r>
              <a:rPr lang="en-US" sz="1400"/>
              <a:t>~ 2 Tb/sec digitized</a:t>
            </a:r>
          </a:p>
          <a:p>
            <a:pPr lvl="1"/>
            <a:r>
              <a:rPr lang="en-US" sz="1400"/>
              <a:t>~ 100Gb/sec recorded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Dark current rates high for </a:t>
            </a:r>
            <a:r>
              <a:rPr lang="en-US" sz="1400" err="1"/>
              <a:t>dRICH</a:t>
            </a:r>
            <a:r>
              <a:rPr lang="en-US" sz="1400"/>
              <a:t> (</a:t>
            </a:r>
            <a:r>
              <a:rPr lang="en-US" sz="1400" err="1"/>
              <a:t>SiPM</a:t>
            </a:r>
            <a:r>
              <a:rPr lang="en-US" sz="1400"/>
              <a:t> sensitive to single photons) after radiation damage.  Need High-Level Filter (ML algorithms under study)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Synchrotron Radiation Simulations still in flux.   Rates at 18GeV with currently simulated beam-line dominate physics rates.   Scaling to lower energies is not trivial, and optimized beam line being simulated.</a:t>
            </a:r>
          </a:p>
          <a:p>
            <a:pPr lvl="1"/>
            <a:endParaRPr lang="en-US" sz="140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F9C7F0D-4743-399B-AC26-2012C822C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96" y="885091"/>
            <a:ext cx="7731863" cy="282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5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E029708B-6D09-E2B4-8A40-36309D306722}"/>
              </a:ext>
            </a:extLst>
          </p:cNvPr>
          <p:cNvGraphicFramePr>
            <a:graphicFrameLocks noGrp="1"/>
          </p:cNvGraphicFramePr>
          <p:nvPr/>
        </p:nvGraphicFramePr>
        <p:xfrm>
          <a:off x="378057" y="507329"/>
          <a:ext cx="11647627" cy="5782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9466">
                  <a:extLst>
                    <a:ext uri="{9D8B030D-6E8A-4147-A177-3AD203B41FA5}">
                      <a16:colId xmlns:a16="http://schemas.microsoft.com/office/drawing/2014/main" val="172926859"/>
                    </a:ext>
                  </a:extLst>
                </a:gridCol>
                <a:gridCol w="795130">
                  <a:extLst>
                    <a:ext uri="{9D8B030D-6E8A-4147-A177-3AD203B41FA5}">
                      <a16:colId xmlns:a16="http://schemas.microsoft.com/office/drawing/2014/main" val="3463441786"/>
                    </a:ext>
                  </a:extLst>
                </a:gridCol>
                <a:gridCol w="841513">
                  <a:extLst>
                    <a:ext uri="{9D8B030D-6E8A-4147-A177-3AD203B41FA5}">
                      <a16:colId xmlns:a16="http://schemas.microsoft.com/office/drawing/2014/main" val="462278004"/>
                    </a:ext>
                  </a:extLst>
                </a:gridCol>
                <a:gridCol w="841513">
                  <a:extLst>
                    <a:ext uri="{9D8B030D-6E8A-4147-A177-3AD203B41FA5}">
                      <a16:colId xmlns:a16="http://schemas.microsoft.com/office/drawing/2014/main" val="513568955"/>
                    </a:ext>
                  </a:extLst>
                </a:gridCol>
                <a:gridCol w="1186070">
                  <a:extLst>
                    <a:ext uri="{9D8B030D-6E8A-4147-A177-3AD203B41FA5}">
                      <a16:colId xmlns:a16="http://schemas.microsoft.com/office/drawing/2014/main" val="2047858483"/>
                    </a:ext>
                  </a:extLst>
                </a:gridCol>
                <a:gridCol w="722243">
                  <a:extLst>
                    <a:ext uri="{9D8B030D-6E8A-4147-A177-3AD203B41FA5}">
                      <a16:colId xmlns:a16="http://schemas.microsoft.com/office/drawing/2014/main" val="3302277531"/>
                    </a:ext>
                  </a:extLst>
                </a:gridCol>
                <a:gridCol w="1086679">
                  <a:extLst>
                    <a:ext uri="{9D8B030D-6E8A-4147-A177-3AD203B41FA5}">
                      <a16:colId xmlns:a16="http://schemas.microsoft.com/office/drawing/2014/main" val="1615415222"/>
                    </a:ext>
                  </a:extLst>
                </a:gridCol>
                <a:gridCol w="973978">
                  <a:extLst>
                    <a:ext uri="{9D8B030D-6E8A-4147-A177-3AD203B41FA5}">
                      <a16:colId xmlns:a16="http://schemas.microsoft.com/office/drawing/2014/main" val="1917432531"/>
                    </a:ext>
                  </a:extLst>
                </a:gridCol>
                <a:gridCol w="2401035">
                  <a:extLst>
                    <a:ext uri="{9D8B030D-6E8A-4147-A177-3AD203B41FA5}">
                      <a16:colId xmlns:a16="http://schemas.microsoft.com/office/drawing/2014/main" val="45453496"/>
                    </a:ext>
                  </a:extLst>
                </a:gridCol>
              </a:tblGrid>
              <a:tr h="387138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Detector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ASIC / Digitization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Digitization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900" dirty="0"/>
                        <a:t>Clock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FEB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FEB-RDO 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RDO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RDO 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426192"/>
                  </a:ext>
                </a:extLst>
              </a:tr>
              <a:tr h="281555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900" b="1" dirty="0"/>
                        <a:t>Si Tracking --- (ITS3 / LAS):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900" dirty="0"/>
                        <a:t>(IB, OB, EE, HE)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ITS3/LAS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Integrated /w 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39.4 MHz</a:t>
                      </a:r>
                    </a:p>
                    <a:p>
                      <a:pPr lvl="0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(2-8 us time)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Integrated</a:t>
                      </a:r>
                    </a:p>
                    <a:p>
                      <a:pPr lvl="0">
                        <a:buNone/>
                      </a:pPr>
                      <a:r>
                        <a:rPr lang="en-US" sz="9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(Schambach)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GBT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>
                          <a:highlight>
                            <a:srgbClr val="00FF00"/>
                          </a:highlight>
                        </a:rPr>
                        <a:t>Fiber Aggregator </a:t>
                      </a:r>
                      <a:r>
                        <a:rPr lang="en-US" sz="900" dirty="0" err="1">
                          <a:highlight>
                            <a:srgbClr val="00FF00"/>
                          </a:highlight>
                        </a:rPr>
                        <a:t>GenericRDO</a:t>
                      </a:r>
                      <a:endParaRPr lang="en-US" sz="900" dirty="0">
                        <a:highlight>
                          <a:srgbClr val="00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South Platform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/>
                        <a:t>J. Schambach Presentation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292927"/>
                  </a:ext>
                </a:extLst>
              </a:tr>
              <a:tr h="281555">
                <a:tc>
                  <a:txBody>
                    <a:bodyPr/>
                    <a:lstStyle/>
                    <a:p>
                      <a:r>
                        <a:rPr lang="en-US" sz="900" b="1" dirty="0"/>
                        <a:t>MPGD tracking: (SAMPA):</a:t>
                      </a:r>
                    </a:p>
                    <a:p>
                      <a:r>
                        <a:rPr lang="en-US" sz="900" dirty="0"/>
                        <a:t>(IB, OB, EE, HE)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urWELL</a:t>
                      </a:r>
                      <a:r>
                        <a:rPr lang="en-US" sz="9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/ </a:t>
                      </a:r>
                      <a:r>
                        <a:rPr lang="en-US" sz="9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uMegas</a:t>
                      </a:r>
                      <a:endParaRPr lang="en-US" sz="9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SALSA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/>
                        <a:t>39.4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 err="1"/>
                        <a:t>lpGBT</a:t>
                      </a:r>
                      <a:r>
                        <a:rPr lang="en-US" sz="900" dirty="0"/>
                        <a:t> / VTRX+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GBT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4 </a:t>
                      </a:r>
                      <a:r>
                        <a:rPr lang="en-US" sz="90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900" dirty="0"/>
                        <a:t> 1 </a:t>
                      </a:r>
                      <a:r>
                        <a:rPr lang="en-US" sz="900" dirty="0" err="1"/>
                        <a:t>GenericRDO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South Platform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/>
                        <a:t>RDO – N. </a:t>
                      </a:r>
                      <a:r>
                        <a:rPr lang="en-US" sz="900" dirty="0" err="1"/>
                        <a:t>Novitzki</a:t>
                      </a:r>
                      <a:r>
                        <a:rPr lang="en-US" sz="900" dirty="0"/>
                        <a:t> Presentation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/>
                        <a:t>FEB – F. Barbosa Presentation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871654"/>
                  </a:ext>
                </a:extLst>
              </a:tr>
              <a:tr h="387138">
                <a:tc>
                  <a:txBody>
                    <a:bodyPr/>
                    <a:lstStyle/>
                    <a:p>
                      <a:r>
                        <a:rPr lang="en-US" sz="900" b="1" dirty="0"/>
                        <a:t>Calorimeters (CALOROC):</a:t>
                      </a:r>
                    </a:p>
                    <a:p>
                      <a:r>
                        <a:rPr lang="en-US" sz="900" dirty="0" err="1"/>
                        <a:t>BarrelHCAL</a:t>
                      </a:r>
                      <a:r>
                        <a:rPr lang="en-US" sz="900" dirty="0"/>
                        <a:t>, Backward HCAL, Barrel ECAL, Backward ECAL, Backward HCAL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SiPM</a:t>
                      </a:r>
                      <a:endParaRPr lang="en-US" sz="9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CALOROC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/>
                        <a:t>39.4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 err="1"/>
                        <a:t>lpGBT</a:t>
                      </a:r>
                      <a:r>
                        <a:rPr lang="en-US" sz="900" dirty="0"/>
                        <a:t> / SFP+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GBT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4 </a:t>
                      </a:r>
                      <a:r>
                        <a:rPr lang="en-US" sz="90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900" dirty="0"/>
                        <a:t> 1 </a:t>
                      </a:r>
                      <a:r>
                        <a:rPr lang="en-US" sz="900" dirty="0" err="1"/>
                        <a:t>GenericRDO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South Platform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/>
                        <a:t>N. </a:t>
                      </a:r>
                      <a:r>
                        <a:rPr lang="en-US" sz="900" dirty="0" err="1"/>
                        <a:t>Novitzki</a:t>
                      </a:r>
                      <a:r>
                        <a:rPr lang="en-US" sz="900" dirty="0"/>
                        <a:t> Presentation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4280811"/>
                  </a:ext>
                </a:extLst>
              </a:tr>
              <a:tr h="281555">
                <a:tc>
                  <a:txBody>
                    <a:bodyPr/>
                    <a:lstStyle/>
                    <a:p>
                      <a:r>
                        <a:rPr lang="en-US" sz="900" b="1" dirty="0"/>
                        <a:t>Calorimeters (CALOROC):</a:t>
                      </a:r>
                    </a:p>
                    <a:p>
                      <a:r>
                        <a:rPr lang="en-US" sz="900" dirty="0"/>
                        <a:t>LFHCAL, HCAL Insert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SiPM</a:t>
                      </a:r>
                      <a:endParaRPr lang="en-US" sz="9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CALOROC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/>
                        <a:t>39.4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 err="1"/>
                        <a:t>lpGBT</a:t>
                      </a:r>
                      <a:r>
                        <a:rPr lang="en-US" sz="900" dirty="0"/>
                        <a:t> / SFP+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GPT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4 </a:t>
                      </a:r>
                      <a:r>
                        <a:rPr lang="en-US" sz="90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900" dirty="0"/>
                        <a:t> 1 </a:t>
                      </a:r>
                      <a:r>
                        <a:rPr lang="en-US" sz="900" dirty="0" err="1"/>
                        <a:t>GenericRDO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East HCAL Platform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/>
                        <a:t>N. </a:t>
                      </a:r>
                      <a:r>
                        <a:rPr lang="en-US" sz="900" dirty="0" err="1"/>
                        <a:t>Novitzki</a:t>
                      </a:r>
                      <a:r>
                        <a:rPr lang="en-US" sz="900" dirty="0"/>
                        <a:t> Presentation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4422684"/>
                  </a:ext>
                </a:extLst>
              </a:tr>
              <a:tr h="281555">
                <a:tc>
                  <a:txBody>
                    <a:bodyPr/>
                    <a:lstStyle/>
                    <a:p>
                      <a:r>
                        <a:rPr lang="en-US" sz="900" b="1" dirty="0"/>
                        <a:t>Calorimeters (Discrete):</a:t>
                      </a:r>
                    </a:p>
                    <a:p>
                      <a:r>
                        <a:rPr lang="en-US" sz="900" dirty="0" err="1"/>
                        <a:t>FwdEcal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SiPM</a:t>
                      </a:r>
                      <a:endParaRPr lang="en-US" sz="9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Discrete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/>
                        <a:t>98.5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/>
                        <a:t>FPGA / SFP+ / 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Internal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</a:rPr>
                        <a:t>16 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</a:rPr>
                        <a:t> 1 </a:t>
                      </a:r>
                      <a:r>
                        <a:rPr lang="en-US" sz="900" dirty="0" err="1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</a:rPr>
                        <a:t>GenericRDO</a:t>
                      </a:r>
                      <a:endParaRPr lang="en-US" sz="900" dirty="0">
                        <a:solidFill>
                          <a:schemeClr val="tx1"/>
                        </a:solidFill>
                        <a:highlight>
                          <a:srgbClr val="00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South Platform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/>
                        <a:t>G. Visser Presentation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/>
                        <a:t>Planned RDO similar to existing designs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852100"/>
                  </a:ext>
                </a:extLst>
              </a:tr>
              <a:tr h="281555">
                <a:tc>
                  <a:txBody>
                    <a:bodyPr/>
                    <a:lstStyle/>
                    <a:p>
                      <a:r>
                        <a:rPr lang="en-US" sz="900" b="1" dirty="0"/>
                        <a:t>Far Forward (AC-LGAD / EICROC):</a:t>
                      </a:r>
                    </a:p>
                    <a:p>
                      <a:r>
                        <a:rPr lang="en-US" sz="900" dirty="0"/>
                        <a:t>B0 tracking, Roman Pots, Off Momentum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AC-LGAD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EICROC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39.4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 err="1">
                          <a:solidFill>
                            <a:schemeClr val="tx1"/>
                          </a:solidFill>
                        </a:rPr>
                        <a:t>lpGBT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 / VTRX+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GBT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Direct to FELIX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Same as per Endcap TOF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638859"/>
                  </a:ext>
                </a:extLst>
              </a:tr>
              <a:tr h="28155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Far Backward: (AC-LGAD / FCFD):</a:t>
                      </a:r>
                    </a:p>
                    <a:p>
                      <a:pPr lvl="0">
                        <a:buNone/>
                      </a:pPr>
                      <a:r>
                        <a:rPr lang="en-US" sz="900" dirty="0"/>
                        <a:t>Lumi photon spectrometer tracker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AC-LGAD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FCFD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/>
                        <a:t>39.4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 err="1"/>
                        <a:t>lpGBT</a:t>
                      </a:r>
                      <a:r>
                        <a:rPr lang="en-US" sz="900" dirty="0"/>
                        <a:t> / VTRX+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GBT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Direct to FELIX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Same as per Barrel TOF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3158242"/>
                  </a:ext>
                </a:extLst>
              </a:tr>
              <a:tr h="281555">
                <a:tc>
                  <a:txBody>
                    <a:bodyPr/>
                    <a:lstStyle/>
                    <a:p>
                      <a:r>
                        <a:rPr lang="en-US" sz="900" b="1" dirty="0"/>
                        <a:t>Central Detector (AC-LGAD / EICROC):</a:t>
                      </a:r>
                    </a:p>
                    <a:p>
                      <a:pPr marL="0" lvl="0" indent="0"/>
                      <a:r>
                        <a:rPr lang="en-US" sz="900" dirty="0"/>
                        <a:t>Endcap TOF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AC-LGAD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EICROC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/>
                        <a:t>39.4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 err="1"/>
                        <a:t>lpGBT</a:t>
                      </a:r>
                      <a:r>
                        <a:rPr lang="en-US" sz="900" dirty="0"/>
                        <a:t> / VTRX+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GBT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Direct to FELIX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F. Barbosa Presentation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6705908"/>
                  </a:ext>
                </a:extLst>
              </a:tr>
              <a:tr h="281555">
                <a:tc>
                  <a:txBody>
                    <a:bodyPr/>
                    <a:lstStyle/>
                    <a:p>
                      <a:r>
                        <a:rPr lang="en-US" sz="900" b="1" dirty="0"/>
                        <a:t>Central Detector (FCFD):</a:t>
                      </a:r>
                    </a:p>
                    <a:p>
                      <a:r>
                        <a:rPr lang="en-US" sz="900" dirty="0"/>
                        <a:t>Barrel TOF, </a:t>
                      </a:r>
                      <a:r>
                        <a:rPr lang="en-US" sz="900" dirty="0" err="1"/>
                        <a:t>pfRICH</a:t>
                      </a:r>
                      <a:r>
                        <a:rPr lang="en-US" sz="900" dirty="0"/>
                        <a:t>, DIRC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HRPPD / MCPMT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FCFD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/>
                        <a:t>39.4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 err="1"/>
                        <a:t>lpGBT</a:t>
                      </a:r>
                      <a:r>
                        <a:rPr lang="en-US" sz="900" dirty="0"/>
                        <a:t> / VTRX+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GBT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Direct to FELIX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F. Barbosa Presentation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6390893"/>
                  </a:ext>
                </a:extLst>
              </a:tr>
              <a:tr h="2815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dirty="0"/>
                        <a:t>Far Forward/Backward (CALOROC / Discrete):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B0 Crystal Calorimeter, ZDC Crystal Calorimeter, ZDC HCAL, Lumi Photon Spectrometer Calorimeter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SiPM</a:t>
                      </a:r>
                      <a:endParaRPr lang="en-US" sz="9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Discrete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39.4 MHz </a:t>
                      </a:r>
                    </a:p>
                    <a:p>
                      <a:pPr lvl="0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(or)</a:t>
                      </a:r>
                    </a:p>
                    <a:p>
                      <a:pPr lvl="0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98.5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FPGA / SFP+ / Cu</a:t>
                      </a:r>
                    </a:p>
                    <a:p>
                      <a:pPr lvl="0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(or)</a:t>
                      </a:r>
                    </a:p>
                    <a:p>
                      <a:pPr lvl="0">
                        <a:buNone/>
                      </a:pPr>
                      <a:r>
                        <a:rPr lang="en-US" sz="900" dirty="0" err="1">
                          <a:solidFill>
                            <a:schemeClr val="tx1"/>
                          </a:solidFill>
                        </a:rPr>
                        <a:t>lpGBT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 / SFP+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Internal</a:t>
                      </a:r>
                    </a:p>
                    <a:p>
                      <a:pPr lvl="0" algn="ctr">
                        <a:buNone/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GBT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</a:rPr>
                        <a:t>16 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900" dirty="0" err="1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  <a:sym typeface="Wingdings" panose="05000000000000000000" pitchFamily="2" charset="2"/>
                        </a:rPr>
                        <a:t>gRDO</a:t>
                      </a:r>
                      <a:endParaRPr lang="en-US" sz="900" dirty="0">
                        <a:solidFill>
                          <a:schemeClr val="tx1"/>
                        </a:solidFill>
                        <a:highlight>
                          <a:srgbClr val="00FF00"/>
                        </a:highlight>
                        <a:sym typeface="Wingdings" panose="05000000000000000000" pitchFamily="2" charset="2"/>
                      </a:endParaRP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(or)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4  1 </a:t>
                      </a:r>
                      <a:r>
                        <a:rPr lang="en-US" sz="900" dirty="0" err="1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gRDO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East/West Tunnel Near Detectors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Small channel count detectors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Expect to copy either CALOROC or Discrete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622933"/>
                  </a:ext>
                </a:extLst>
              </a:tr>
              <a:tr h="28155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Far Backward: (Discrete):</a:t>
                      </a:r>
                    </a:p>
                    <a:p>
                      <a:pPr lvl="0">
                        <a:buNone/>
                      </a:pPr>
                      <a:r>
                        <a:rPr lang="en-US" sz="900" dirty="0"/>
                        <a:t>Direct Photon Lumi Calorimeter*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SiPM</a:t>
                      </a:r>
                      <a:endParaRPr lang="en-US" sz="9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Flash-250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/>
                        <a:t>197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>
                          <a:highlight>
                            <a:srgbClr val="FFFF00"/>
                          </a:highlight>
                        </a:rPr>
                        <a:t>FADC 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Streaming ADCs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(N/A)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West Tunnel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Special FELIX processing to histogram / Sum bunch by bunch luminosity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7696682"/>
                  </a:ext>
                </a:extLst>
              </a:tr>
              <a:tr h="281555">
                <a:tc>
                  <a:txBody>
                    <a:bodyPr/>
                    <a:lstStyle/>
                    <a:p>
                      <a:r>
                        <a:rPr lang="en-US" sz="900" b="1" dirty="0"/>
                        <a:t>Far Backward:  (</a:t>
                      </a:r>
                      <a:r>
                        <a:rPr lang="en-US" sz="900" b="1" dirty="0" err="1"/>
                        <a:t>TimePix</a:t>
                      </a:r>
                      <a:r>
                        <a:rPr lang="en-US" sz="900" b="1" dirty="0"/>
                        <a:t>):</a:t>
                      </a:r>
                    </a:p>
                    <a:p>
                      <a:r>
                        <a:rPr lang="en-US" sz="900" dirty="0"/>
                        <a:t>Low Q Tagger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TimePix</a:t>
                      </a:r>
                      <a:endParaRPr lang="en-US" sz="9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Integrated / w 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98.5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Integrated / w 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Internal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highlight>
                            <a:srgbClr val="FFFF00"/>
                          </a:highlight>
                        </a:rPr>
                        <a:t>SPIDR4 Variant (NIKEF)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West Tunnel Under Detector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K. Livingston Presentation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Planned RDO similar to existing designs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8231599"/>
                  </a:ext>
                </a:extLst>
              </a:tr>
              <a:tr h="281555">
                <a:tc>
                  <a:txBody>
                    <a:bodyPr/>
                    <a:lstStyle/>
                    <a:p>
                      <a:r>
                        <a:rPr lang="en-US" sz="900" b="1" dirty="0"/>
                        <a:t>Imaging Calorimeter (</a:t>
                      </a:r>
                      <a:r>
                        <a:rPr lang="en-US" sz="900" b="1" dirty="0" err="1"/>
                        <a:t>Astropix</a:t>
                      </a:r>
                      <a:r>
                        <a:rPr lang="en-US" sz="900" b="1" dirty="0"/>
                        <a:t>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AstroPix</a:t>
                      </a:r>
                      <a:endParaRPr lang="en-US" sz="9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Integrated / w 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98.5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Integrated / w </a:t>
                      </a:r>
                    </a:p>
                    <a:p>
                      <a:pPr lvl="0">
                        <a:buNone/>
                      </a:pPr>
                      <a:r>
                        <a:rPr lang="en-US" sz="9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Astropix</a:t>
                      </a:r>
                      <a:r>
                        <a:rPr lang="en-US" sz="9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Internal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highlight>
                            <a:srgbClr val="FFFF00"/>
                          </a:highlight>
                        </a:rPr>
                        <a:t>End of Stave Card (NASA)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On Detector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/>
                        <a:t>J. Metcalfe Presentation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/>
                        <a:t>Planned RDO similar to existing designs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0297023"/>
                  </a:ext>
                </a:extLst>
              </a:tr>
              <a:tr h="281555">
                <a:tc>
                  <a:txBody>
                    <a:bodyPr/>
                    <a:lstStyle/>
                    <a:p>
                      <a:r>
                        <a:rPr lang="en-US" sz="900" b="1" dirty="0"/>
                        <a:t>Central Detector (ALCOR):</a:t>
                      </a:r>
                    </a:p>
                    <a:p>
                      <a:r>
                        <a:rPr lang="en-US" sz="900" dirty="0" err="1"/>
                        <a:t>dRICH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SiPM</a:t>
                      </a:r>
                      <a:endParaRPr lang="en-US" sz="9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ALCOR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/>
                        <a:t>39.4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/>
                        <a:t>FPGA / 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Internal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FPGA / VTRX+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On Detector in PDU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Pietro Antonioli Presentation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028745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1611CCB-3952-F3B0-5EB8-E5C703E7DB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1963" y="-99390"/>
            <a:ext cx="11499234" cy="814866"/>
          </a:xfrm>
        </p:spPr>
        <p:txBody>
          <a:bodyPr>
            <a:normAutofit/>
          </a:bodyPr>
          <a:lstStyle/>
          <a:p>
            <a:r>
              <a:rPr lang="en-US" dirty="0"/>
              <a:t>Readout Chains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F10876-1629-C098-6BED-017BE11FC0BA}"/>
              </a:ext>
            </a:extLst>
          </p:cNvPr>
          <p:cNvSpPr/>
          <p:nvPr/>
        </p:nvSpPr>
        <p:spPr>
          <a:xfrm>
            <a:off x="379196" y="515234"/>
            <a:ext cx="11647627" cy="578067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209777-82C9-7FB1-3A4B-326287AC5B00}"/>
              </a:ext>
            </a:extLst>
          </p:cNvPr>
          <p:cNvSpPr txBox="1"/>
          <p:nvPr/>
        </p:nvSpPr>
        <p:spPr>
          <a:xfrm>
            <a:off x="8378758" y="6295912"/>
            <a:ext cx="196079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highlight>
                  <a:srgbClr val="FFFF00"/>
                </a:highlight>
              </a:rPr>
              <a:t>Electronics design pending</a:t>
            </a:r>
          </a:p>
          <a:p>
            <a:r>
              <a:rPr lang="en-US" sz="900" dirty="0">
                <a:highlight>
                  <a:srgbClr val="00FF00"/>
                </a:highlight>
              </a:rPr>
              <a:t>Planned variants of </a:t>
            </a:r>
            <a:r>
              <a:rPr lang="en-US" sz="900" dirty="0" err="1">
                <a:highlight>
                  <a:srgbClr val="00FF00"/>
                </a:highlight>
              </a:rPr>
              <a:t>GenericRDO</a:t>
            </a:r>
            <a:endParaRPr lang="en-US" sz="900" dirty="0">
              <a:highlight>
                <a:srgbClr val="00FF00"/>
              </a:highlight>
            </a:endParaRPr>
          </a:p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Scope of outside Electronics/DAQ</a:t>
            </a:r>
          </a:p>
        </p:txBody>
      </p:sp>
    </p:spTree>
    <p:extLst>
      <p:ext uri="{BB962C8B-B14F-4D97-AF65-F5344CB8AC3E}">
        <p14:creationId xmlns:p14="http://schemas.microsoft.com/office/powerpoint/2010/main" val="3287312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E4D22F-0D07-A7DE-AFCD-BF5846774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610" y="2125054"/>
            <a:ext cx="7517587" cy="3878121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0DB4D17E-4588-CF35-9B5A-C14B4EBCC30A}"/>
              </a:ext>
            </a:extLst>
          </p:cNvPr>
          <p:cNvSpPr txBox="1">
            <a:spLocks/>
          </p:cNvSpPr>
          <p:nvPr/>
        </p:nvSpPr>
        <p:spPr>
          <a:xfrm>
            <a:off x="461963" y="0"/>
            <a:ext cx="11499234" cy="814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Overview of the GTU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82CDCC-9D2B-46FC-61E4-6CEC3A1E4004}"/>
              </a:ext>
            </a:extLst>
          </p:cNvPr>
          <p:cNvSpPr txBox="1"/>
          <p:nvPr/>
        </p:nvSpPr>
        <p:spPr>
          <a:xfrm>
            <a:off x="572854" y="965109"/>
            <a:ext cx="52134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The Global Timing Unit Consists of a 4u, 19” rack mounted, air-cooled box containing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/>
              <a:t>GTU base board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/>
              <a:t>Optic transceiver adaptor boards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/>
              <a:t>Clock monitor board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/>
          </a:p>
          <a:p>
            <a:r>
              <a:rPr lang="en-US" sz="2000"/>
              <a:t>Boards in advanced 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/>
              <a:t>Internal Review for PCB fabrication on 11/5/25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/>
              <a:t>Expect articles early 2026</a:t>
            </a:r>
          </a:p>
        </p:txBody>
      </p:sp>
    </p:spTree>
    <p:extLst>
      <p:ext uri="{BB962C8B-B14F-4D97-AF65-F5344CB8AC3E}">
        <p14:creationId xmlns:p14="http://schemas.microsoft.com/office/powerpoint/2010/main" val="1909155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B0082-3831-A80B-313C-FDA89D13F7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1963" y="0"/>
            <a:ext cx="11499234" cy="814866"/>
          </a:xfrm>
        </p:spPr>
        <p:txBody>
          <a:bodyPr>
            <a:normAutofit/>
          </a:bodyPr>
          <a:lstStyle/>
          <a:p>
            <a:r>
              <a:rPr lang="en-US" sz="3600"/>
              <a:t>FELIX Updates – FLX-155 – </a:t>
            </a:r>
            <a:r>
              <a:rPr lang="en-US" sz="2800"/>
              <a:t>DAM Status</a:t>
            </a:r>
            <a:endParaRPr lang="en-US" sz="36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0818D8-6008-E84E-CA1D-11573688EE2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11213" y="4349750"/>
            <a:ext cx="11380787" cy="1708150"/>
          </a:xfrm>
        </p:spPr>
        <p:txBody>
          <a:bodyPr>
            <a:normAutofit lnSpcReduction="10000"/>
          </a:bodyPr>
          <a:lstStyle/>
          <a:p>
            <a:r>
              <a:rPr lang="en-US" sz="1600">
                <a:solidFill>
                  <a:srgbClr val="0070C0"/>
                </a:solidFill>
              </a:rPr>
              <a:t>FELIX hardware for future ATLAS experiments at HL-LHC is being developed at BNL (Omega Group)</a:t>
            </a:r>
          </a:p>
          <a:p>
            <a:pPr lvl="1"/>
            <a:r>
              <a:rPr lang="en-US" sz="1400" err="1"/>
              <a:t>ePIC</a:t>
            </a:r>
            <a:r>
              <a:rPr lang="en-US" sz="1400"/>
              <a:t> is collaborating with Omega to use this design as our DAM board.</a:t>
            </a:r>
          </a:p>
          <a:p>
            <a:r>
              <a:rPr lang="en-US" sz="1600">
                <a:solidFill>
                  <a:srgbClr val="0070C0"/>
                </a:solidFill>
              </a:rPr>
              <a:t>Initial engineering articles were tested in early 2025. Updated PCB design sent out for fabrication/population</a:t>
            </a:r>
          </a:p>
          <a:p>
            <a:pPr lvl="1"/>
            <a:r>
              <a:rPr lang="en-US" sz="1400"/>
              <a:t>Final design board will be tested this Fall (2025). </a:t>
            </a:r>
          </a:p>
          <a:p>
            <a:r>
              <a:rPr lang="en-US" sz="1600">
                <a:solidFill>
                  <a:srgbClr val="0070C0"/>
                </a:solidFill>
              </a:rPr>
              <a:t>We expect to produce at ~4 boards for </a:t>
            </a:r>
            <a:r>
              <a:rPr lang="en-US" sz="1600" err="1">
                <a:solidFill>
                  <a:srgbClr val="0070C0"/>
                </a:solidFill>
              </a:rPr>
              <a:t>ePIC</a:t>
            </a:r>
            <a:r>
              <a:rPr lang="en-US" sz="1600">
                <a:solidFill>
                  <a:srgbClr val="0070C0"/>
                </a:solidFill>
              </a:rPr>
              <a:t> use after testing. Availability anticipated in early 2026</a:t>
            </a:r>
          </a:p>
          <a:p>
            <a:pPr lvl="1"/>
            <a:r>
              <a:rPr lang="en-US" sz="1200">
                <a:solidFill>
                  <a:srgbClr val="002060"/>
                </a:solidFill>
              </a:rPr>
              <a:t>Currently we have two 24-port versions (FELIX 182) being used for development  </a:t>
            </a:r>
            <a:endParaRPr lang="en-US" sz="1600">
              <a:solidFill>
                <a:srgbClr val="00206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9F0A5F0-D15B-25FD-8A07-C7C34B8B44DD}"/>
              </a:ext>
            </a:extLst>
          </p:cNvPr>
          <p:cNvSpPr txBox="1"/>
          <p:nvPr/>
        </p:nvSpPr>
        <p:spPr>
          <a:xfrm>
            <a:off x="3472942" y="1330991"/>
            <a:ext cx="129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GTU interface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0363FFE-61C3-54D4-0A42-DA11F1C49008}"/>
              </a:ext>
            </a:extLst>
          </p:cNvPr>
          <p:cNvSpPr txBox="1"/>
          <p:nvPr/>
        </p:nvSpPr>
        <p:spPr>
          <a:xfrm>
            <a:off x="5920608" y="799925"/>
            <a:ext cx="3256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Versal </a:t>
            </a:r>
            <a:r>
              <a:rPr lang="en-US" err="1"/>
              <a:t>Ultrascale</a:t>
            </a:r>
            <a:r>
              <a:rPr lang="en-US"/>
              <a:t>+ FPGA/SoC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637BC3A-C0CF-3C72-047C-E5BB8D1D9B2B}"/>
              </a:ext>
            </a:extLst>
          </p:cNvPr>
          <p:cNvSpPr txBox="1"/>
          <p:nvPr/>
        </p:nvSpPr>
        <p:spPr>
          <a:xfrm>
            <a:off x="351350" y="806465"/>
            <a:ext cx="3709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F</a:t>
            </a:r>
            <a:r>
              <a:rPr lang="en-US" sz="2400"/>
              <a:t>ront-</a:t>
            </a:r>
            <a:r>
              <a:rPr lang="en-US" sz="2400" b="1">
                <a:solidFill>
                  <a:srgbClr val="0070C0"/>
                </a:solidFill>
              </a:rPr>
              <a:t>E</a:t>
            </a:r>
            <a:r>
              <a:rPr lang="en-US" sz="2400"/>
              <a:t>nd </a:t>
            </a:r>
            <a:r>
              <a:rPr lang="en-US" sz="2400" b="1">
                <a:solidFill>
                  <a:srgbClr val="0070C0"/>
                </a:solidFill>
              </a:rPr>
              <a:t>Li</a:t>
            </a:r>
            <a:r>
              <a:rPr lang="en-US" sz="2400"/>
              <a:t>nk </a:t>
            </a:r>
            <a:r>
              <a:rPr lang="en-US" sz="2400" err="1"/>
              <a:t>e</a:t>
            </a:r>
            <a:r>
              <a:rPr lang="en-US" sz="2400" b="1" err="1">
                <a:solidFill>
                  <a:srgbClr val="0070C0"/>
                </a:solidFill>
              </a:rPr>
              <a:t>X</a:t>
            </a:r>
            <a:r>
              <a:rPr lang="en-US" sz="2400" err="1"/>
              <a:t>change</a:t>
            </a:r>
            <a:endParaRPr lang="en-US" sz="240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50087133-9D1D-FBFD-B865-C64A152185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4" t="13727" r="2688" b="9740"/>
          <a:stretch/>
        </p:blipFill>
        <p:spPr>
          <a:xfrm>
            <a:off x="3507160" y="1634905"/>
            <a:ext cx="6766560" cy="237744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35BB4E3-EDE4-35E9-3A50-EC5A06A0C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226" y="1566500"/>
            <a:ext cx="871213" cy="2566968"/>
          </a:xfrm>
          <a:prstGeom prst="rect">
            <a:avLst/>
          </a:prstGeom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488AD81-3669-3D5C-31B1-1B4AD87F368D}"/>
              </a:ext>
            </a:extLst>
          </p:cNvPr>
          <p:cNvCxnSpPr/>
          <p:nvPr/>
        </p:nvCxnSpPr>
        <p:spPr bwMode="auto">
          <a:xfrm flipH="1">
            <a:off x="5595376" y="1102851"/>
            <a:ext cx="865581" cy="1085545"/>
          </a:xfrm>
          <a:prstGeom prst="straightConnector1">
            <a:avLst/>
          </a:prstGeom>
          <a:solidFill>
            <a:srgbClr val="C6E6E9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029AE8D7-81F1-15B0-DAB1-4A4BA11F1DBB}"/>
              </a:ext>
            </a:extLst>
          </p:cNvPr>
          <p:cNvSpPr txBox="1"/>
          <p:nvPr/>
        </p:nvSpPr>
        <p:spPr>
          <a:xfrm>
            <a:off x="2017761" y="1489240"/>
            <a:ext cx="764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100Gb </a:t>
            </a:r>
          </a:p>
          <a:p>
            <a:r>
              <a:rPr lang="en-US" sz="1200"/>
              <a:t>Ethernet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DA933F01-3853-3940-91B0-D5C8EF2AB0F5}"/>
              </a:ext>
            </a:extLst>
          </p:cNvPr>
          <p:cNvSpPr/>
          <p:nvPr/>
        </p:nvSpPr>
        <p:spPr bwMode="auto">
          <a:xfrm>
            <a:off x="3240438" y="1937007"/>
            <a:ext cx="159939" cy="319743"/>
          </a:xfrm>
          <a:prstGeom prst="roundRect">
            <a:avLst/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A78578C4-481F-AE2F-9AD0-5EDF0859E0D9}"/>
              </a:ext>
            </a:extLst>
          </p:cNvPr>
          <p:cNvSpPr/>
          <p:nvPr/>
        </p:nvSpPr>
        <p:spPr bwMode="auto">
          <a:xfrm>
            <a:off x="3244394" y="2255665"/>
            <a:ext cx="159939" cy="319743"/>
          </a:xfrm>
          <a:prstGeom prst="roundRect">
            <a:avLst/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7D29102C-F035-33E1-FB7B-809CD23E15ED}"/>
              </a:ext>
            </a:extLst>
          </p:cNvPr>
          <p:cNvSpPr/>
          <p:nvPr/>
        </p:nvSpPr>
        <p:spPr bwMode="auto">
          <a:xfrm>
            <a:off x="3246280" y="2605853"/>
            <a:ext cx="159939" cy="1097280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A6F3F45-5216-6C23-7DDD-522DB9E6CD50}"/>
              </a:ext>
            </a:extLst>
          </p:cNvPr>
          <p:cNvCxnSpPr>
            <a:cxnSpLocks/>
          </p:cNvCxnSpPr>
          <p:nvPr/>
        </p:nvCxnSpPr>
        <p:spPr bwMode="auto">
          <a:xfrm>
            <a:off x="2524302" y="1668647"/>
            <a:ext cx="785250" cy="456405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B89298D-D8A4-3EC3-3094-24768ADA3F07}"/>
              </a:ext>
            </a:extLst>
          </p:cNvPr>
          <p:cNvCxnSpPr>
            <a:cxnSpLocks/>
          </p:cNvCxnSpPr>
          <p:nvPr/>
        </p:nvCxnSpPr>
        <p:spPr bwMode="auto">
          <a:xfrm flipH="1">
            <a:off x="3358097" y="1585362"/>
            <a:ext cx="442495" cy="804204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0DE83DD-BB44-63B8-97D9-8C593BD8039E}"/>
              </a:ext>
            </a:extLst>
          </p:cNvPr>
          <p:cNvSpPr txBox="1"/>
          <p:nvPr/>
        </p:nvSpPr>
        <p:spPr>
          <a:xfrm>
            <a:off x="6367689" y="1045417"/>
            <a:ext cx="4055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0070C0"/>
                </a:solidFill>
              </a:rPr>
              <a:t>Linux OS, Clock Distribution, Stream Frame Builder, Optional fixed latency processing </a:t>
            </a:r>
          </a:p>
          <a:p>
            <a:r>
              <a:rPr lang="en-US" sz="1200">
                <a:solidFill>
                  <a:srgbClr val="0070C0"/>
                </a:solidFill>
              </a:rPr>
              <a:t>( data output via Ethernet and/or PCIe)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0F2AC8-EB94-AF7F-D212-3DE2D181B2F9}"/>
              </a:ext>
            </a:extLst>
          </p:cNvPr>
          <p:cNvSpPr txBox="1"/>
          <p:nvPr/>
        </p:nvSpPr>
        <p:spPr>
          <a:xfrm>
            <a:off x="10183856" y="1896849"/>
            <a:ext cx="117506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/>
              <a:t>External </a:t>
            </a:r>
          </a:p>
          <a:p>
            <a:pPr algn="ctr"/>
            <a:r>
              <a:rPr lang="en-US" sz="1400"/>
              <a:t>Power </a:t>
            </a:r>
          </a:p>
          <a:p>
            <a:pPr algn="ctr"/>
            <a:r>
              <a:rPr lang="en-US" sz="1400"/>
              <a:t>(&lt;175Watts</a:t>
            </a:r>
            <a:r>
              <a:rPr lang="en-US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708D52-08F8-3886-17CD-D8EA83F8A0D5}"/>
              </a:ext>
            </a:extLst>
          </p:cNvPr>
          <p:cNvSpPr txBox="1"/>
          <p:nvPr/>
        </p:nvSpPr>
        <p:spPr>
          <a:xfrm>
            <a:off x="1296149" y="3433386"/>
            <a:ext cx="1478376" cy="763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48 bi-directional links to RDO/FEBs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4DA13D8-6041-1312-4DEF-27F743AF4500}"/>
              </a:ext>
            </a:extLst>
          </p:cNvPr>
          <p:cNvCxnSpPr>
            <a:cxnSpLocks/>
          </p:cNvCxnSpPr>
          <p:nvPr/>
        </p:nvCxnSpPr>
        <p:spPr>
          <a:xfrm flipV="1">
            <a:off x="2359728" y="3492270"/>
            <a:ext cx="960679" cy="52952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5880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3FD94C-3956-7BA8-50B0-EEE517F3CAF1}"/>
              </a:ext>
            </a:extLst>
          </p:cNvPr>
          <p:cNvSpPr txBox="1"/>
          <p:nvPr/>
        </p:nvSpPr>
        <p:spPr>
          <a:xfrm>
            <a:off x="488732" y="110359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Generic RDO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E9D033-8170-E883-9857-4E9CE2E16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429" y="906001"/>
            <a:ext cx="8718330" cy="511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87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3034E5D-4AE5-2E3E-953B-62D7F47B78CE}"/>
              </a:ext>
            </a:extLst>
          </p:cNvPr>
          <p:cNvSpPr/>
          <p:nvPr/>
        </p:nvSpPr>
        <p:spPr>
          <a:xfrm>
            <a:off x="5857461" y="1392939"/>
            <a:ext cx="5495423" cy="237206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34E005-5820-289D-657F-DC8CD12CC1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1963" y="0"/>
            <a:ext cx="11499234" cy="814866"/>
          </a:xfrm>
        </p:spPr>
        <p:txBody>
          <a:bodyPr/>
          <a:lstStyle/>
          <a:p>
            <a:r>
              <a:rPr lang="en-US"/>
              <a:t>Front End Boards and RDOs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0E3875-020F-447F-3B13-195C89A7C135}"/>
              </a:ext>
            </a:extLst>
          </p:cNvPr>
          <p:cNvSpPr txBox="1"/>
          <p:nvPr/>
        </p:nvSpPr>
        <p:spPr>
          <a:xfrm>
            <a:off x="498090" y="797510"/>
            <a:ext cx="2967544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Front End Boards:</a:t>
            </a:r>
          </a:p>
          <a:p>
            <a:r>
              <a:rPr lang="en-US"/>
              <a:t>Organized By ASIC/Sensor</a:t>
            </a:r>
          </a:p>
          <a:p>
            <a:endParaRPr lang="en-US" sz="1200"/>
          </a:p>
          <a:p>
            <a:r>
              <a:rPr lang="en-US" sz="1200"/>
              <a:t>MAPS</a:t>
            </a:r>
          </a:p>
          <a:p>
            <a:r>
              <a:rPr lang="en-US" sz="1200" err="1"/>
              <a:t>Timepix</a:t>
            </a:r>
            <a:endParaRPr lang="en-US" sz="1200"/>
          </a:p>
          <a:p>
            <a:r>
              <a:rPr lang="en-US" sz="1200" err="1"/>
              <a:t>Astropix</a:t>
            </a:r>
            <a:endParaRPr lang="en-US" sz="1200"/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CALOROC</a:t>
            </a:r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EICROC</a:t>
            </a:r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SAMPA</a:t>
            </a:r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FCFD</a:t>
            </a:r>
          </a:p>
          <a:p>
            <a:endParaRPr lang="en-US" sz="1200"/>
          </a:p>
          <a:p>
            <a:endParaRPr lang="en-US" sz="1200"/>
          </a:p>
          <a:p>
            <a:r>
              <a:rPr lang="en-US" sz="1200" err="1"/>
              <a:t>Fwd</a:t>
            </a:r>
            <a:r>
              <a:rPr lang="en-US" sz="1200"/>
              <a:t>/Back </a:t>
            </a:r>
          </a:p>
          <a:p>
            <a:r>
              <a:rPr lang="en-US" sz="1200" err="1"/>
              <a:t>Ecal</a:t>
            </a:r>
            <a:endParaRPr lang="en-US" sz="1200"/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ALCOR</a:t>
            </a:r>
          </a:p>
          <a:p>
            <a:endParaRPr lang="en-US" sz="1200"/>
          </a:p>
          <a:p>
            <a:r>
              <a:rPr lang="en-US" sz="1200"/>
              <a:t>Direct Photon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38762BF2-D459-AA8A-78E2-5C6EAF6144E5}"/>
              </a:ext>
            </a:extLst>
          </p:cNvPr>
          <p:cNvSpPr/>
          <p:nvPr/>
        </p:nvSpPr>
        <p:spPr>
          <a:xfrm>
            <a:off x="1711784" y="1528400"/>
            <a:ext cx="292019" cy="516834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78ED5C-E03B-688F-1E92-D800610AECC7}"/>
              </a:ext>
            </a:extLst>
          </p:cNvPr>
          <p:cNvSpPr txBox="1"/>
          <p:nvPr/>
        </p:nvSpPr>
        <p:spPr>
          <a:xfrm>
            <a:off x="2202587" y="1463651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Integrated and managed</a:t>
            </a:r>
          </a:p>
          <a:p>
            <a:r>
              <a:rPr lang="en-US" sz="1200"/>
              <a:t>under detector groups</a:t>
            </a:r>
          </a:p>
          <a:p>
            <a:r>
              <a:rPr lang="en-US" sz="1200"/>
              <a:t>as part of sensor development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8E7B2E1D-49F5-487B-FE1A-7A60C0435D48}"/>
              </a:ext>
            </a:extLst>
          </p:cNvPr>
          <p:cNvSpPr/>
          <p:nvPr/>
        </p:nvSpPr>
        <p:spPr>
          <a:xfrm>
            <a:off x="1705158" y="2383164"/>
            <a:ext cx="292019" cy="1875183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FB4918-1EA4-CE4B-0BAB-A62DDC3DCF1D}"/>
              </a:ext>
            </a:extLst>
          </p:cNvPr>
          <p:cNvSpPr txBox="1"/>
          <p:nvPr/>
        </p:nvSpPr>
        <p:spPr>
          <a:xfrm>
            <a:off x="2202587" y="2238911"/>
            <a:ext cx="254589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General electronics design </a:t>
            </a:r>
          </a:p>
          <a:p>
            <a:r>
              <a:rPr lang="en-US" sz="1200"/>
              <a:t>planned by technology but will </a:t>
            </a:r>
          </a:p>
          <a:p>
            <a:r>
              <a:rPr lang="en-US" sz="1200"/>
              <a:t>split into specific form factors for </a:t>
            </a:r>
          </a:p>
          <a:p>
            <a:r>
              <a:rPr lang="en-US" sz="1200"/>
              <a:t>individual detectors depending </a:t>
            </a:r>
          </a:p>
          <a:p>
            <a:r>
              <a:rPr lang="en-US" sz="1200"/>
              <a:t>on integration needs</a:t>
            </a:r>
          </a:p>
          <a:p>
            <a:endParaRPr lang="en-US" sz="1200"/>
          </a:p>
          <a:p>
            <a:r>
              <a:rPr lang="en-US" sz="1200"/>
              <a:t>Electronic Design is waiting</a:t>
            </a:r>
          </a:p>
          <a:p>
            <a:r>
              <a:rPr lang="en-US" sz="1200"/>
              <a:t>on ASIC completion but</a:t>
            </a:r>
          </a:p>
          <a:p>
            <a:r>
              <a:rPr lang="en-US" sz="1200"/>
              <a:t>PCBs exist and used for testing</a:t>
            </a:r>
          </a:p>
          <a:p>
            <a:r>
              <a:rPr lang="en-US" sz="1200"/>
              <a:t>of proceeding ASIC variants</a:t>
            </a:r>
          </a:p>
          <a:p>
            <a:r>
              <a:rPr lang="en-US" sz="1200"/>
              <a:t>e.g. ETROC / HGCROC2 / SALSA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E3E98C40-F906-9E60-59B5-07FB91132E2B}"/>
              </a:ext>
            </a:extLst>
          </p:cNvPr>
          <p:cNvSpPr/>
          <p:nvPr/>
        </p:nvSpPr>
        <p:spPr>
          <a:xfrm>
            <a:off x="1705157" y="4483635"/>
            <a:ext cx="292019" cy="636104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A60C43-045C-414D-158E-0C0EFAF49D9B}"/>
              </a:ext>
            </a:extLst>
          </p:cNvPr>
          <p:cNvSpPr txBox="1"/>
          <p:nvPr/>
        </p:nvSpPr>
        <p:spPr>
          <a:xfrm>
            <a:off x="2202587" y="4380052"/>
            <a:ext cx="282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Discrete design in advanced form. Development for Forward ECAL but expected for other small calorimeters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5294EAA9-B133-5AB2-055B-8F085F417A54}"/>
              </a:ext>
            </a:extLst>
          </p:cNvPr>
          <p:cNvSpPr/>
          <p:nvPr/>
        </p:nvSpPr>
        <p:spPr>
          <a:xfrm>
            <a:off x="1705156" y="5309523"/>
            <a:ext cx="292019" cy="284922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AC75F8-3BA8-EA74-9A97-596375EF1578}"/>
              </a:ext>
            </a:extLst>
          </p:cNvPr>
          <p:cNvSpPr txBox="1"/>
          <p:nvPr/>
        </p:nvSpPr>
        <p:spPr>
          <a:xfrm>
            <a:off x="2202587" y="5307366"/>
            <a:ext cx="2642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Design in advanced form for </a:t>
            </a:r>
            <a:r>
              <a:rPr lang="en-US" sz="1200" err="1"/>
              <a:t>dRICH</a:t>
            </a:r>
            <a:endParaRPr lang="en-US" sz="12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C093A8-FE8E-8802-6F99-03F37871F489}"/>
              </a:ext>
            </a:extLst>
          </p:cNvPr>
          <p:cNvSpPr txBox="1"/>
          <p:nvPr/>
        </p:nvSpPr>
        <p:spPr>
          <a:xfrm>
            <a:off x="5857461" y="814866"/>
            <a:ext cx="3262432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RDO Electronics have several</a:t>
            </a:r>
          </a:p>
          <a:p>
            <a:r>
              <a:rPr lang="en-US"/>
              <a:t>Flavors</a:t>
            </a:r>
          </a:p>
          <a:p>
            <a:endParaRPr lang="en-US" sz="1200"/>
          </a:p>
          <a:p>
            <a:r>
              <a:rPr lang="en-US" sz="1200"/>
              <a:t>4 </a:t>
            </a:r>
            <a:r>
              <a:rPr lang="en-US" sz="1200">
                <a:sym typeface="Wingdings" panose="05000000000000000000" pitchFamily="2" charset="2"/>
              </a:rPr>
              <a:t> 1 Generic RDO</a:t>
            </a:r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16 </a:t>
            </a:r>
            <a:r>
              <a:rPr lang="en-US" sz="1200">
                <a:sym typeface="Wingdings" panose="05000000000000000000" pitchFamily="2" charset="2"/>
              </a:rPr>
              <a:t> 1 Generic RDO</a:t>
            </a:r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Fiber Aggregator</a:t>
            </a:r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ALCOR RDO</a:t>
            </a:r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ASTROPIX End of </a:t>
            </a:r>
          </a:p>
          <a:p>
            <a:r>
              <a:rPr lang="en-US" sz="1200"/>
              <a:t>Stave Card</a:t>
            </a:r>
          </a:p>
          <a:p>
            <a:endParaRPr lang="en-US" sz="1200"/>
          </a:p>
          <a:p>
            <a:r>
              <a:rPr lang="en-US" sz="1200"/>
              <a:t>Spyder Variant </a:t>
            </a:r>
          </a:p>
          <a:p>
            <a:endParaRPr lang="en-US" sz="1200"/>
          </a:p>
          <a:p>
            <a:endParaRPr lang="en-US" sz="1200"/>
          </a:p>
          <a:p>
            <a:endParaRPr lang="en-US"/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504B85CF-6497-2C2F-9922-31B5CF7340CC}"/>
              </a:ext>
            </a:extLst>
          </p:cNvPr>
          <p:cNvSpPr/>
          <p:nvPr/>
        </p:nvSpPr>
        <p:spPr>
          <a:xfrm>
            <a:off x="7652659" y="1497499"/>
            <a:ext cx="292019" cy="525586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19E674-FA93-4E4F-A15B-3A856C442125}"/>
              </a:ext>
            </a:extLst>
          </p:cNvPr>
          <p:cNvSpPr txBox="1"/>
          <p:nvPr/>
        </p:nvSpPr>
        <p:spPr>
          <a:xfrm>
            <a:off x="8090454" y="1450070"/>
            <a:ext cx="3262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Generic RDO supporting multiple potentially varied ASIC choices</a:t>
            </a:r>
          </a:p>
          <a:p>
            <a:r>
              <a:rPr lang="en-US" sz="1200"/>
              <a:t>(Norbert </a:t>
            </a:r>
            <a:r>
              <a:rPr lang="en-US" sz="1200" err="1"/>
              <a:t>Novitzky’s</a:t>
            </a:r>
            <a:r>
              <a:rPr lang="en-US" sz="1200"/>
              <a:t> Presentation)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2DE5612B-B6F8-C484-77BD-57670F5962B2}"/>
              </a:ext>
            </a:extLst>
          </p:cNvPr>
          <p:cNvSpPr/>
          <p:nvPr/>
        </p:nvSpPr>
        <p:spPr>
          <a:xfrm>
            <a:off x="7652659" y="2244732"/>
            <a:ext cx="292019" cy="525587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915EBE-8306-258C-5CDC-969BCFC98E49}"/>
              </a:ext>
            </a:extLst>
          </p:cNvPr>
          <p:cNvSpPr txBox="1"/>
          <p:nvPr/>
        </p:nvSpPr>
        <p:spPr>
          <a:xfrm>
            <a:off x="8090454" y="2172321"/>
            <a:ext cx="3262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Planned RDO for forward ECAL – the only functional difference larger aggregation will likely merge with 4 </a:t>
            </a:r>
            <a:r>
              <a:rPr lang="en-US" sz="1200">
                <a:sym typeface="Wingdings" panose="05000000000000000000" pitchFamily="2" charset="2"/>
              </a:rPr>
              <a:t> 1 Generic RDO</a:t>
            </a:r>
            <a:endParaRPr lang="en-US" sz="1200"/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CCCF91B2-8A7F-F18E-320F-9D3AB3280474}"/>
              </a:ext>
            </a:extLst>
          </p:cNvPr>
          <p:cNvSpPr/>
          <p:nvPr/>
        </p:nvSpPr>
        <p:spPr>
          <a:xfrm>
            <a:off x="7652659" y="3022722"/>
            <a:ext cx="292019" cy="686760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925222-523E-77A7-CAD2-3F49A78632A9}"/>
              </a:ext>
            </a:extLst>
          </p:cNvPr>
          <p:cNvSpPr txBox="1"/>
          <p:nvPr/>
        </p:nvSpPr>
        <p:spPr>
          <a:xfrm>
            <a:off x="8090454" y="2950310"/>
            <a:ext cx="3262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Specific RDO for MAPS to reduce O(6000) fibers to manageable number.  Cost &amp; FPGA capability being analyzed.  May merge with 4</a:t>
            </a:r>
            <a:r>
              <a:rPr lang="en-US" sz="1200">
                <a:sym typeface="Wingdings" panose="05000000000000000000" pitchFamily="2" charset="2"/>
              </a:rPr>
              <a:t>1 RDO</a:t>
            </a:r>
            <a:endParaRPr lang="en-US" sz="1200"/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061A7991-7FE1-9581-175B-6DCD3941B63E}"/>
              </a:ext>
            </a:extLst>
          </p:cNvPr>
          <p:cNvSpPr/>
          <p:nvPr/>
        </p:nvSpPr>
        <p:spPr>
          <a:xfrm>
            <a:off x="7652659" y="3999625"/>
            <a:ext cx="292019" cy="276999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8F98C0-B162-B000-3051-D4010F651318}"/>
              </a:ext>
            </a:extLst>
          </p:cNvPr>
          <p:cNvSpPr txBox="1"/>
          <p:nvPr/>
        </p:nvSpPr>
        <p:spPr>
          <a:xfrm>
            <a:off x="8090453" y="3913962"/>
            <a:ext cx="3419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err="1"/>
              <a:t>dRICH</a:t>
            </a:r>
            <a:r>
              <a:rPr lang="en-US" sz="1200"/>
              <a:t> physical / data rate needs. Articles existing under testing</a:t>
            </a:r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94836B2C-D8BB-036A-D1D2-979F9FD3DBFA}"/>
              </a:ext>
            </a:extLst>
          </p:cNvPr>
          <p:cNvSpPr/>
          <p:nvPr/>
        </p:nvSpPr>
        <p:spPr>
          <a:xfrm>
            <a:off x="7659284" y="4511241"/>
            <a:ext cx="292019" cy="801756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5E5F72-C9AB-00E0-D049-CA543F0D6D21}"/>
              </a:ext>
            </a:extLst>
          </p:cNvPr>
          <p:cNvSpPr txBox="1"/>
          <p:nvPr/>
        </p:nvSpPr>
        <p:spPr>
          <a:xfrm>
            <a:off x="8090452" y="4461267"/>
            <a:ext cx="3262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Designs planned but not yet begun.  Development by groups with prior experience developing similar boards for similar technologies</a:t>
            </a: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8A4E2752-C773-34F2-C7F6-EEB7527EF6E6}"/>
              </a:ext>
            </a:extLst>
          </p:cNvPr>
          <p:cNvSpPr/>
          <p:nvPr/>
        </p:nvSpPr>
        <p:spPr>
          <a:xfrm>
            <a:off x="1694600" y="5661113"/>
            <a:ext cx="292019" cy="392467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4872E13-9E79-3F32-86C4-15AAA2CD17E1}"/>
              </a:ext>
            </a:extLst>
          </p:cNvPr>
          <p:cNvSpPr txBox="1"/>
          <p:nvPr/>
        </p:nvSpPr>
        <p:spPr>
          <a:xfrm>
            <a:off x="2202587" y="5651375"/>
            <a:ext cx="3425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Unique System in </a:t>
            </a:r>
            <a:r>
              <a:rPr lang="en-US" sz="1200" err="1"/>
              <a:t>ePIC</a:t>
            </a:r>
            <a:r>
              <a:rPr lang="en-US" sz="1200"/>
              <a:t>.  Streaming ADCs with no zero-suppression..</a:t>
            </a:r>
          </a:p>
        </p:txBody>
      </p:sp>
    </p:spTree>
    <p:extLst>
      <p:ext uri="{BB962C8B-B14F-4D97-AF65-F5344CB8AC3E}">
        <p14:creationId xmlns:p14="http://schemas.microsoft.com/office/powerpoint/2010/main" val="815734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CD1E6-0A40-29D8-3073-875379FD4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C7664-973A-F361-6AF5-4D2121237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60160"/>
            <a:ext cx="8176711" cy="724496"/>
          </a:xfrm>
        </p:spPr>
        <p:txBody>
          <a:bodyPr>
            <a:normAutofit/>
          </a:bodyPr>
          <a:lstStyle/>
          <a:p>
            <a:r>
              <a:rPr lang="en-US" sz="3200"/>
              <a:t>Echelon 0 computing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0EDAA9D-D58D-5A96-EECC-EEE336643127}"/>
              </a:ext>
            </a:extLst>
          </p:cNvPr>
          <p:cNvSpPr/>
          <p:nvPr/>
        </p:nvSpPr>
        <p:spPr>
          <a:xfrm>
            <a:off x="476261" y="4902398"/>
            <a:ext cx="11616695" cy="12042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84909CA-ACC8-C1B6-468C-4BD9B6B2FBCB}"/>
              </a:ext>
            </a:extLst>
          </p:cNvPr>
          <p:cNvCxnSpPr/>
          <p:nvPr/>
        </p:nvCxnSpPr>
        <p:spPr>
          <a:xfrm>
            <a:off x="1441171" y="4925917"/>
            <a:ext cx="0" cy="115082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2AC1699-897B-F0DD-8FB3-3B4A213F3042}"/>
              </a:ext>
            </a:extLst>
          </p:cNvPr>
          <p:cNvSpPr txBox="1"/>
          <p:nvPr/>
        </p:nvSpPr>
        <p:spPr>
          <a:xfrm>
            <a:off x="461963" y="4867785"/>
            <a:ext cx="909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Echelon 0</a:t>
            </a:r>
          </a:p>
          <a:p>
            <a:r>
              <a:rPr lang="en-US" sz="1200"/>
              <a:t>Software</a:t>
            </a:r>
          </a:p>
          <a:p>
            <a:r>
              <a:rPr lang="en-US" sz="1200"/>
              <a:t>Design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4457DB6-B9EF-3A35-182A-2DD348C4FBC9}"/>
              </a:ext>
            </a:extLst>
          </p:cNvPr>
          <p:cNvSpPr txBox="1"/>
          <p:nvPr/>
        </p:nvSpPr>
        <p:spPr>
          <a:xfrm>
            <a:off x="1434570" y="4920957"/>
            <a:ext cx="250452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/>
              <a:t>Run Control Model:</a:t>
            </a:r>
          </a:p>
          <a:p>
            <a:pPr marL="168275" indent="-109538">
              <a:buFont typeface="Arial" panose="020B0604020202020204" pitchFamily="34" charset="0"/>
              <a:buChar char="•"/>
            </a:pPr>
            <a:r>
              <a:rPr lang="en-US" sz="900"/>
              <a:t>State model incorporates continuously running components (i.e.. scalers)</a:t>
            </a:r>
          </a:p>
          <a:p>
            <a:pPr marL="168275" indent="-109538">
              <a:buFont typeface="Arial" panose="020B0604020202020204" pitchFamily="34" charset="0"/>
              <a:buChar char="•"/>
            </a:pPr>
            <a:r>
              <a:rPr lang="en-US" sz="900"/>
              <a:t>“Run” structure to configure / select enabled detectors</a:t>
            </a:r>
          </a:p>
          <a:p>
            <a:pPr marL="168275" indent="-109538">
              <a:buFont typeface="Arial" panose="020B0604020202020204" pitchFamily="34" charset="0"/>
              <a:buChar char="•"/>
            </a:pPr>
            <a:r>
              <a:rPr lang="en-US" sz="900"/>
              <a:t>Slow Control status part of state model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BF5714A-2197-20BC-8ECC-80F0AA47F088}"/>
              </a:ext>
            </a:extLst>
          </p:cNvPr>
          <p:cNvSpPr txBox="1"/>
          <p:nvPr/>
        </p:nvSpPr>
        <p:spPr>
          <a:xfrm>
            <a:off x="4016884" y="4917352"/>
            <a:ext cx="246168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/>
              <a:t>EIC / LHC clock:</a:t>
            </a:r>
          </a:p>
          <a:p>
            <a:pPr marL="168275" indent="-109538">
              <a:buFont typeface="Arial" panose="020B0604020202020204" pitchFamily="34" charset="0"/>
              <a:buChar char="•"/>
            </a:pPr>
            <a:r>
              <a:rPr lang="en-US" sz="900"/>
              <a:t>DAM selects 39.4 MHz or 98.5 MHz</a:t>
            </a:r>
          </a:p>
          <a:p>
            <a:pPr marL="168275" indent="-109538">
              <a:buFont typeface="Arial" panose="020B0604020202020204" pitchFamily="34" charset="0"/>
              <a:buChar char="•"/>
            </a:pPr>
            <a:r>
              <a:rPr lang="en-US" sz="900"/>
              <a:t>GTU distributes 19.7 MHz to avoid phase problems when dividing clock</a:t>
            </a:r>
          </a:p>
          <a:p>
            <a:pPr marL="168275" indent="-109538">
              <a:buFont typeface="Arial" panose="020B0604020202020204" pitchFamily="34" charset="0"/>
              <a:buChar char="•"/>
            </a:pPr>
            <a:r>
              <a:rPr lang="en-US" sz="900"/>
              <a:t>Fast commands restricted to EIC bunches at multiple of 5 (2 cycles of 39.4 MHz or 5 cycles of 98.5 MHz)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D7E9C91-9839-9ACA-BB93-28E9F9C1E64A}"/>
                  </a:ext>
                </a:extLst>
              </p:cNvPr>
              <p:cNvSpPr txBox="1"/>
              <p:nvPr/>
            </p:nvSpPr>
            <p:spPr>
              <a:xfrm>
                <a:off x="6495171" y="4902398"/>
                <a:ext cx="2575712" cy="123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/>
                  <a:t>Time Frames:</a:t>
                </a:r>
                <a:endParaRPr lang="en-US" sz="1100" b="1"/>
              </a:p>
              <a:p>
                <a:pPr marL="168275" indent="-109538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9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</m:oMath>
                </a14:m>
                <a:r>
                  <a:rPr lang="en-US" sz="900" b="0"/>
                  <a:t> Bunch Crossings ~ 667 </a:t>
                </a:r>
                <a:r>
                  <a:rPr lang="en-US" sz="900"/>
                  <a:t>µ</a:t>
                </a:r>
                <a:r>
                  <a:rPr lang="en-US" sz="900" b="0"/>
                  <a:t>s </a:t>
                </a:r>
              </a:p>
              <a:p>
                <a:pPr marL="168275" indent="-109538">
                  <a:buFont typeface="Arial" panose="020B0604020202020204" pitchFamily="34" charset="0"/>
                  <a:buChar char="•"/>
                </a:pPr>
                <a:r>
                  <a:rPr lang="en-US" sz="900"/>
                  <a:t>Not synchronized to Bunch 0 (Minimize correlation between edge effects and spin states)</a:t>
                </a:r>
              </a:p>
              <a:p>
                <a:pPr marL="168275" indent="-109538">
                  <a:buFont typeface="Arial" panose="020B0604020202020204" pitchFamily="34" charset="0"/>
                  <a:buChar char="•"/>
                </a:pPr>
                <a:r>
                  <a:rPr lang="en-US" sz="900"/>
                  <a:t>Build all detector to each time frame</a:t>
                </a:r>
              </a:p>
              <a:p>
                <a:pPr marL="168275" indent="-109538">
                  <a:buFont typeface="Arial" panose="020B0604020202020204" pitchFamily="34" charset="0"/>
                  <a:buChar char="•"/>
                </a:pPr>
                <a:r>
                  <a:rPr lang="en-US" sz="900"/>
                  <a:t>Group O(1000) TF into Super Time Frames</a:t>
                </a:r>
              </a:p>
              <a:p>
                <a:pPr marL="168275" indent="-109538">
                  <a:buFont typeface="Arial" panose="020B0604020202020204" pitchFamily="34" charset="0"/>
                  <a:buChar char="•"/>
                </a:pPr>
                <a:endParaRPr lang="en-US" sz="100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D7E9C91-9839-9ACA-BB93-28E9F9C1E6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71" y="4902398"/>
                <a:ext cx="2575712" cy="123110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11D7572B-7EDC-C7AF-2DDD-94F7FF078A40}"/>
              </a:ext>
            </a:extLst>
          </p:cNvPr>
          <p:cNvSpPr txBox="1"/>
          <p:nvPr/>
        </p:nvSpPr>
        <p:spPr>
          <a:xfrm>
            <a:off x="9044051" y="4894882"/>
            <a:ext cx="29527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/>
              <a:t>Data Banks:</a:t>
            </a:r>
          </a:p>
          <a:p>
            <a:pPr marL="171450" indent="-112713">
              <a:buFont typeface="Arial" panose="020B0604020202020204" pitchFamily="34" charset="0"/>
              <a:buChar char="•"/>
            </a:pPr>
            <a:r>
              <a:rPr lang="en-US" sz="900"/>
              <a:t>RDO / </a:t>
            </a:r>
            <a:r>
              <a:rPr lang="en-US" sz="900" err="1"/>
              <a:t>lpGBT</a:t>
            </a:r>
            <a:r>
              <a:rPr lang="en-US" sz="900"/>
              <a:t> produced data formatted but not processed produce raw data banks</a:t>
            </a:r>
          </a:p>
          <a:p>
            <a:pPr marL="171450" indent="-112713">
              <a:buFont typeface="Arial" panose="020B0604020202020204" pitchFamily="34" charset="0"/>
              <a:buChar char="•"/>
            </a:pPr>
            <a:r>
              <a:rPr lang="en-US" sz="900"/>
              <a:t>Processing (data reduction / or additional information) produces new data banks (no modification)</a:t>
            </a:r>
          </a:p>
          <a:p>
            <a:pPr marL="171450" indent="-112713">
              <a:buFont typeface="Arial" panose="020B0604020202020204" pitchFamily="34" charset="0"/>
              <a:buChar char="•"/>
            </a:pPr>
            <a:r>
              <a:rPr lang="en-US" sz="900"/>
              <a:t>Fraction of raw banks always retained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3831892-837F-8836-C7B0-0387EF0FDC4A}"/>
              </a:ext>
            </a:extLst>
          </p:cNvPr>
          <p:cNvCxnSpPr/>
          <p:nvPr/>
        </p:nvCxnSpPr>
        <p:spPr>
          <a:xfrm>
            <a:off x="4043210" y="4925917"/>
            <a:ext cx="0" cy="115082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A8BD556-89F4-6ABC-846E-A5FFEBEDE66E}"/>
              </a:ext>
            </a:extLst>
          </p:cNvPr>
          <p:cNvCxnSpPr/>
          <p:nvPr/>
        </p:nvCxnSpPr>
        <p:spPr>
          <a:xfrm>
            <a:off x="6512098" y="4914410"/>
            <a:ext cx="0" cy="115082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7C8CC14-F539-559B-AF48-8D7120698BCF}"/>
              </a:ext>
            </a:extLst>
          </p:cNvPr>
          <p:cNvCxnSpPr/>
          <p:nvPr/>
        </p:nvCxnSpPr>
        <p:spPr>
          <a:xfrm>
            <a:off x="9038513" y="4914410"/>
            <a:ext cx="0" cy="115082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Picture 107">
            <a:extLst>
              <a:ext uri="{FF2B5EF4-FFF2-40B4-BE49-F238E27FC236}">
                <a16:creationId xmlns:a16="http://schemas.microsoft.com/office/drawing/2014/main" id="{01B6E13C-3AB7-5863-F738-1647EC778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631" y="2398263"/>
            <a:ext cx="8056913" cy="2261295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9D564D6B-F32D-234A-18B7-AD6E9E79B13A}"/>
              </a:ext>
            </a:extLst>
          </p:cNvPr>
          <p:cNvSpPr txBox="1"/>
          <p:nvPr/>
        </p:nvSpPr>
        <p:spPr>
          <a:xfrm>
            <a:off x="545238" y="824114"/>
            <a:ext cx="11101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/>
              <a:t>Echelon 0 consists of O(100) readout computers in DAQ Room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/>
              <a:t>O(100) computers at SDCC data center for Time Frame Building, High Level Filters, archiving, monitoring, logging, QA and other DAQ related tasks.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/>
          </a:p>
        </p:txBody>
      </p:sp>
      <p:pic>
        <p:nvPicPr>
          <p:cNvPr id="112" name="Picture 111" descr="Graphical user interface&#10;&#10;AI-generated content may be incorrect.">
            <a:extLst>
              <a:ext uri="{FF2B5EF4-FFF2-40B4-BE49-F238E27FC236}">
                <a16:creationId xmlns:a16="http://schemas.microsoft.com/office/drawing/2014/main" id="{7E66E8E9-909E-018C-3180-BBEB71AFB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61" y="2182748"/>
            <a:ext cx="3619639" cy="270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58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756B51-47DE-2946-9515-338F7A4C19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1963" y="0"/>
            <a:ext cx="11499234" cy="814866"/>
          </a:xfrm>
        </p:spPr>
        <p:txBody>
          <a:bodyPr/>
          <a:lstStyle/>
          <a:p>
            <a:r>
              <a:rPr lang="en-US"/>
              <a:t>Boundary between Echelon 0 and Echelon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644A22-6F59-2347-9C56-E2F77AE867C6}"/>
              </a:ext>
            </a:extLst>
          </p:cNvPr>
          <p:cNvSpPr txBox="1"/>
          <p:nvPr/>
        </p:nvSpPr>
        <p:spPr>
          <a:xfrm>
            <a:off x="462579" y="993463"/>
            <a:ext cx="107343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/>
              <a:t>The streaming architecture allows for some blurring of the offline and online processing with respect to calibrations, QA monitoring, and potential seed analysis to improve reconstruction turn around.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/>
              <a:t>Require an interface to allow sharing of code between offline / online processing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/>
              <a:t>Local buffering (Echelon 0) provides elasticity in the transfer of data to computing facilities, but low latency transfers (&lt; 10 seconds) are the goal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/>
              <a:t>Echelon 1 will perform calibration and reconstruction from disk buffer over a period of 3 weeks avoiding tape readback</a:t>
            </a:r>
            <a:endParaRPr lang="en-US">
              <a:solidFill>
                <a:srgbClr val="00B05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6BA044-340C-E74C-8ACD-4F17717D3CE1}"/>
              </a:ext>
            </a:extLst>
          </p:cNvPr>
          <p:cNvSpPr txBox="1"/>
          <p:nvPr/>
        </p:nvSpPr>
        <p:spPr>
          <a:xfrm>
            <a:off x="462579" y="3377215"/>
            <a:ext cx="4289676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600"/>
              <a:t>Is a dependency for the project handled in conjunction with host labs.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/>
              <a:t>The Resource Review Board (RRB) looks at the international detector and computing resources.</a:t>
            </a:r>
            <a:endParaRPr lang="en-US" sz="1600">
              <a:cs typeface="Arial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/>
              <a:t>The </a:t>
            </a:r>
            <a:r>
              <a:rPr lang="en-US" sz="1600" err="1"/>
              <a:t>ePIC</a:t>
            </a:r>
            <a:r>
              <a:rPr lang="en-US" sz="1600"/>
              <a:t> computing groups are actively implementing scientific software as well as working with the DAQ to define the interface with the streaming DAQ system.</a:t>
            </a:r>
            <a:endParaRPr lang="en-US" sz="1600"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2E409-5267-4546-9725-383D4C1041E8}"/>
              </a:ext>
            </a:extLst>
          </p:cNvPr>
          <p:cNvSpPr txBox="1"/>
          <p:nvPr/>
        </p:nvSpPr>
        <p:spPr>
          <a:xfrm>
            <a:off x="528917" y="3030114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err="1">
                <a:solidFill>
                  <a:srgbClr val="0070C0"/>
                </a:solidFill>
              </a:rPr>
              <a:t>ePIC</a:t>
            </a:r>
            <a:r>
              <a:rPr lang="en-US" b="1">
                <a:solidFill>
                  <a:srgbClr val="0070C0"/>
                </a:solidFill>
              </a:rPr>
              <a:t> Scientific Computing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CBF091-30A2-794A-A7FD-AE1656DD0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057" y="2747208"/>
            <a:ext cx="7081913" cy="342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00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92B5A-01E1-327F-384B-CF657A0E8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Time Frames and Super-Time Frames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BC97AC-9C62-77FA-416B-04CB196E15C6}"/>
              </a:ext>
            </a:extLst>
          </p:cNvPr>
          <p:cNvSpPr txBox="1"/>
          <p:nvPr/>
        </p:nvSpPr>
        <p:spPr>
          <a:xfrm>
            <a:off x="845691" y="3386858"/>
            <a:ext cx="9705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solidFill>
                  <a:schemeClr val="tx2"/>
                </a:solidFill>
              </a:rPr>
              <a:t>Name</a:t>
            </a:r>
          </a:p>
          <a:p>
            <a:endParaRPr lang="en-US" sz="1100" dirty="0">
              <a:solidFill>
                <a:schemeClr val="tx2"/>
              </a:solidFill>
            </a:endParaRPr>
          </a:p>
          <a:p>
            <a:endParaRPr lang="en-US" sz="1100" dirty="0">
              <a:solidFill>
                <a:schemeClr val="tx2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37D99E9-9A8E-F1A9-A114-EDC4FB7905AD}"/>
              </a:ext>
            </a:extLst>
          </p:cNvPr>
          <p:cNvCxnSpPr/>
          <p:nvPr/>
        </p:nvCxnSpPr>
        <p:spPr>
          <a:xfrm flipH="1">
            <a:off x="7631878" y="2975378"/>
            <a:ext cx="311503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24985730-B06B-DF38-0CB4-85A3E7E3CD62}"/>
              </a:ext>
            </a:extLst>
          </p:cNvPr>
          <p:cNvSpPr/>
          <p:nvPr/>
        </p:nvSpPr>
        <p:spPr>
          <a:xfrm>
            <a:off x="702986" y="2675675"/>
            <a:ext cx="970524" cy="321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FBDC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F47CDC1-F529-CCE2-0578-C700E181E5B4}"/>
              </a:ext>
            </a:extLst>
          </p:cNvPr>
          <p:cNvSpPr/>
          <p:nvPr/>
        </p:nvSpPr>
        <p:spPr>
          <a:xfrm>
            <a:off x="702986" y="3069649"/>
            <a:ext cx="970524" cy="321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FBDC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747B85-81DC-90AA-13C6-2DCCE6902D6B}"/>
              </a:ext>
            </a:extLst>
          </p:cNvPr>
          <p:cNvSpPr/>
          <p:nvPr/>
        </p:nvSpPr>
        <p:spPr>
          <a:xfrm>
            <a:off x="702986" y="3463623"/>
            <a:ext cx="970524" cy="321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FBDC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5B780EA-5904-668C-F254-AD06CA59A2DE}"/>
              </a:ext>
            </a:extLst>
          </p:cNvPr>
          <p:cNvSpPr/>
          <p:nvPr/>
        </p:nvSpPr>
        <p:spPr>
          <a:xfrm>
            <a:off x="702986" y="3857597"/>
            <a:ext cx="970524" cy="321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FBDC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D2B2946-7986-357A-AF70-9AE2D422D2EE}"/>
              </a:ext>
            </a:extLst>
          </p:cNvPr>
          <p:cNvSpPr/>
          <p:nvPr/>
        </p:nvSpPr>
        <p:spPr>
          <a:xfrm>
            <a:off x="702986" y="4251571"/>
            <a:ext cx="970524" cy="321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FBDC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7BED14-57AD-27D6-CFD9-09985DA3D375}"/>
              </a:ext>
            </a:extLst>
          </p:cNvPr>
          <p:cNvSpPr/>
          <p:nvPr/>
        </p:nvSpPr>
        <p:spPr>
          <a:xfrm>
            <a:off x="702986" y="4645545"/>
            <a:ext cx="970524" cy="321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FBDC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D3129CF-0525-7A20-C86A-35D46AFBE382}"/>
              </a:ext>
            </a:extLst>
          </p:cNvPr>
          <p:cNvSpPr/>
          <p:nvPr/>
        </p:nvSpPr>
        <p:spPr>
          <a:xfrm>
            <a:off x="702986" y="5399740"/>
            <a:ext cx="970524" cy="321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FBDC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A6322F4-5652-CD66-A7A1-98FE9DEA5FCF}"/>
              </a:ext>
            </a:extLst>
          </p:cNvPr>
          <p:cNvSpPr txBox="1"/>
          <p:nvPr/>
        </p:nvSpPr>
        <p:spPr>
          <a:xfrm>
            <a:off x="794550" y="496036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 . . . 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30E767-E168-4484-A0C5-92F2BFDD5455}"/>
              </a:ext>
            </a:extLst>
          </p:cNvPr>
          <p:cNvSpPr txBox="1"/>
          <p:nvPr/>
        </p:nvSpPr>
        <p:spPr>
          <a:xfrm>
            <a:off x="2570304" y="4259795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 . . . 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2BD3884-34C5-1DBD-0C8C-6CFD97F89E77}"/>
              </a:ext>
            </a:extLst>
          </p:cNvPr>
          <p:cNvSpPr/>
          <p:nvPr/>
        </p:nvSpPr>
        <p:spPr>
          <a:xfrm>
            <a:off x="7587971" y="2630728"/>
            <a:ext cx="970524" cy="13408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Echelon 1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(BNL)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24DAC68-BFD3-90F5-F18F-09BFF3E87654}"/>
              </a:ext>
            </a:extLst>
          </p:cNvPr>
          <p:cNvSpPr/>
          <p:nvPr/>
        </p:nvSpPr>
        <p:spPr>
          <a:xfrm>
            <a:off x="7587971" y="4502835"/>
            <a:ext cx="970524" cy="126331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Echelon 1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(JLAB)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EF5B6D0-5DA1-2725-33AB-5C2591BDBE28}"/>
              </a:ext>
            </a:extLst>
          </p:cNvPr>
          <p:cNvSpPr/>
          <p:nvPr/>
        </p:nvSpPr>
        <p:spPr>
          <a:xfrm>
            <a:off x="2497686" y="3126926"/>
            <a:ext cx="970524" cy="321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Layer 2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95610B7-2AAB-D536-1BD5-541166986EBB}"/>
              </a:ext>
            </a:extLst>
          </p:cNvPr>
          <p:cNvSpPr/>
          <p:nvPr/>
        </p:nvSpPr>
        <p:spPr>
          <a:xfrm>
            <a:off x="2497686" y="3520900"/>
            <a:ext cx="970524" cy="321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Layer 2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2BCFC34-F6B9-D6A8-26B7-FDF23D4BEA4B}"/>
              </a:ext>
            </a:extLst>
          </p:cNvPr>
          <p:cNvSpPr/>
          <p:nvPr/>
        </p:nvSpPr>
        <p:spPr>
          <a:xfrm>
            <a:off x="2497686" y="3914874"/>
            <a:ext cx="970524" cy="321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Layer 2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DBB7075-FA76-0C9B-85EA-972B829F88E8}"/>
              </a:ext>
            </a:extLst>
          </p:cNvPr>
          <p:cNvSpPr/>
          <p:nvPr/>
        </p:nvSpPr>
        <p:spPr>
          <a:xfrm>
            <a:off x="2497686" y="4702823"/>
            <a:ext cx="970524" cy="321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Layer 2</a:t>
            </a: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D17C84EC-5C4B-27AC-0B5D-1CC606070D93}"/>
              </a:ext>
            </a:extLst>
          </p:cNvPr>
          <p:cNvSpPr/>
          <p:nvPr/>
        </p:nvSpPr>
        <p:spPr>
          <a:xfrm>
            <a:off x="3472665" y="3301971"/>
            <a:ext cx="986319" cy="1613042"/>
          </a:xfrm>
          <a:custGeom>
            <a:avLst/>
            <a:gdLst>
              <a:gd name="connsiteX0" fmla="*/ 0 w 986319"/>
              <a:gd name="connsiteY0" fmla="*/ 0 h 1613042"/>
              <a:gd name="connsiteX1" fmla="*/ 965771 w 986319"/>
              <a:gd name="connsiteY1" fmla="*/ 0 h 1613042"/>
              <a:gd name="connsiteX2" fmla="*/ 986319 w 986319"/>
              <a:gd name="connsiteY2" fmla="*/ 1613042 h 1613042"/>
              <a:gd name="connsiteX3" fmla="*/ 0 w 986319"/>
              <a:gd name="connsiteY3" fmla="*/ 0 h 1613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6319" h="1613042">
                <a:moveTo>
                  <a:pt x="0" y="0"/>
                </a:moveTo>
                <a:lnTo>
                  <a:pt x="965771" y="0"/>
                </a:lnTo>
                <a:lnTo>
                  <a:pt x="986319" y="161304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  <a:alpha val="1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1F9890EA-A15F-9EEF-00DA-39D0C117756A}"/>
              </a:ext>
            </a:extLst>
          </p:cNvPr>
          <p:cNvSpPr/>
          <p:nvPr/>
        </p:nvSpPr>
        <p:spPr>
          <a:xfrm>
            <a:off x="3482939" y="3322519"/>
            <a:ext cx="976045" cy="1592494"/>
          </a:xfrm>
          <a:custGeom>
            <a:avLst/>
            <a:gdLst>
              <a:gd name="connsiteX0" fmla="*/ 0 w 976045"/>
              <a:gd name="connsiteY0" fmla="*/ 369869 h 1592494"/>
              <a:gd name="connsiteX1" fmla="*/ 965771 w 976045"/>
              <a:gd name="connsiteY1" fmla="*/ 0 h 1592494"/>
              <a:gd name="connsiteX2" fmla="*/ 976045 w 976045"/>
              <a:gd name="connsiteY2" fmla="*/ 1592494 h 1592494"/>
              <a:gd name="connsiteX3" fmla="*/ 0 w 976045"/>
              <a:gd name="connsiteY3" fmla="*/ 369869 h 1592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045" h="1592494">
                <a:moveTo>
                  <a:pt x="0" y="369869"/>
                </a:moveTo>
                <a:lnTo>
                  <a:pt x="965771" y="0"/>
                </a:lnTo>
                <a:cubicBezTo>
                  <a:pt x="969196" y="530831"/>
                  <a:pt x="972620" y="1061663"/>
                  <a:pt x="976045" y="1592494"/>
                </a:cubicBezTo>
                <a:lnTo>
                  <a:pt x="0" y="369869"/>
                </a:lnTo>
                <a:close/>
              </a:path>
            </a:pathLst>
          </a:custGeom>
          <a:solidFill>
            <a:schemeClr val="accent6">
              <a:lumMod val="75000"/>
              <a:alpha val="1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86CD06C4-9A54-670E-638D-AEE686AD23AF}"/>
              </a:ext>
            </a:extLst>
          </p:cNvPr>
          <p:cNvSpPr/>
          <p:nvPr/>
        </p:nvSpPr>
        <p:spPr>
          <a:xfrm>
            <a:off x="3472665" y="3343067"/>
            <a:ext cx="986319" cy="1592495"/>
          </a:xfrm>
          <a:custGeom>
            <a:avLst/>
            <a:gdLst>
              <a:gd name="connsiteX0" fmla="*/ 0 w 986319"/>
              <a:gd name="connsiteY0" fmla="*/ 719191 h 1592495"/>
              <a:gd name="connsiteX1" fmla="*/ 986319 w 986319"/>
              <a:gd name="connsiteY1" fmla="*/ 0 h 1592495"/>
              <a:gd name="connsiteX2" fmla="*/ 976045 w 986319"/>
              <a:gd name="connsiteY2" fmla="*/ 1592495 h 1592495"/>
              <a:gd name="connsiteX3" fmla="*/ 0 w 986319"/>
              <a:gd name="connsiteY3" fmla="*/ 719191 h 159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6319" h="1592495">
                <a:moveTo>
                  <a:pt x="0" y="719191"/>
                </a:moveTo>
                <a:lnTo>
                  <a:pt x="986319" y="0"/>
                </a:lnTo>
                <a:cubicBezTo>
                  <a:pt x="982894" y="530832"/>
                  <a:pt x="979470" y="1061663"/>
                  <a:pt x="976045" y="1592495"/>
                </a:cubicBezTo>
                <a:lnTo>
                  <a:pt x="0" y="719191"/>
                </a:lnTo>
                <a:close/>
              </a:path>
            </a:pathLst>
          </a:custGeom>
          <a:solidFill>
            <a:schemeClr val="accent6">
              <a:lumMod val="75000"/>
              <a:alpha val="1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207FD0FE-4E1B-FA08-9A73-1CEF0B4264F5}"/>
              </a:ext>
            </a:extLst>
          </p:cNvPr>
          <p:cNvSpPr/>
          <p:nvPr/>
        </p:nvSpPr>
        <p:spPr>
          <a:xfrm>
            <a:off x="3452117" y="3312245"/>
            <a:ext cx="996593" cy="1643865"/>
          </a:xfrm>
          <a:custGeom>
            <a:avLst/>
            <a:gdLst>
              <a:gd name="connsiteX0" fmla="*/ 20548 w 996593"/>
              <a:gd name="connsiteY0" fmla="*/ 1541123 h 1643865"/>
              <a:gd name="connsiteX1" fmla="*/ 20548 w 996593"/>
              <a:gd name="connsiteY1" fmla="*/ 1541123 h 1643865"/>
              <a:gd name="connsiteX2" fmla="*/ 51371 w 996593"/>
              <a:gd name="connsiteY2" fmla="*/ 1438382 h 1643865"/>
              <a:gd name="connsiteX3" fmla="*/ 996593 w 996593"/>
              <a:gd name="connsiteY3" fmla="*/ 0 h 1643865"/>
              <a:gd name="connsiteX4" fmla="*/ 996593 w 996593"/>
              <a:gd name="connsiteY4" fmla="*/ 1643865 h 1643865"/>
              <a:gd name="connsiteX5" fmla="*/ 0 w 996593"/>
              <a:gd name="connsiteY5" fmla="*/ 1602768 h 1643865"/>
              <a:gd name="connsiteX6" fmla="*/ 20548 w 996593"/>
              <a:gd name="connsiteY6" fmla="*/ 1541123 h 1643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6593" h="1643865">
                <a:moveTo>
                  <a:pt x="20548" y="1541123"/>
                </a:moveTo>
                <a:lnTo>
                  <a:pt x="20548" y="1541123"/>
                </a:lnTo>
                <a:lnTo>
                  <a:pt x="51371" y="1438382"/>
                </a:lnTo>
                <a:lnTo>
                  <a:pt x="996593" y="0"/>
                </a:lnTo>
                <a:lnTo>
                  <a:pt x="996593" y="1643865"/>
                </a:lnTo>
                <a:lnTo>
                  <a:pt x="0" y="1602768"/>
                </a:lnTo>
                <a:lnTo>
                  <a:pt x="20548" y="1541123"/>
                </a:lnTo>
                <a:close/>
              </a:path>
            </a:pathLst>
          </a:custGeom>
          <a:solidFill>
            <a:schemeClr val="accent6">
              <a:lumMod val="75000"/>
              <a:alpha val="1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E559183-701A-48D7-7CA0-E16EF6E00624}"/>
              </a:ext>
            </a:extLst>
          </p:cNvPr>
          <p:cNvSpPr txBox="1"/>
          <p:nvPr/>
        </p:nvSpPr>
        <p:spPr>
          <a:xfrm>
            <a:off x="4520749" y="4271831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 . . . )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9A3B570-CF12-7637-7092-D94AB7C09D37}"/>
              </a:ext>
            </a:extLst>
          </p:cNvPr>
          <p:cNvSpPr/>
          <p:nvPr/>
        </p:nvSpPr>
        <p:spPr>
          <a:xfrm>
            <a:off x="4448131" y="3926910"/>
            <a:ext cx="970524" cy="321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Layer 3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0F33EA8-4779-98FA-4070-609415435101}"/>
              </a:ext>
            </a:extLst>
          </p:cNvPr>
          <p:cNvSpPr/>
          <p:nvPr/>
        </p:nvSpPr>
        <p:spPr>
          <a:xfrm>
            <a:off x="4448131" y="4714859"/>
            <a:ext cx="970524" cy="321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Layer 3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CE8C498-13DA-FC50-2A44-F10555AEA37D}"/>
              </a:ext>
            </a:extLst>
          </p:cNvPr>
          <p:cNvSpPr/>
          <p:nvPr/>
        </p:nvSpPr>
        <p:spPr>
          <a:xfrm>
            <a:off x="4448131" y="3138962"/>
            <a:ext cx="970524" cy="321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Layer 3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B781F06-75B8-D934-B77A-D2876ADC143A}"/>
              </a:ext>
            </a:extLst>
          </p:cNvPr>
          <p:cNvSpPr/>
          <p:nvPr/>
        </p:nvSpPr>
        <p:spPr>
          <a:xfrm>
            <a:off x="4448131" y="3532936"/>
            <a:ext cx="970524" cy="321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Layer 3</a:t>
            </a:r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AC17FB12-A1B3-FDA1-E241-8F196857E42D}"/>
              </a:ext>
            </a:extLst>
          </p:cNvPr>
          <p:cNvSpPr/>
          <p:nvPr/>
        </p:nvSpPr>
        <p:spPr>
          <a:xfrm>
            <a:off x="1674891" y="2833735"/>
            <a:ext cx="823865" cy="2018922"/>
          </a:xfrm>
          <a:custGeom>
            <a:avLst/>
            <a:gdLst>
              <a:gd name="csX0" fmla="*/ 0 w 823865"/>
              <a:gd name="csY0" fmla="*/ 0 h 2018922"/>
              <a:gd name="csX1" fmla="*/ 823865 w 823865"/>
              <a:gd name="csY1" fmla="*/ 470780 h 2018922"/>
              <a:gd name="csX2" fmla="*/ 823865 w 823865"/>
              <a:gd name="csY2" fmla="*/ 2018922 h 2018922"/>
              <a:gd name="csX3" fmla="*/ 0 w 823865"/>
              <a:gd name="csY3" fmla="*/ 0 h 20189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823865" h="2018922">
                <a:moveTo>
                  <a:pt x="0" y="0"/>
                </a:moveTo>
                <a:lnTo>
                  <a:pt x="823865" y="470780"/>
                </a:lnTo>
                <a:lnTo>
                  <a:pt x="823865" y="201892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  <a:alpha val="1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84A6E4F6-64A5-B0C1-6A2C-11A0CB6B9424}"/>
              </a:ext>
            </a:extLst>
          </p:cNvPr>
          <p:cNvSpPr/>
          <p:nvPr/>
        </p:nvSpPr>
        <p:spPr>
          <a:xfrm>
            <a:off x="1656784" y="3223034"/>
            <a:ext cx="851026" cy="1638677"/>
          </a:xfrm>
          <a:custGeom>
            <a:avLst/>
            <a:gdLst>
              <a:gd name="csX0" fmla="*/ 0 w 851026"/>
              <a:gd name="csY0" fmla="*/ 0 h 1638677"/>
              <a:gd name="csX1" fmla="*/ 841972 w 851026"/>
              <a:gd name="csY1" fmla="*/ 81481 h 1638677"/>
              <a:gd name="csX2" fmla="*/ 851026 w 851026"/>
              <a:gd name="csY2" fmla="*/ 1638677 h 1638677"/>
              <a:gd name="csX3" fmla="*/ 0 w 851026"/>
              <a:gd name="csY3" fmla="*/ 0 h 163867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851026" h="1638677">
                <a:moveTo>
                  <a:pt x="0" y="0"/>
                </a:moveTo>
                <a:lnTo>
                  <a:pt x="841972" y="81481"/>
                </a:lnTo>
                <a:lnTo>
                  <a:pt x="851026" y="163867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  <a:alpha val="1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4DA24A3F-AD04-F02D-4DB4-3FE80DABBE8C}"/>
              </a:ext>
            </a:extLst>
          </p:cNvPr>
          <p:cNvSpPr/>
          <p:nvPr/>
        </p:nvSpPr>
        <p:spPr>
          <a:xfrm>
            <a:off x="1674891" y="3304515"/>
            <a:ext cx="823865" cy="1548142"/>
          </a:xfrm>
          <a:custGeom>
            <a:avLst/>
            <a:gdLst>
              <a:gd name="csX0" fmla="*/ 0 w 823865"/>
              <a:gd name="csY0" fmla="*/ 325925 h 1548142"/>
              <a:gd name="csX1" fmla="*/ 823865 w 823865"/>
              <a:gd name="csY1" fmla="*/ 0 h 1548142"/>
              <a:gd name="csX2" fmla="*/ 814812 w 823865"/>
              <a:gd name="csY2" fmla="*/ 1548142 h 1548142"/>
              <a:gd name="csX3" fmla="*/ 0 w 823865"/>
              <a:gd name="csY3" fmla="*/ 325925 h 154814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823865" h="1548142">
                <a:moveTo>
                  <a:pt x="0" y="325925"/>
                </a:moveTo>
                <a:lnTo>
                  <a:pt x="823865" y="0"/>
                </a:lnTo>
                <a:cubicBezTo>
                  <a:pt x="820847" y="516047"/>
                  <a:pt x="817830" y="1032095"/>
                  <a:pt x="814812" y="1548142"/>
                </a:cubicBezTo>
                <a:lnTo>
                  <a:pt x="0" y="325925"/>
                </a:lnTo>
                <a:close/>
              </a:path>
            </a:pathLst>
          </a:custGeom>
          <a:solidFill>
            <a:schemeClr val="accent6">
              <a:lumMod val="75000"/>
              <a:alpha val="1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FC2B5B03-45AF-D0C1-801F-FBF7B5121336}"/>
              </a:ext>
            </a:extLst>
          </p:cNvPr>
          <p:cNvSpPr/>
          <p:nvPr/>
        </p:nvSpPr>
        <p:spPr>
          <a:xfrm>
            <a:off x="1674891" y="3304515"/>
            <a:ext cx="832919" cy="1557196"/>
          </a:xfrm>
          <a:custGeom>
            <a:avLst/>
            <a:gdLst>
              <a:gd name="csX0" fmla="*/ 0 w 832919"/>
              <a:gd name="csY0" fmla="*/ 733331 h 1557196"/>
              <a:gd name="csX1" fmla="*/ 814812 w 832919"/>
              <a:gd name="csY1" fmla="*/ 0 h 1557196"/>
              <a:gd name="csX2" fmla="*/ 832919 w 832919"/>
              <a:gd name="csY2" fmla="*/ 1557196 h 1557196"/>
              <a:gd name="csX3" fmla="*/ 0 w 832919"/>
              <a:gd name="csY3" fmla="*/ 733331 h 155719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832919" h="1557196">
                <a:moveTo>
                  <a:pt x="0" y="733331"/>
                </a:moveTo>
                <a:lnTo>
                  <a:pt x="814812" y="0"/>
                </a:lnTo>
                <a:lnTo>
                  <a:pt x="832919" y="1557196"/>
                </a:lnTo>
                <a:lnTo>
                  <a:pt x="0" y="733331"/>
                </a:lnTo>
                <a:close/>
              </a:path>
            </a:pathLst>
          </a:custGeom>
          <a:solidFill>
            <a:schemeClr val="accent6">
              <a:lumMod val="75000"/>
              <a:alpha val="1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0BCC6515-C4AD-502E-C080-9F61B6DBF4E7}"/>
              </a:ext>
            </a:extLst>
          </p:cNvPr>
          <p:cNvSpPr/>
          <p:nvPr/>
        </p:nvSpPr>
        <p:spPr>
          <a:xfrm>
            <a:off x="1674891" y="3313568"/>
            <a:ext cx="823865" cy="1557196"/>
          </a:xfrm>
          <a:custGeom>
            <a:avLst/>
            <a:gdLst>
              <a:gd name="csX0" fmla="*/ 0 w 823865"/>
              <a:gd name="csY0" fmla="*/ 1086416 h 1557196"/>
              <a:gd name="csX1" fmla="*/ 814812 w 823865"/>
              <a:gd name="csY1" fmla="*/ 0 h 1557196"/>
              <a:gd name="csX2" fmla="*/ 823865 w 823865"/>
              <a:gd name="csY2" fmla="*/ 1557196 h 1557196"/>
              <a:gd name="csX3" fmla="*/ 0 w 823865"/>
              <a:gd name="csY3" fmla="*/ 1086416 h 155719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823865" h="1557196">
                <a:moveTo>
                  <a:pt x="0" y="1086416"/>
                </a:moveTo>
                <a:lnTo>
                  <a:pt x="814812" y="0"/>
                </a:lnTo>
                <a:cubicBezTo>
                  <a:pt x="817830" y="519065"/>
                  <a:pt x="820847" y="1038131"/>
                  <a:pt x="823865" y="1557196"/>
                </a:cubicBezTo>
                <a:lnTo>
                  <a:pt x="0" y="1086416"/>
                </a:lnTo>
                <a:close/>
              </a:path>
            </a:pathLst>
          </a:custGeom>
          <a:solidFill>
            <a:schemeClr val="accent6">
              <a:lumMod val="75000"/>
              <a:alpha val="1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52C7F145-919A-E0EA-80BE-677FC6953DCC}"/>
              </a:ext>
            </a:extLst>
          </p:cNvPr>
          <p:cNvSpPr/>
          <p:nvPr/>
        </p:nvSpPr>
        <p:spPr>
          <a:xfrm>
            <a:off x="1674891" y="3295461"/>
            <a:ext cx="823865" cy="1584357"/>
          </a:xfrm>
          <a:custGeom>
            <a:avLst/>
            <a:gdLst>
              <a:gd name="csX0" fmla="*/ 0 w 823865"/>
              <a:gd name="csY0" fmla="*/ 1502876 h 1584357"/>
              <a:gd name="csX1" fmla="*/ 805759 w 823865"/>
              <a:gd name="csY1" fmla="*/ 0 h 1584357"/>
              <a:gd name="csX2" fmla="*/ 823865 w 823865"/>
              <a:gd name="csY2" fmla="*/ 1584357 h 1584357"/>
              <a:gd name="csX3" fmla="*/ 0 w 823865"/>
              <a:gd name="csY3" fmla="*/ 1502876 h 158435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823865" h="1584357">
                <a:moveTo>
                  <a:pt x="0" y="1502876"/>
                </a:moveTo>
                <a:lnTo>
                  <a:pt x="805759" y="0"/>
                </a:lnTo>
                <a:lnTo>
                  <a:pt x="823865" y="1584357"/>
                </a:lnTo>
                <a:lnTo>
                  <a:pt x="0" y="1502876"/>
                </a:lnTo>
                <a:close/>
              </a:path>
            </a:pathLst>
          </a:custGeom>
          <a:solidFill>
            <a:schemeClr val="accent6">
              <a:lumMod val="75000"/>
              <a:alpha val="1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E44EDFCD-9C5F-649A-B2B4-6527FAAA66CF}"/>
              </a:ext>
            </a:extLst>
          </p:cNvPr>
          <p:cNvSpPr/>
          <p:nvPr/>
        </p:nvSpPr>
        <p:spPr>
          <a:xfrm>
            <a:off x="1683945" y="3295461"/>
            <a:ext cx="814811" cy="2263367"/>
          </a:xfrm>
          <a:custGeom>
            <a:avLst/>
            <a:gdLst>
              <a:gd name="csX0" fmla="*/ 0 w 814811"/>
              <a:gd name="csY0" fmla="*/ 2263367 h 2263367"/>
              <a:gd name="csX1" fmla="*/ 814811 w 814811"/>
              <a:gd name="csY1" fmla="*/ 0 h 2263367"/>
              <a:gd name="csX2" fmla="*/ 814811 w 814811"/>
              <a:gd name="csY2" fmla="*/ 1593410 h 2263367"/>
              <a:gd name="csX3" fmla="*/ 0 w 814811"/>
              <a:gd name="csY3" fmla="*/ 2263367 h 22633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814811" h="2263367">
                <a:moveTo>
                  <a:pt x="0" y="2263367"/>
                </a:moveTo>
                <a:lnTo>
                  <a:pt x="814811" y="0"/>
                </a:lnTo>
                <a:lnTo>
                  <a:pt x="814811" y="1593410"/>
                </a:lnTo>
                <a:lnTo>
                  <a:pt x="0" y="2263367"/>
                </a:lnTo>
                <a:close/>
              </a:path>
            </a:pathLst>
          </a:custGeom>
          <a:solidFill>
            <a:schemeClr val="accent6">
              <a:lumMod val="75000"/>
              <a:alpha val="1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FF906E34-2E9E-3C9C-E97C-A990F2B8B095}"/>
              </a:ext>
            </a:extLst>
          </p:cNvPr>
          <p:cNvCxnSpPr>
            <a:cxnSpLocks/>
            <a:stCxn id="73" idx="3"/>
            <a:endCxn id="105" idx="1"/>
          </p:cNvCxnSpPr>
          <p:nvPr/>
        </p:nvCxnSpPr>
        <p:spPr>
          <a:xfrm>
            <a:off x="5418655" y="3299737"/>
            <a:ext cx="662512" cy="826431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>
            <a:extLst>
              <a:ext uri="{FF2B5EF4-FFF2-40B4-BE49-F238E27FC236}">
                <a16:creationId xmlns:a16="http://schemas.microsoft.com/office/drawing/2014/main" id="{D8D2F1D7-59E1-1A40-0CAA-12A5BD3D27D4}"/>
              </a:ext>
            </a:extLst>
          </p:cNvPr>
          <p:cNvSpPr/>
          <p:nvPr/>
        </p:nvSpPr>
        <p:spPr>
          <a:xfrm>
            <a:off x="6081167" y="3624398"/>
            <a:ext cx="761301" cy="100353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Echelon 0 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Buffer box(s)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(Ruccio)</a:t>
            </a:r>
          </a:p>
          <a:p>
            <a:pPr algn="ctr"/>
            <a:endParaRPr lang="en-US" sz="1000" dirty="0">
              <a:solidFill>
                <a:schemeClr val="tx1"/>
              </a:solidFill>
            </a:endParaRP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2FB78A30-76BB-41A9-F43B-BC1D72C920DE}"/>
              </a:ext>
            </a:extLst>
          </p:cNvPr>
          <p:cNvCxnSpPr>
            <a:cxnSpLocks/>
            <a:stCxn id="69" idx="3"/>
            <a:endCxn id="105" idx="1"/>
          </p:cNvCxnSpPr>
          <p:nvPr/>
        </p:nvCxnSpPr>
        <p:spPr>
          <a:xfrm>
            <a:off x="5418655" y="4087685"/>
            <a:ext cx="662512" cy="38483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3C036F0C-12B7-1C04-73A1-987387154465}"/>
              </a:ext>
            </a:extLst>
          </p:cNvPr>
          <p:cNvCxnSpPr>
            <a:cxnSpLocks/>
            <a:stCxn id="77" idx="3"/>
            <a:endCxn id="105" idx="1"/>
          </p:cNvCxnSpPr>
          <p:nvPr/>
        </p:nvCxnSpPr>
        <p:spPr>
          <a:xfrm>
            <a:off x="5418655" y="3693711"/>
            <a:ext cx="662512" cy="432457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9739EA07-EFB1-980F-B3CC-59650241CE1C}"/>
              </a:ext>
            </a:extLst>
          </p:cNvPr>
          <p:cNvCxnSpPr>
            <a:cxnSpLocks/>
            <a:stCxn id="70" idx="3"/>
            <a:endCxn id="105" idx="1"/>
          </p:cNvCxnSpPr>
          <p:nvPr/>
        </p:nvCxnSpPr>
        <p:spPr>
          <a:xfrm flipV="1">
            <a:off x="5418655" y="4126168"/>
            <a:ext cx="662512" cy="749466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53B97FF-2403-B96A-D75C-0B87BCE06ED1}"/>
              </a:ext>
            </a:extLst>
          </p:cNvPr>
          <p:cNvCxnSpPr>
            <a:cxnSpLocks/>
            <a:stCxn id="105" idx="3"/>
            <a:endCxn id="40" idx="1"/>
          </p:cNvCxnSpPr>
          <p:nvPr/>
        </p:nvCxnSpPr>
        <p:spPr>
          <a:xfrm flipV="1">
            <a:off x="6842468" y="3301141"/>
            <a:ext cx="745503" cy="825027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5E7080D9-3CDD-83FA-F4A5-F0D9C9ED4434}"/>
              </a:ext>
            </a:extLst>
          </p:cNvPr>
          <p:cNvCxnSpPr>
            <a:cxnSpLocks/>
            <a:stCxn id="105" idx="3"/>
            <a:endCxn id="41" idx="1"/>
          </p:cNvCxnSpPr>
          <p:nvPr/>
        </p:nvCxnSpPr>
        <p:spPr>
          <a:xfrm>
            <a:off x="6842468" y="4126168"/>
            <a:ext cx="745503" cy="1008322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898BAA94-358F-7553-33F2-032CF3133921}"/>
              </a:ext>
            </a:extLst>
          </p:cNvPr>
          <p:cNvSpPr txBox="1"/>
          <p:nvPr/>
        </p:nvSpPr>
        <p:spPr>
          <a:xfrm>
            <a:off x="2386685" y="2572685"/>
            <a:ext cx="1193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(Build TF)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14605C44-7805-EC8A-47CA-B84B5C2EFD7C}"/>
              </a:ext>
            </a:extLst>
          </p:cNvPr>
          <p:cNvSpPr txBox="1"/>
          <p:nvPr/>
        </p:nvSpPr>
        <p:spPr>
          <a:xfrm>
            <a:off x="4292075" y="2579827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(Build STF)</a:t>
            </a:r>
          </a:p>
        </p:txBody>
      </p:sp>
    </p:spTree>
    <p:extLst>
      <p:ext uri="{BB962C8B-B14F-4D97-AF65-F5344CB8AC3E}">
        <p14:creationId xmlns:p14="http://schemas.microsoft.com/office/powerpoint/2010/main" val="4166875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0F10C8-9A50-675C-6E41-B33F9E91DE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98"/>
          <a:stretch/>
        </p:blipFill>
        <p:spPr>
          <a:xfrm>
            <a:off x="3486150" y="3286756"/>
            <a:ext cx="4205753" cy="28227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C6A873-4B9B-44E3-B4E1-B9F89F0067C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1963" y="0"/>
            <a:ext cx="11499234" cy="814866"/>
          </a:xfrm>
        </p:spPr>
        <p:txBody>
          <a:bodyPr/>
          <a:lstStyle/>
          <a:p>
            <a:r>
              <a:rPr lang="en-US"/>
              <a:t>EIC Collider &amp; DAQ Environment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5CEDC7-C76D-E480-F537-4A26B4505B76}"/>
                  </a:ext>
                </a:extLst>
              </p:cNvPr>
              <p:cNvSpPr txBox="1"/>
              <p:nvPr/>
            </p:nvSpPr>
            <p:spPr>
              <a:xfrm>
                <a:off x="586597" y="1007520"/>
                <a:ext cx="5833122" cy="4035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chemeClr val="accent5"/>
                    </a:solidFill>
                  </a:rPr>
                  <a:t>Collider Parameters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/>
                  <a:t>Located at Brookhaven National Lab, NY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/>
                  <a:t>1260 Bunches arriving at 98.5Mhz (10.15ns bunch separation)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/>
                  <a:t>1.015us abort gaps (100 bunches)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400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rad>
                  </m:oMath>
                </a14:m>
                <a:r>
                  <a:rPr lang="en-US" sz="1400"/>
                  <a:t> ⇒  20 – 141 GeV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i="1"/>
                  <a:t>𝓛</a:t>
                </a:r>
                <a:r>
                  <a:rPr lang="en-US" sz="1400" b="1" i="1" baseline="-25000"/>
                  <a:t>max </a:t>
                </a:r>
                <a:r>
                  <a:rPr lang="en-US" sz="1400"/>
                  <a:t>⇒ 10</a:t>
                </a:r>
                <a:r>
                  <a:rPr lang="en-US" sz="1400" baseline="30000"/>
                  <a:t>34</a:t>
                </a:r>
                <a:r>
                  <a:rPr lang="en-US" sz="1400"/>
                  <a:t> cm</a:t>
                </a:r>
                <a:r>
                  <a:rPr lang="en-US" sz="1400" baseline="30000"/>
                  <a:t>-2</a:t>
                </a:r>
                <a:r>
                  <a:rPr lang="en-US" sz="1400"/>
                  <a:t> s</a:t>
                </a:r>
                <a:r>
                  <a:rPr lang="en-US" sz="1400" baseline="30000"/>
                  <a:t>-1</a:t>
                </a:r>
                <a:endParaRPr lang="en-US" sz="140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/>
                  <a:t>El</a:t>
                </a:r>
                <a:r>
                  <a:rPr lang="en-US" sz="1400">
                    <a:solidFill>
                      <a:schemeClr val="tx1"/>
                    </a:solidFill>
                  </a:rPr>
                  <a:t>ectron, proton, and light nuclei beams can be polarized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>
                    <a:highlight>
                      <a:srgbClr val="00FF00"/>
                    </a:highlight>
                  </a:rPr>
                  <a:t>E</a:t>
                </a:r>
                <a:r>
                  <a:rPr lang="en-US" sz="1400">
                    <a:solidFill>
                      <a:schemeClr val="tx1"/>
                    </a:solidFill>
                    <a:highlight>
                      <a:srgbClr val="00FF00"/>
                    </a:highlight>
                  </a:rPr>
                  <a:t>ach bunch can have different polarization states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>
                    <a:highlight>
                      <a:srgbClr val="00FF00"/>
                    </a:highlight>
                  </a:rPr>
                  <a:t>DAQ must tag event data to specific bunch crossings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>
                    <a:solidFill>
                      <a:schemeClr val="tx1"/>
                    </a:solidFill>
                    <a:highlight>
                      <a:srgbClr val="00FF00"/>
                    </a:highlight>
                  </a:rPr>
                  <a:t>Need to track luminosity for each bunch crossing</a:t>
                </a:r>
              </a:p>
              <a:p>
                <a:pPr lvl="1"/>
                <a:endParaRPr lang="en-US" sz="1400"/>
              </a:p>
              <a:p>
                <a:r>
                  <a:rPr lang="en-US" sz="1600" b="1">
                    <a:solidFill>
                      <a:schemeClr val="accent5"/>
                    </a:solidFill>
                  </a:rPr>
                  <a:t>Physics Performance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>
                    <a:solidFill>
                      <a:schemeClr val="tx1"/>
                    </a:solidFill>
                    <a:highlight>
                      <a:srgbClr val="00FF00"/>
                    </a:highlight>
                  </a:rPr>
                  <a:t>Maximum </a:t>
                </a:r>
                <a:r>
                  <a:rPr lang="en-US" sz="1400">
                    <a:highlight>
                      <a:srgbClr val="00FF00"/>
                    </a:highlight>
                  </a:rPr>
                  <a:t>DIS rate ~500kHz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/>
                  <a:t>Large number of Channels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/>
                  <a:t>Low occupancy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>
                    <a:solidFill>
                      <a:schemeClr val="tx1"/>
                    </a:solidFill>
                    <a:highlight>
                      <a:srgbClr val="00FF00"/>
                    </a:highlight>
                  </a:rPr>
                  <a:t>Backgrounds/Noise could</a:t>
                </a:r>
                <a:r>
                  <a:rPr lang="en-US" sz="140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sz="1400"/>
                  <a:t>      </a:t>
                </a:r>
                <a:r>
                  <a:rPr lang="en-US" sz="1400">
                    <a:solidFill>
                      <a:schemeClr val="tx1"/>
                    </a:solidFill>
                    <a:highlight>
                      <a:srgbClr val="00FF00"/>
                    </a:highlight>
                  </a:rPr>
                  <a:t>dominate rates!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14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5CEDC7-C76D-E480-F537-4A26B4505B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597" y="1007520"/>
                <a:ext cx="5833122" cy="4035785"/>
              </a:xfrm>
              <a:prstGeom prst="rect">
                <a:avLst/>
              </a:prstGeom>
              <a:blipFill>
                <a:blip r:embed="rId3"/>
                <a:stretch>
                  <a:fillRect l="-522" t="-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5EA870A-E131-3F03-4C9A-A934D64E6E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6" t="2062" r="886" b="37722"/>
          <a:stretch/>
        </p:blipFill>
        <p:spPr>
          <a:xfrm>
            <a:off x="7840495" y="5063584"/>
            <a:ext cx="4159756" cy="88864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Picture 6" descr="A diagram of electrical wiring&#10;&#10;AI-generated content may be incorrect.">
            <a:extLst>
              <a:ext uri="{FF2B5EF4-FFF2-40B4-BE49-F238E27FC236}">
                <a16:creationId xmlns:a16="http://schemas.microsoft.com/office/drawing/2014/main" id="{205BA506-8260-7652-812C-F103E4448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1041" y="895110"/>
            <a:ext cx="4179210" cy="408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59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E4257-2791-B348-114F-38DB65167F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1963" y="0"/>
            <a:ext cx="11499234" cy="814866"/>
          </a:xfrm>
        </p:spPr>
        <p:txBody>
          <a:bodyPr/>
          <a:lstStyle/>
          <a:p>
            <a:r>
              <a:rPr lang="en-US" err="1"/>
              <a:t>ePIC</a:t>
            </a:r>
            <a:r>
              <a:rPr lang="en-US"/>
              <a:t> Detector Readout Technologies</a:t>
            </a:r>
          </a:p>
        </p:txBody>
      </p:sp>
      <p:pic>
        <p:nvPicPr>
          <p:cNvPr id="4" name="Picture 3" descr="A diagram of a machine&#10;&#10;Description automatically generated">
            <a:extLst>
              <a:ext uri="{FF2B5EF4-FFF2-40B4-BE49-F238E27FC236}">
                <a16:creationId xmlns:a16="http://schemas.microsoft.com/office/drawing/2014/main" id="{38A496C4-E80B-9B86-733A-2B66391A03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0" r="3174"/>
          <a:stretch/>
        </p:blipFill>
        <p:spPr>
          <a:xfrm>
            <a:off x="247648" y="881541"/>
            <a:ext cx="7352665" cy="5319233"/>
          </a:xfrm>
          <a:prstGeom prst="rect">
            <a:avLst/>
          </a:prstGeom>
        </p:spPr>
      </p:pic>
      <p:pic>
        <p:nvPicPr>
          <p:cNvPr id="5" name="IR.IP6.pdf" descr="IR.IP6.pdf">
            <a:extLst>
              <a:ext uri="{FF2B5EF4-FFF2-40B4-BE49-F238E27FC236}">
                <a16:creationId xmlns:a16="http://schemas.microsoft.com/office/drawing/2014/main" id="{3ABF740D-7283-CA0E-800E-6D4F1A1F9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314" y="3762375"/>
            <a:ext cx="4166629" cy="237172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CF8E08-BC6C-6828-1030-590E910F7F2F}"/>
              </a:ext>
            </a:extLst>
          </p:cNvPr>
          <p:cNvSpPr txBox="1"/>
          <p:nvPr/>
        </p:nvSpPr>
        <p:spPr>
          <a:xfrm>
            <a:off x="7800975" y="1019175"/>
            <a:ext cx="41052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~30 Detectors</a:t>
            </a:r>
          </a:p>
          <a:p>
            <a:endParaRPr lang="en-US" sz="1400"/>
          </a:p>
          <a:p>
            <a:r>
              <a:rPr lang="en-US" sz="1400"/>
              <a:t>Spread over +/- 40 meters </a:t>
            </a:r>
          </a:p>
          <a:p>
            <a:r>
              <a:rPr lang="en-US" sz="1400"/>
              <a:t>       (13 bunch crossings @ </a:t>
            </a:r>
            <a:r>
              <a:rPr lang="en-US" sz="1400" i="1"/>
              <a:t>c</a:t>
            </a:r>
            <a:r>
              <a:rPr lang="en-US" sz="1400"/>
              <a:t>)</a:t>
            </a:r>
          </a:p>
          <a:p>
            <a:endParaRPr lang="en-US" sz="1400"/>
          </a:p>
          <a:p>
            <a:r>
              <a:rPr lang="en-US" sz="1400"/>
              <a:t>5 main digitization ASICs, 3 digitizing sensors, and discrete readouts</a:t>
            </a:r>
            <a:endParaRPr lang="en-US" sz="1400">
              <a:solidFill>
                <a:srgbClr val="00B050"/>
              </a:solidFill>
            </a:endParaRPr>
          </a:p>
          <a:p>
            <a:endParaRPr lang="en-US" sz="1400"/>
          </a:p>
          <a:p>
            <a:r>
              <a:rPr lang="en-US" sz="1400"/>
              <a:t>Many technologies, but effort has been made to make use of possible synergy…</a:t>
            </a:r>
          </a:p>
        </p:txBody>
      </p:sp>
    </p:spTree>
    <p:extLst>
      <p:ext uri="{BB962C8B-B14F-4D97-AF65-F5344CB8AC3E}">
        <p14:creationId xmlns:p14="http://schemas.microsoft.com/office/powerpoint/2010/main" val="706539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3DC5E93-D541-3E18-EFA9-8AED128D7A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83" t="8970" r="6443" b="466"/>
          <a:stretch/>
        </p:blipFill>
        <p:spPr>
          <a:xfrm>
            <a:off x="2791804" y="932425"/>
            <a:ext cx="8991262" cy="51451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F9CBAF-FA58-2A00-951D-12942F429C9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1963" y="0"/>
            <a:ext cx="11499234" cy="814866"/>
          </a:xfrm>
        </p:spPr>
        <p:txBody>
          <a:bodyPr>
            <a:normAutofit/>
          </a:bodyPr>
          <a:lstStyle/>
          <a:p>
            <a:r>
              <a:rPr lang="en-US" sz="3200" err="1"/>
              <a:t>ePIC</a:t>
            </a:r>
            <a:r>
              <a:rPr lang="en-US" sz="3200"/>
              <a:t> Streaming DAQ/Computing Architecture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3B06CE96-F08E-95AF-0F85-64B39964A8E4}"/>
              </a:ext>
            </a:extLst>
          </p:cNvPr>
          <p:cNvSpPr txBox="1"/>
          <p:nvPr/>
        </p:nvSpPr>
        <p:spPr>
          <a:xfrm>
            <a:off x="329893" y="1277030"/>
            <a:ext cx="2267003" cy="32932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u="sng">
                <a:latin typeface="Arial"/>
                <a:cs typeface="Arial"/>
              </a:rPr>
              <a:t>EIC Specs</a:t>
            </a:r>
          </a:p>
          <a:p>
            <a:endParaRPr lang="en-US" sz="1200">
              <a:latin typeface="Arial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/>
                <a:cs typeface="Arial"/>
              </a:rPr>
              <a:t>Bunch Crossing </a:t>
            </a:r>
            <a:endParaRPr lang="en-US">
              <a:latin typeface="Arial"/>
              <a:cs typeface="Arial"/>
            </a:endParaRPr>
          </a:p>
          <a:p>
            <a:r>
              <a:rPr lang="en-US" sz="1200">
                <a:latin typeface="Arial"/>
                <a:cs typeface="Arial"/>
              </a:rPr>
              <a:t>      ~10.2 ns (98.5 MHz)</a:t>
            </a:r>
            <a:endParaRPr lang="en-US">
              <a:latin typeface="Arial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>
              <a:latin typeface="Arial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/>
                <a:cs typeface="Arial"/>
              </a:rPr>
              <a:t>Interaction Rate </a:t>
            </a:r>
            <a:endParaRPr lang="en-US"/>
          </a:p>
          <a:p>
            <a:r>
              <a:rPr lang="en-US" sz="1200">
                <a:latin typeface="Arial"/>
                <a:cs typeface="Arial"/>
              </a:rPr>
              <a:t>      ~ 2 us (500 kHz)</a:t>
            </a:r>
          </a:p>
          <a:p>
            <a:r>
              <a:rPr lang="en-US" sz="1200">
                <a:latin typeface="Arial"/>
                <a:cs typeface="Arial"/>
              </a:rPr>
              <a:t>      (one interaction per ~200</a:t>
            </a:r>
          </a:p>
          <a:p>
            <a:r>
              <a:rPr lang="en-US" sz="1200">
                <a:latin typeface="Arial"/>
                <a:cs typeface="Arial"/>
              </a:rPr>
              <a:t>        bunch crossings)</a:t>
            </a:r>
          </a:p>
          <a:p>
            <a:endParaRPr lang="en-US" sz="1200">
              <a:latin typeface="Arial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/>
                <a:cs typeface="Arial"/>
              </a:rPr>
              <a:t>High Luminosity</a:t>
            </a:r>
          </a:p>
          <a:p>
            <a:r>
              <a:rPr lang="en-US" sz="1200">
                <a:latin typeface="Arial"/>
                <a:cs typeface="Arial"/>
              </a:rPr>
              <a:t>     -- up to </a:t>
            </a:r>
            <a:r>
              <a:rPr lang="en-US" sz="12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en-US" sz="1200" baseline="300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34</a:t>
            </a:r>
            <a:r>
              <a:rPr lang="en-US" sz="12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cm</a:t>
            </a:r>
            <a:r>
              <a:rPr lang="en-US" sz="1400" baseline="300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-2</a:t>
            </a:r>
            <a:r>
              <a:rPr lang="en-US" sz="12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</a:t>
            </a:r>
            <a:r>
              <a:rPr lang="en-US" sz="1600" baseline="300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-1</a:t>
            </a:r>
            <a:endParaRPr lang="en-US" sz="1200">
              <a:latin typeface="Arial"/>
              <a:cs typeface="Arial"/>
            </a:endParaRPr>
          </a:p>
          <a:p>
            <a:r>
              <a:rPr lang="en-US" sz="1200">
                <a:latin typeface="Arial"/>
                <a:cs typeface="Arial"/>
              </a:rPr>
              <a:t>     -- Low occupancy </a:t>
            </a:r>
          </a:p>
          <a:p>
            <a:r>
              <a:rPr lang="en-US" sz="1200">
                <a:latin typeface="Arial"/>
                <a:cs typeface="Arial"/>
              </a:rPr>
              <a:t>        physics signal</a:t>
            </a:r>
          </a:p>
          <a:p>
            <a:r>
              <a:rPr lang="en-US" sz="1200">
                <a:latin typeface="Arial"/>
                <a:cs typeface="Arial"/>
              </a:rPr>
              <a:t>     -- Background and noise</a:t>
            </a:r>
          </a:p>
          <a:p>
            <a:r>
              <a:rPr lang="en-US" sz="1200">
                <a:latin typeface="Arial"/>
                <a:cs typeface="Arial"/>
              </a:rPr>
              <a:t>        significant for some </a:t>
            </a:r>
          </a:p>
          <a:p>
            <a:r>
              <a:rPr lang="en-US" sz="1200">
                <a:latin typeface="Arial"/>
                <a:cs typeface="Arial"/>
              </a:rPr>
              <a:t>        sub-systems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252FE0-EACF-EFE9-69AD-AA7FAE1CC09D}"/>
              </a:ext>
            </a:extLst>
          </p:cNvPr>
          <p:cNvSpPr txBox="1"/>
          <p:nvPr/>
        </p:nvSpPr>
        <p:spPr>
          <a:xfrm>
            <a:off x="7415784" y="1000031"/>
            <a:ext cx="14077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0070C0"/>
                </a:solidFill>
              </a:rPr>
              <a:t>(Online Computing)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E28545-0E3A-B390-6CB5-69F658425A95}"/>
              </a:ext>
            </a:extLst>
          </p:cNvPr>
          <p:cNvSpPr txBox="1"/>
          <p:nvPr/>
        </p:nvSpPr>
        <p:spPr>
          <a:xfrm>
            <a:off x="6577881" y="1877438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Frame Builder</a:t>
            </a:r>
          </a:p>
          <a:p>
            <a:r>
              <a:rPr lang="en-US" sz="800"/>
              <a:t>Data Concentrator</a:t>
            </a:r>
          </a:p>
          <a:p>
            <a:r>
              <a:rPr lang="en-US" sz="800"/>
              <a:t>(FBDC Server)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0CBC66-35C1-036E-C8D1-76C1B0D2D1D8}"/>
              </a:ext>
            </a:extLst>
          </p:cNvPr>
          <p:cNvSpPr/>
          <p:nvPr/>
        </p:nvSpPr>
        <p:spPr>
          <a:xfrm>
            <a:off x="9448836" y="3044758"/>
            <a:ext cx="512289" cy="267984"/>
          </a:xfrm>
          <a:prstGeom prst="rect">
            <a:avLst/>
          </a:prstGeom>
          <a:solidFill>
            <a:srgbClr val="60A916"/>
          </a:solidFill>
          <a:ln>
            <a:solidFill>
              <a:srgbClr val="60A9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25E19C-2A46-8AB0-3C4C-69F75F4F4452}"/>
              </a:ext>
            </a:extLst>
          </p:cNvPr>
          <p:cNvSpPr txBox="1"/>
          <p:nvPr/>
        </p:nvSpPr>
        <p:spPr>
          <a:xfrm>
            <a:off x="9407572" y="3062454"/>
            <a:ext cx="6142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Controls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325B88-ED4C-6B07-F00B-E29ACBD302F7}"/>
              </a:ext>
            </a:extLst>
          </p:cNvPr>
          <p:cNvSpPr/>
          <p:nvPr/>
        </p:nvSpPr>
        <p:spPr>
          <a:xfrm>
            <a:off x="6000206" y="932425"/>
            <a:ext cx="4258491" cy="5145186"/>
          </a:xfrm>
          <a:prstGeom prst="rect">
            <a:avLst/>
          </a:prstGeom>
          <a:solidFill>
            <a:schemeClr val="accent1">
              <a:alpha val="3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DEB4E0-AEE1-FE57-C925-9C20A0E1930A}"/>
              </a:ext>
            </a:extLst>
          </p:cNvPr>
          <p:cNvSpPr/>
          <p:nvPr/>
        </p:nvSpPr>
        <p:spPr>
          <a:xfrm>
            <a:off x="10258697" y="932425"/>
            <a:ext cx="1524369" cy="5145186"/>
          </a:xfrm>
          <a:prstGeom prst="rect">
            <a:avLst/>
          </a:prstGeom>
          <a:solidFill>
            <a:schemeClr val="accent1">
              <a:alpha val="3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DB1E2-36D7-8E33-571E-EC102B96D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81E9280-796B-A90B-F721-01A8FF01B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640" y="833834"/>
            <a:ext cx="4653777" cy="26164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B08E8F7-0172-35CD-7372-65B6745EB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497" y="1283752"/>
            <a:ext cx="4653777" cy="26141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550DC5-DCC3-8133-E71E-6DFAC0DF90A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1963" y="0"/>
            <a:ext cx="11499234" cy="814866"/>
          </a:xfrm>
        </p:spPr>
        <p:txBody>
          <a:bodyPr>
            <a:normAutofit/>
          </a:bodyPr>
          <a:lstStyle/>
          <a:p>
            <a:r>
              <a:rPr lang="en-US"/>
              <a:t>Electronics Status</a:t>
            </a:r>
            <a:endParaRPr lang="en-US" sz="220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4982E08-CDE7-90F6-0961-F40BADA8A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5745" y="1672026"/>
            <a:ext cx="4650141" cy="26141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01CDDF5-A35C-BFE2-081E-6BEB4E7F5E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096" y="2121944"/>
            <a:ext cx="4653777" cy="26141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05A066E-BC02-97EF-EEA4-AE36F2F269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0813" y="2654566"/>
            <a:ext cx="4636423" cy="26141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6D5D325-8035-12BF-0910-757C4B8A83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9827" y="3023872"/>
            <a:ext cx="4653777" cy="261820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2CD2138-5694-D7BB-A7F3-AE3BC067CF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9023" y="3492758"/>
            <a:ext cx="4661050" cy="26141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9199886-4F23-1D13-A28B-E7F3F0A164BD}"/>
              </a:ext>
            </a:extLst>
          </p:cNvPr>
          <p:cNvSpPr txBox="1"/>
          <p:nvPr/>
        </p:nvSpPr>
        <p:spPr>
          <a:xfrm>
            <a:off x="594663" y="2006563"/>
            <a:ext cx="39045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Electronics and DAQ WG is primarily focusing </a:t>
            </a:r>
            <a:r>
              <a:rPr lang="en-US"/>
              <a:t>on the Baseline </a:t>
            </a:r>
            <a:r>
              <a:rPr lang="en-US" dirty="0"/>
              <a:t>for Electronics and Components…  including design and “prototyping”</a:t>
            </a:r>
          </a:p>
          <a:p>
            <a:endParaRPr lang="en-US" dirty="0"/>
          </a:p>
          <a:p>
            <a:r>
              <a:rPr lang="en-US" dirty="0"/>
              <a:t>60% Design Review - 9/3/2025</a:t>
            </a:r>
          </a:p>
          <a:p>
            <a:endParaRPr lang="en-US" dirty="0"/>
          </a:p>
          <a:p>
            <a:r>
              <a:rPr lang="en-US" dirty="0"/>
              <a:t>Lots of progress (slides in Backup…)</a:t>
            </a:r>
          </a:p>
        </p:txBody>
      </p:sp>
    </p:spTree>
    <p:extLst>
      <p:ext uri="{BB962C8B-B14F-4D97-AF65-F5344CB8AC3E}">
        <p14:creationId xmlns:p14="http://schemas.microsoft.com/office/powerpoint/2010/main" val="790204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4DE50D-1050-2ED6-B5FA-D139516EE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PicoDAQ</a:t>
            </a:r>
            <a:r>
              <a:rPr lang="en-US" dirty="0"/>
              <a:t> / </a:t>
            </a:r>
            <a:r>
              <a:rPr lang="en-US" dirty="0" err="1"/>
              <a:t>MicroDAQ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69E220-F7AA-77E5-8C50-75F865549CE9}"/>
              </a:ext>
            </a:extLst>
          </p:cNvPr>
          <p:cNvSpPr txBox="1"/>
          <p:nvPr/>
        </p:nvSpPr>
        <p:spPr>
          <a:xfrm>
            <a:off x="319519" y="1787347"/>
            <a:ext cx="2901240" cy="41957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200" dirty="0"/>
              <a:t>Detector Install:        FY29Q2  - FY31Q2</a:t>
            </a:r>
          </a:p>
          <a:p>
            <a:r>
              <a:rPr lang="en-US" sz="1200" dirty="0" err="1"/>
              <a:t>Cosmics</a:t>
            </a:r>
            <a:r>
              <a:rPr lang="en-US" sz="1200" dirty="0"/>
              <a:t>:                  FY31Q3</a:t>
            </a:r>
          </a:p>
          <a:p>
            <a:r>
              <a:rPr lang="en-US" sz="1200" dirty="0"/>
              <a:t>Early CD-4:              FY32Q4</a:t>
            </a:r>
          </a:p>
          <a:p>
            <a:endParaRPr lang="en-US" sz="1050" dirty="0"/>
          </a:p>
          <a:p>
            <a:r>
              <a:rPr lang="en-US" sz="1400" b="1" dirty="0">
                <a:solidFill>
                  <a:srgbClr val="0070C0"/>
                </a:solidFill>
              </a:rPr>
              <a:t>DAQ Releases:</a:t>
            </a:r>
          </a:p>
          <a:p>
            <a:endParaRPr lang="en-US" sz="1050" dirty="0"/>
          </a:p>
          <a:p>
            <a:r>
              <a:rPr lang="en-US" sz="1050" b="1" dirty="0" err="1">
                <a:solidFill>
                  <a:srgbClr val="FF0000"/>
                </a:solidFill>
              </a:rPr>
              <a:t>PicoDAQ</a:t>
            </a:r>
            <a:r>
              <a:rPr lang="en-US" sz="1050" b="1" dirty="0">
                <a:solidFill>
                  <a:srgbClr val="FF0000"/>
                </a:solidFill>
              </a:rPr>
              <a:t> </a:t>
            </a:r>
            <a:r>
              <a:rPr lang="en-US" sz="1050" dirty="0">
                <a:solidFill>
                  <a:srgbClr val="FF0000"/>
                </a:solidFill>
              </a:rPr>
              <a:t> </a:t>
            </a:r>
            <a:r>
              <a:rPr lang="en-US" sz="1050" dirty="0"/>
              <a:t>          	</a:t>
            </a:r>
            <a:r>
              <a:rPr lang="en-US" sz="1050" b="1" dirty="0">
                <a:solidFill>
                  <a:schemeClr val="accent3"/>
                </a:solidFill>
              </a:rPr>
              <a:t>FY26Q2</a:t>
            </a:r>
          </a:p>
          <a:p>
            <a:pPr marL="169863" lvl="1"/>
            <a:r>
              <a:rPr lang="en-US" sz="1050" dirty="0"/>
              <a:t>Basic readout test setups</a:t>
            </a:r>
          </a:p>
          <a:p>
            <a:endParaRPr lang="en-US" sz="1050" dirty="0"/>
          </a:p>
          <a:p>
            <a:r>
              <a:rPr lang="en-US" sz="1050" b="1" dirty="0" err="1">
                <a:solidFill>
                  <a:srgbClr val="FF0000"/>
                </a:solidFill>
              </a:rPr>
              <a:t>MicroDAQ</a:t>
            </a:r>
            <a:r>
              <a:rPr lang="en-US" sz="1050" dirty="0">
                <a:solidFill>
                  <a:srgbClr val="FF0000"/>
                </a:solidFill>
              </a:rPr>
              <a:t>:           </a:t>
            </a:r>
            <a:r>
              <a:rPr lang="en-US" sz="1050" dirty="0"/>
              <a:t>	</a:t>
            </a:r>
            <a:r>
              <a:rPr lang="en-US" sz="1050" b="1" dirty="0">
                <a:solidFill>
                  <a:schemeClr val="accent3"/>
                </a:solidFill>
              </a:rPr>
              <a:t>FY27Q1</a:t>
            </a:r>
          </a:p>
          <a:p>
            <a:pPr marL="169863" lvl="1"/>
            <a:r>
              <a:rPr lang="en-US" sz="1050" dirty="0"/>
              <a:t>Readout detector data in test stand using engineering articles </a:t>
            </a:r>
          </a:p>
          <a:p>
            <a:endParaRPr lang="en-US" sz="1050" dirty="0"/>
          </a:p>
          <a:p>
            <a:r>
              <a:rPr lang="en-US" sz="1050" b="1" dirty="0" err="1"/>
              <a:t>MiniDAQ</a:t>
            </a:r>
            <a:r>
              <a:rPr lang="en-US" sz="1050" b="1" dirty="0"/>
              <a:t>:</a:t>
            </a:r>
            <a:r>
              <a:rPr lang="en-US" sz="1050" dirty="0"/>
              <a:t>               	</a:t>
            </a:r>
            <a:r>
              <a:rPr lang="en-US" sz="1050" b="1" dirty="0">
                <a:solidFill>
                  <a:schemeClr val="accent3"/>
                </a:solidFill>
              </a:rPr>
              <a:t>FY28Q1</a:t>
            </a:r>
          </a:p>
          <a:p>
            <a:pPr marL="169863" lvl="1"/>
            <a:r>
              <a:rPr lang="en-US" sz="1050" dirty="0"/>
              <a:t>Readout detector data using full hardware and timing chain</a:t>
            </a:r>
          </a:p>
          <a:p>
            <a:endParaRPr lang="en-US" sz="1050" dirty="0"/>
          </a:p>
          <a:p>
            <a:r>
              <a:rPr lang="en-US" sz="1050" b="1" dirty="0"/>
              <a:t>Full DAQ-v1:</a:t>
            </a:r>
            <a:r>
              <a:rPr lang="en-US" sz="1050" dirty="0"/>
              <a:t>           	</a:t>
            </a:r>
            <a:r>
              <a:rPr lang="en-US" sz="1050" b="1" dirty="0">
                <a:solidFill>
                  <a:schemeClr val="accent3"/>
                </a:solidFill>
              </a:rPr>
              <a:t>FY29Q2</a:t>
            </a:r>
          </a:p>
          <a:p>
            <a:pPr marL="169863" lvl="1"/>
            <a:r>
              <a:rPr lang="en-US" sz="1050" dirty="0"/>
              <a:t>Full functionality DAQ ready for full system integration &amp; testing</a:t>
            </a:r>
          </a:p>
          <a:p>
            <a:pPr marL="169863" lvl="1"/>
            <a:endParaRPr lang="en-US" sz="1050" dirty="0"/>
          </a:p>
          <a:p>
            <a:pPr indent="-287337"/>
            <a:r>
              <a:rPr lang="en-US" sz="1050" b="1" dirty="0"/>
              <a:t>Production DAQ:</a:t>
            </a:r>
            <a:r>
              <a:rPr lang="en-US" sz="1050" dirty="0"/>
              <a:t>     	</a:t>
            </a:r>
            <a:r>
              <a:rPr lang="en-US" sz="1050" b="1" dirty="0">
                <a:solidFill>
                  <a:schemeClr val="accent3"/>
                </a:solidFill>
              </a:rPr>
              <a:t>FY31Q3</a:t>
            </a:r>
          </a:p>
          <a:p>
            <a:pPr indent="-287337"/>
            <a:r>
              <a:rPr lang="en-US" sz="1050" dirty="0"/>
              <a:t>     Ready for </a:t>
            </a:r>
            <a:r>
              <a:rPr lang="en-US" sz="1050" dirty="0" err="1"/>
              <a:t>cosmics</a:t>
            </a:r>
            <a:endParaRPr lang="en-US" sz="1050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30FB677E-F197-B8F9-0C1C-0CB5C586E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138" y="874861"/>
            <a:ext cx="11421556" cy="944612"/>
          </a:xfrm>
        </p:spPr>
        <p:txBody>
          <a:bodyPr>
            <a:normAutofit fontScale="55000" lnSpcReduction="20000"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400" dirty="0"/>
              <a:t>A functional DAQ will be necessary for small scale detector testing as well as commissioning and pre-ops.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400" dirty="0"/>
              <a:t>Computing resources are staged to make purchases when the hardware is needed, taking advantage of price savings and performance improvements in time.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400" b="1" dirty="0">
                <a:solidFill>
                  <a:srgbClr val="0070C0"/>
                </a:solidFill>
              </a:rPr>
              <a:t>Hardware and software development early in the construction phase will involve a series of releases with increasing functionality</a:t>
            </a:r>
            <a:endParaRPr lang="en-US" dirty="0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B4A10C79-4E75-C737-1697-AE69308C4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"/>
          <a:stretch>
            <a:fillRect/>
          </a:stretch>
        </p:blipFill>
        <p:spPr bwMode="auto">
          <a:xfrm>
            <a:off x="3794236" y="2065694"/>
            <a:ext cx="8132340" cy="238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19207F4-B8FF-1B48-46BF-9AFF3EAEBF86}"/>
              </a:ext>
            </a:extLst>
          </p:cNvPr>
          <p:cNvGrpSpPr/>
          <p:nvPr/>
        </p:nvGrpSpPr>
        <p:grpSpPr>
          <a:xfrm>
            <a:off x="3259169" y="3531197"/>
            <a:ext cx="1239259" cy="887155"/>
            <a:chOff x="3181313" y="4845680"/>
            <a:chExt cx="1239259" cy="88715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992527E-0DB4-209C-51C2-814F8CE7D159}"/>
                </a:ext>
              </a:extLst>
            </p:cNvPr>
            <p:cNvSpPr/>
            <p:nvPr/>
          </p:nvSpPr>
          <p:spPr>
            <a:xfrm>
              <a:off x="3220009" y="4845680"/>
              <a:ext cx="1119253" cy="887155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38A0F94-7088-58A4-6F58-799A0CDE6633}"/>
                </a:ext>
              </a:extLst>
            </p:cNvPr>
            <p:cNvSpPr txBox="1"/>
            <p:nvPr/>
          </p:nvSpPr>
          <p:spPr>
            <a:xfrm>
              <a:off x="3181313" y="5107835"/>
              <a:ext cx="12392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WBS 6.03.01.08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DAQ/Computing</a:t>
              </a: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8D35F7A-2EDB-0012-3894-D54D96858D26}"/>
              </a:ext>
            </a:extLst>
          </p:cNvPr>
          <p:cNvCxnSpPr>
            <a:cxnSpLocks/>
          </p:cNvCxnSpPr>
          <p:nvPr/>
        </p:nvCxnSpPr>
        <p:spPr>
          <a:xfrm flipV="1">
            <a:off x="6897455" y="4418352"/>
            <a:ext cx="0" cy="829848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A9F695E-DCDF-1BCE-D001-F6E757AF4173}"/>
              </a:ext>
            </a:extLst>
          </p:cNvPr>
          <p:cNvCxnSpPr>
            <a:cxnSpLocks/>
          </p:cNvCxnSpPr>
          <p:nvPr/>
        </p:nvCxnSpPr>
        <p:spPr>
          <a:xfrm flipV="1">
            <a:off x="8230847" y="4418352"/>
            <a:ext cx="0" cy="8687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93D5028-16B8-5487-1A01-F69C63A4185B}"/>
              </a:ext>
            </a:extLst>
          </p:cNvPr>
          <p:cNvCxnSpPr>
            <a:cxnSpLocks/>
          </p:cNvCxnSpPr>
          <p:nvPr/>
        </p:nvCxnSpPr>
        <p:spPr>
          <a:xfrm flipV="1">
            <a:off x="9427208" y="4418352"/>
            <a:ext cx="0" cy="35672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7A06C71-292A-DD79-0014-AFCE45995EFB}"/>
              </a:ext>
            </a:extLst>
          </p:cNvPr>
          <p:cNvSpPr txBox="1"/>
          <p:nvPr/>
        </p:nvSpPr>
        <p:spPr>
          <a:xfrm>
            <a:off x="7186453" y="4824764"/>
            <a:ext cx="726482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err="1"/>
              <a:t>MiniDAQ</a:t>
            </a:r>
            <a:endParaRPr lang="en-US" sz="1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0A8C61-999C-1FD6-27EF-60385B0065CB}"/>
              </a:ext>
            </a:extLst>
          </p:cNvPr>
          <p:cNvSpPr txBox="1"/>
          <p:nvPr/>
        </p:nvSpPr>
        <p:spPr>
          <a:xfrm>
            <a:off x="8996641" y="4824764"/>
            <a:ext cx="86113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" b="1"/>
              <a:t>Production</a:t>
            </a:r>
          </a:p>
          <a:p>
            <a:pPr algn="ctr"/>
            <a:r>
              <a:rPr lang="en-US" sz="1000" b="1"/>
              <a:t>DAQ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852B5C-7C83-C6D6-B02D-55A460F2E3F4}"/>
              </a:ext>
            </a:extLst>
          </p:cNvPr>
          <p:cNvSpPr txBox="1"/>
          <p:nvPr/>
        </p:nvSpPr>
        <p:spPr>
          <a:xfrm>
            <a:off x="6106245" y="4744051"/>
            <a:ext cx="739305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err="1">
                <a:solidFill>
                  <a:srgbClr val="C00000"/>
                </a:solidFill>
              </a:rPr>
              <a:t>PicoDAQ</a:t>
            </a:r>
            <a:endParaRPr lang="en-US" sz="1000" b="1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5FA9BE-60A5-F4DA-B89A-29F9E47D4E5D}"/>
              </a:ext>
            </a:extLst>
          </p:cNvPr>
          <p:cNvSpPr txBox="1"/>
          <p:nvPr/>
        </p:nvSpPr>
        <p:spPr>
          <a:xfrm>
            <a:off x="6491735" y="5287144"/>
            <a:ext cx="81144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err="1">
                <a:solidFill>
                  <a:srgbClr val="C00000"/>
                </a:solidFill>
              </a:rPr>
              <a:t>MicroDAQ</a:t>
            </a:r>
            <a:endParaRPr lang="en-US" sz="1000" b="1" dirty="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9781DF-479B-928C-065A-6197DCBEC4AE}"/>
              </a:ext>
            </a:extLst>
          </p:cNvPr>
          <p:cNvSpPr txBox="1"/>
          <p:nvPr/>
        </p:nvSpPr>
        <p:spPr>
          <a:xfrm>
            <a:off x="5183128" y="5185177"/>
            <a:ext cx="526106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00" b="1">
                <a:solidFill>
                  <a:srgbClr val="0070C0">
                    <a:alpha val="38000"/>
                  </a:srgbClr>
                </a:solidFill>
              </a:rPr>
              <a:t>PDR2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010DB8-8ABF-F49E-CC54-075457879FF0}"/>
              </a:ext>
            </a:extLst>
          </p:cNvPr>
          <p:cNvSpPr txBox="1"/>
          <p:nvPr/>
        </p:nvSpPr>
        <p:spPr>
          <a:xfrm>
            <a:off x="7765015" y="5307890"/>
            <a:ext cx="931665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" b="1"/>
              <a:t>Full DAQ-V1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AE00AE-B832-B8B6-832F-1CCADBC29A07}"/>
              </a:ext>
            </a:extLst>
          </p:cNvPr>
          <p:cNvSpPr txBox="1"/>
          <p:nvPr/>
        </p:nvSpPr>
        <p:spPr>
          <a:xfrm>
            <a:off x="4669326" y="4821190"/>
            <a:ext cx="526106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00" b="1">
                <a:solidFill>
                  <a:srgbClr val="0070C0">
                    <a:alpha val="38000"/>
                  </a:srgbClr>
                </a:solidFill>
              </a:rPr>
              <a:t>PDR1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5A1B376-39EC-7724-DF0B-9354B04B3033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5442715" y="4395184"/>
            <a:ext cx="3466" cy="789993"/>
          </a:xfrm>
          <a:prstGeom prst="straightConnector1">
            <a:avLst/>
          </a:prstGeom>
          <a:ln w="28575">
            <a:solidFill>
              <a:schemeClr val="tx2">
                <a:alpha val="3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87F0330-948E-AFA3-E0DE-122C2E8C8020}"/>
              </a:ext>
            </a:extLst>
          </p:cNvPr>
          <p:cNvSpPr txBox="1"/>
          <p:nvPr/>
        </p:nvSpPr>
        <p:spPr>
          <a:xfrm>
            <a:off x="5751810" y="5442633"/>
            <a:ext cx="526106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00" b="1">
                <a:solidFill>
                  <a:srgbClr val="0070C0"/>
                </a:solidFill>
              </a:rPr>
              <a:t>PDR3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F8FB40F-D2E6-75C7-76CE-5AA7034716E2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6014863" y="4395184"/>
            <a:ext cx="0" cy="1047449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C2B2B3E-23F3-AB78-B772-6596FA79AC4C}"/>
              </a:ext>
            </a:extLst>
          </p:cNvPr>
          <p:cNvCxnSpPr>
            <a:cxnSpLocks/>
          </p:cNvCxnSpPr>
          <p:nvPr/>
        </p:nvCxnSpPr>
        <p:spPr>
          <a:xfrm flipV="1">
            <a:off x="7553750" y="4418352"/>
            <a:ext cx="1" cy="3450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1599A73-9326-4943-B377-F7CB85872FC2}"/>
              </a:ext>
            </a:extLst>
          </p:cNvPr>
          <p:cNvCxnSpPr>
            <a:cxnSpLocks/>
          </p:cNvCxnSpPr>
          <p:nvPr/>
        </p:nvCxnSpPr>
        <p:spPr>
          <a:xfrm flipV="1">
            <a:off x="4902279" y="4395184"/>
            <a:ext cx="0" cy="368225"/>
          </a:xfrm>
          <a:prstGeom prst="straightConnector1">
            <a:avLst/>
          </a:prstGeom>
          <a:ln w="28575">
            <a:solidFill>
              <a:schemeClr val="tx2">
                <a:alpha val="3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653C9C3-ECCE-48EC-34C1-80B49F4668A2}"/>
              </a:ext>
            </a:extLst>
          </p:cNvPr>
          <p:cNvCxnSpPr>
            <a:cxnSpLocks/>
          </p:cNvCxnSpPr>
          <p:nvPr/>
        </p:nvCxnSpPr>
        <p:spPr>
          <a:xfrm flipV="1">
            <a:off x="6511762" y="4395184"/>
            <a:ext cx="0" cy="368225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5400AD5C-1460-EC57-C8F9-D03481CA6F3A}"/>
              </a:ext>
            </a:extLst>
          </p:cNvPr>
          <p:cNvSpPr/>
          <p:nvPr/>
        </p:nvSpPr>
        <p:spPr>
          <a:xfrm>
            <a:off x="3298658" y="1787347"/>
            <a:ext cx="8690036" cy="41957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222488-1A9F-EAEA-68AA-23FD9BDCF96F}"/>
              </a:ext>
            </a:extLst>
          </p:cNvPr>
          <p:cNvSpPr txBox="1"/>
          <p:nvPr/>
        </p:nvSpPr>
        <p:spPr>
          <a:xfrm>
            <a:off x="8045862" y="2619731"/>
            <a:ext cx="18824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TOF DAM-Lite:  (ETROC)  </a:t>
            </a:r>
          </a:p>
          <a:p>
            <a:pPr marL="168275" indent="-109538">
              <a:buFont typeface="Arial" panose="020B0604020202020204" pitchFamily="34" charset="0"/>
              <a:buChar char="•"/>
            </a:pPr>
            <a:r>
              <a:rPr lang="en-US" sz="900" dirty="0"/>
              <a:t>Alinx AXAU15 (</a:t>
            </a:r>
            <a:r>
              <a:rPr lang="en-US" sz="900" dirty="0" err="1"/>
              <a:t>Artix</a:t>
            </a:r>
            <a:r>
              <a:rPr lang="en-US" sz="900" dirty="0"/>
              <a:t>)</a:t>
            </a:r>
          </a:p>
          <a:p>
            <a:pPr marL="168275" indent="-109538">
              <a:buFont typeface="Arial" panose="020B0604020202020204" pitchFamily="34" charset="0"/>
              <a:buChar char="•"/>
            </a:pPr>
            <a:r>
              <a:rPr lang="en-US" sz="900" dirty="0"/>
              <a:t>Reads from </a:t>
            </a:r>
            <a:r>
              <a:rPr lang="en-US" sz="900" dirty="0" err="1"/>
              <a:t>lpGBT</a:t>
            </a:r>
            <a:r>
              <a:rPr lang="en-US" sz="900" dirty="0"/>
              <a:t> FEB</a:t>
            </a:r>
          </a:p>
          <a:p>
            <a:pPr marL="168275" indent="-109538">
              <a:buFont typeface="Arial" panose="020B0604020202020204" pitchFamily="34" charset="0"/>
              <a:buChar char="•"/>
            </a:pPr>
            <a:r>
              <a:rPr lang="en-US" sz="900" dirty="0"/>
              <a:t>Follows FELIX development scheme</a:t>
            </a:r>
          </a:p>
          <a:p>
            <a:pPr marL="168275" indent="-109538">
              <a:buFont typeface="Arial" panose="020B0604020202020204" pitchFamily="34" charset="0"/>
              <a:buChar char="•"/>
            </a:pPr>
            <a:r>
              <a:rPr lang="en-US" sz="900" dirty="0"/>
              <a:t>(RICE)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78F39A2-A419-E02E-0324-B45F3F220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3440" y="2616915"/>
            <a:ext cx="1838901" cy="104740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3B677F0-B00D-9539-FD42-AE7C604AA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6181" y="2615474"/>
            <a:ext cx="1873199" cy="107765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EC4E71A-E04B-ADEC-92CC-15FB6736B6A1}"/>
              </a:ext>
            </a:extLst>
          </p:cNvPr>
          <p:cNvSpPr txBox="1"/>
          <p:nvPr/>
        </p:nvSpPr>
        <p:spPr>
          <a:xfrm>
            <a:off x="3494903" y="2644167"/>
            <a:ext cx="1951201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BHCAL ---  (H2GCROC)</a:t>
            </a:r>
          </a:p>
          <a:p>
            <a:pPr marL="168275" indent="-109538">
              <a:buFont typeface="Arial" panose="020B0604020202020204" pitchFamily="34" charset="0"/>
              <a:buChar char="•"/>
            </a:pPr>
            <a:r>
              <a:rPr lang="en-US" sz="900" dirty="0"/>
              <a:t>KCU105 (RDO+DAM) (</a:t>
            </a:r>
            <a:r>
              <a:rPr lang="en-US" sz="900" dirty="0" err="1"/>
              <a:t>kintex</a:t>
            </a:r>
            <a:r>
              <a:rPr lang="en-US" sz="900" dirty="0"/>
              <a:t>)</a:t>
            </a:r>
          </a:p>
          <a:p>
            <a:pPr marL="168275" indent="-109538">
              <a:buFont typeface="Arial" panose="020B0604020202020204" pitchFamily="34" charset="0"/>
              <a:buChar char="•"/>
            </a:pPr>
            <a:r>
              <a:rPr lang="en-US" sz="900" dirty="0"/>
              <a:t>Python Config/Control</a:t>
            </a:r>
          </a:p>
          <a:p>
            <a:pPr marL="168275" indent="-109538">
              <a:buFont typeface="Arial" panose="020B0604020202020204" pitchFamily="34" charset="0"/>
              <a:buChar char="•"/>
            </a:pPr>
            <a:r>
              <a:rPr lang="en-US" sz="900" dirty="0" err="1"/>
              <a:t>rcdaq</a:t>
            </a:r>
            <a:r>
              <a:rPr lang="en-US" sz="900" dirty="0"/>
              <a:t> integration</a:t>
            </a:r>
          </a:p>
          <a:p>
            <a:pPr marL="168275" indent="-109538">
              <a:buFont typeface="Arial" panose="020B0604020202020204" pitchFamily="34" charset="0"/>
              <a:buChar char="•"/>
            </a:pPr>
            <a:r>
              <a:rPr lang="en-US" sz="900" dirty="0"/>
              <a:t>Norbert </a:t>
            </a:r>
            <a:r>
              <a:rPr lang="en-US" sz="900" dirty="0" err="1"/>
              <a:t>Novitzky</a:t>
            </a:r>
            <a:r>
              <a:rPr lang="en-US" sz="900" dirty="0"/>
              <a:t>, Miklos Czeller, Gabor Nagy, </a:t>
            </a:r>
            <a:r>
              <a:rPr lang="en-US" sz="900" dirty="0" err="1"/>
              <a:t>Shihai</a:t>
            </a:r>
            <a:r>
              <a:rPr lang="en-US" sz="900" dirty="0"/>
              <a:t> Jia, Martin </a:t>
            </a:r>
            <a:r>
              <a:rPr lang="en-US" sz="900" dirty="0" err="1"/>
              <a:t>Purschke</a:t>
            </a:r>
            <a:endParaRPr lang="en-US" sz="900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5CC033-E8E9-D97F-1CF0-A27D0761996F}"/>
              </a:ext>
            </a:extLst>
          </p:cNvPr>
          <p:cNvGrpSpPr/>
          <p:nvPr/>
        </p:nvGrpSpPr>
        <p:grpSpPr>
          <a:xfrm>
            <a:off x="5235731" y="3817902"/>
            <a:ext cx="4189744" cy="1019268"/>
            <a:chOff x="7880685" y="2199584"/>
            <a:chExt cx="4189744" cy="108769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DCE5CBC-A082-F7C6-601B-F83DC158A8B7}"/>
                </a:ext>
              </a:extLst>
            </p:cNvPr>
            <p:cNvSpPr txBox="1"/>
            <p:nvPr/>
          </p:nvSpPr>
          <p:spPr>
            <a:xfrm>
              <a:off x="7880685" y="2208953"/>
              <a:ext cx="178067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FMC - Q(SFP) Adapter</a:t>
              </a:r>
              <a:endParaRPr lang="en-US" sz="1000" dirty="0"/>
            </a:p>
            <a:p>
              <a:pPr marL="168275" indent="-109538">
                <a:buFont typeface="Arial" panose="020B0604020202020204" pitchFamily="34" charset="0"/>
                <a:buChar char="•"/>
              </a:pPr>
              <a:r>
                <a:rPr lang="en-US" sz="900" dirty="0"/>
                <a:t>Allows use of prototype GTU/DAM with dev boards (such as AXAU15) </a:t>
              </a:r>
            </a:p>
            <a:p>
              <a:pPr marL="168275" indent="-109538">
                <a:buFont typeface="Arial" panose="020B0604020202020204" pitchFamily="34" charset="0"/>
                <a:buChar char="•"/>
              </a:pPr>
              <a:r>
                <a:rPr lang="en-US" sz="900" dirty="0"/>
                <a:t>20 boards available now</a:t>
              </a:r>
            </a:p>
            <a:p>
              <a:pPr marL="168275" indent="-109538">
                <a:buFont typeface="Arial" panose="020B0604020202020204" pitchFamily="34" charset="0"/>
                <a:buChar char="•"/>
              </a:pPr>
              <a:r>
                <a:rPr lang="en-US" sz="900" dirty="0"/>
                <a:t>Firmware under development 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A679CA1-E055-F2A1-A82A-21121F205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33431" y="2199584"/>
              <a:ext cx="2536998" cy="1087692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AAA9E4FE-88E4-C1EF-FF90-0775D7F6BFCA}"/>
              </a:ext>
            </a:extLst>
          </p:cNvPr>
          <p:cNvSpPr txBox="1"/>
          <p:nvPr/>
        </p:nvSpPr>
        <p:spPr>
          <a:xfrm>
            <a:off x="3376943" y="1853426"/>
            <a:ext cx="4318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Pico DAQ Hardware Developments: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7960560-30D6-8B05-C84B-D89F724653EC}"/>
              </a:ext>
            </a:extLst>
          </p:cNvPr>
          <p:cNvSpPr txBox="1"/>
          <p:nvPr/>
        </p:nvSpPr>
        <p:spPr>
          <a:xfrm>
            <a:off x="3375085" y="5200014"/>
            <a:ext cx="6201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Expectation of uniform system hasn’t been realized!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58A9B59-2263-0B5B-663B-A75709389FBC}"/>
              </a:ext>
            </a:extLst>
          </p:cNvPr>
          <p:cNvSpPr/>
          <p:nvPr/>
        </p:nvSpPr>
        <p:spPr>
          <a:xfrm>
            <a:off x="3298658" y="1785485"/>
            <a:ext cx="8690036" cy="41957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A19122B-2A0B-1B85-A71E-9BD6702B4BEA}"/>
              </a:ext>
            </a:extLst>
          </p:cNvPr>
          <p:cNvSpPr txBox="1"/>
          <p:nvPr/>
        </p:nvSpPr>
        <p:spPr>
          <a:xfrm>
            <a:off x="3494902" y="1938303"/>
            <a:ext cx="754127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focus during 2026 will continue to be on the electronics and those software/firmware aspects required for developing final design.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expect to implement test stands of echelon0 computing in the labs, and at the SDCC computing facility during 2026, as part of </a:t>
            </a:r>
            <a:r>
              <a:rPr lang="en-US" dirty="0" err="1"/>
              <a:t>MicroDAQ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Neither </a:t>
            </a:r>
            <a:r>
              <a:rPr lang="en-US" dirty="0" err="1"/>
              <a:t>PicoDAQ</a:t>
            </a:r>
            <a:r>
              <a:rPr lang="en-US" dirty="0"/>
              <a:t> nor </a:t>
            </a:r>
            <a:r>
              <a:rPr lang="en-US" dirty="0" err="1"/>
              <a:t>MicroDAQ</a:t>
            </a:r>
            <a:r>
              <a:rPr lang="en-US" dirty="0"/>
              <a:t> are expected to have direct interface between the detector components and echelon1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does not prevent DAQ participation in echelon0-echelon1 interface test stands – for example implementing the DAQ side of transfer interfaces for the orchestration test setup</a:t>
            </a:r>
          </a:p>
        </p:txBody>
      </p:sp>
    </p:spTree>
    <p:extLst>
      <p:ext uri="{BB962C8B-B14F-4D97-AF65-F5344CB8AC3E}">
        <p14:creationId xmlns:p14="http://schemas.microsoft.com/office/powerpoint/2010/main" val="358186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1" grpId="0"/>
      <p:bldP spid="34" grpId="0"/>
      <p:bldP spid="40" grpId="0"/>
      <p:bldP spid="41" grpId="0"/>
      <p:bldP spid="42" grpId="0" animBg="1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22B04-61FE-CD55-5F31-5C4F22B39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BB56C-D555-CB91-FCC1-1DB2B7972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TF / STF and interface to Orchestration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483CE1-3970-77C5-2A6B-C57CDC3583B5}"/>
              </a:ext>
            </a:extLst>
          </p:cNvPr>
          <p:cNvSpPr txBox="1"/>
          <p:nvPr/>
        </p:nvSpPr>
        <p:spPr>
          <a:xfrm>
            <a:off x="602173" y="995882"/>
            <a:ext cx="1064223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 Frames (TF) are buffers containing the multiplexed data from the entire detector corresponding to 0.6 </a:t>
            </a:r>
            <a:r>
              <a:rPr lang="en-US" dirty="0" err="1"/>
              <a:t>ms</a:t>
            </a:r>
            <a:r>
              <a:rPr lang="en-US" dirty="0"/>
              <a:t> time periods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Super Time Frames (STF) are ordered, contiguous sets of O(1000) time frames corresponding to roughly 0.6 seconds of detector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Likely to have independent DAQ Systems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Polarimetry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Luminosity Detectors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Independent STFs for each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 Start/Stop Run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Notifies Orchestration of detector/collider status via message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 production of STF DAQ: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Writes file to Buffer Box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Notifies Orchestration of data availability via message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69FFF-7DAE-5D3C-23A2-76CB35818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3043" y="2326768"/>
            <a:ext cx="5296672" cy="2204464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34106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242E7-5886-B5D4-EB3F-3B25CB90A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FDE546A-2DD7-937F-B573-54C8B3392417}"/>
              </a:ext>
            </a:extLst>
          </p:cNvPr>
          <p:cNvSpPr/>
          <p:nvPr/>
        </p:nvSpPr>
        <p:spPr>
          <a:xfrm>
            <a:off x="6762933" y="4548932"/>
            <a:ext cx="4517679" cy="14757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9C0E6D-1A15-53AB-B969-E4A8864B2F70}"/>
              </a:ext>
            </a:extLst>
          </p:cNvPr>
          <p:cNvSpPr/>
          <p:nvPr/>
        </p:nvSpPr>
        <p:spPr>
          <a:xfrm>
            <a:off x="2544260" y="4548933"/>
            <a:ext cx="2724857" cy="14757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63B2DE-2CF0-0A57-6BBA-5A200473B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Thoughts on Artificial Intelligence Support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6E0614-B56C-2F24-E690-A65633F07479}"/>
              </a:ext>
            </a:extLst>
          </p:cNvPr>
          <p:cNvSpPr txBox="1"/>
          <p:nvPr/>
        </p:nvSpPr>
        <p:spPr>
          <a:xfrm>
            <a:off x="642796" y="1167897"/>
            <a:ext cx="113184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Focus on AI is intensifying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are a number of potential applications within Echelon 0/Echelon 1 under discussion use specific sources of information (</a:t>
            </a:r>
            <a:r>
              <a:rPr lang="en-US" dirty="0" err="1"/>
              <a:t>dRICH</a:t>
            </a:r>
            <a:r>
              <a:rPr lang="en-US" dirty="0"/>
              <a:t> </a:t>
            </a:r>
            <a:r>
              <a:rPr lang="en-US" dirty="0" err="1"/>
              <a:t>SiPM</a:t>
            </a:r>
            <a:r>
              <a:rPr lang="en-US" dirty="0"/>
              <a:t> dark current filters, state monitoring to connect slow controls/collider status to operation of detector, autonomous calibration).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general theme though, for future AI applications is the problem of gathering data from disparate interfaces. Model Context Protocol is a potential solution for this, which may deserve test stands: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629CE-8DC0-9AEE-AB21-4CF887A7FB0A}"/>
              </a:ext>
            </a:extLst>
          </p:cNvPr>
          <p:cNvSpPr txBox="1"/>
          <p:nvPr/>
        </p:nvSpPr>
        <p:spPr>
          <a:xfrm>
            <a:off x="289829" y="3642970"/>
            <a:ext cx="21725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Opt-in model: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(Provide easy to use “log” like functions to send data to MCP server)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0618B1-8537-3488-0E03-AFE328207B21}"/>
              </a:ext>
            </a:extLst>
          </p:cNvPr>
          <p:cNvSpPr/>
          <p:nvPr/>
        </p:nvSpPr>
        <p:spPr>
          <a:xfrm>
            <a:off x="3277354" y="3571158"/>
            <a:ext cx="1041149" cy="6065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(E0)</a:t>
            </a:r>
          </a:p>
          <a:p>
            <a:pPr algn="ctr"/>
            <a:r>
              <a:rPr lang="en-US" sz="1000" dirty="0"/>
              <a:t>MCP Server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3A108A-4C1E-E1AB-8171-204E40DB6873}"/>
              </a:ext>
            </a:extLst>
          </p:cNvPr>
          <p:cNvSpPr/>
          <p:nvPr/>
        </p:nvSpPr>
        <p:spPr>
          <a:xfrm>
            <a:off x="2725093" y="4665654"/>
            <a:ext cx="679010" cy="6065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Slow Controls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33F4DE-7328-34C0-EA58-766378627CAB}"/>
              </a:ext>
            </a:extLst>
          </p:cNvPr>
          <p:cNvSpPr/>
          <p:nvPr/>
        </p:nvSpPr>
        <p:spPr>
          <a:xfrm>
            <a:off x="3585172" y="4665654"/>
            <a:ext cx="679010" cy="6065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DAQ TF Building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268737-3D3E-C019-8EE1-8F518AFA4932}"/>
              </a:ext>
            </a:extLst>
          </p:cNvPr>
          <p:cNvSpPr/>
          <p:nvPr/>
        </p:nvSpPr>
        <p:spPr>
          <a:xfrm>
            <a:off x="4445251" y="4665654"/>
            <a:ext cx="679010" cy="6065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DAM / Readout CPUs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2636E7-42D1-895D-0DCF-B13B30B9FB52}"/>
              </a:ext>
            </a:extLst>
          </p:cNvPr>
          <p:cNvSpPr/>
          <p:nvPr/>
        </p:nvSpPr>
        <p:spPr>
          <a:xfrm>
            <a:off x="3585172" y="5344662"/>
            <a:ext cx="679010" cy="6065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Run Control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080168-2A88-675F-01CC-988768AA5A8E}"/>
              </a:ext>
            </a:extLst>
          </p:cNvPr>
          <p:cNvSpPr/>
          <p:nvPr/>
        </p:nvSpPr>
        <p:spPr>
          <a:xfrm>
            <a:off x="2725093" y="5343692"/>
            <a:ext cx="679010" cy="6065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E0/E1 Monitors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15B48F-A03F-DBE3-A71B-42EC9A1F5B20}"/>
              </a:ext>
            </a:extLst>
          </p:cNvPr>
          <p:cNvSpPr/>
          <p:nvPr/>
        </p:nvSpPr>
        <p:spPr>
          <a:xfrm>
            <a:off x="4454304" y="5343691"/>
            <a:ext cx="679010" cy="6065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Other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6EB0113F-5EF3-AAFE-B6FF-70BF07B18778}"/>
              </a:ext>
            </a:extLst>
          </p:cNvPr>
          <p:cNvSpPr/>
          <p:nvPr/>
        </p:nvSpPr>
        <p:spPr>
          <a:xfrm rot="10800000">
            <a:off x="3675707" y="4177741"/>
            <a:ext cx="244443" cy="37119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19F06B-1467-C8E2-1793-6C9511CABFDA}"/>
              </a:ext>
            </a:extLst>
          </p:cNvPr>
          <p:cNvSpPr txBox="1"/>
          <p:nvPr/>
        </p:nvSpPr>
        <p:spPr>
          <a:xfrm>
            <a:off x="6762933" y="3940490"/>
            <a:ext cx="2362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Smart Server Model: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6F204D-5D25-A7AC-225A-C37BE93004B2}"/>
              </a:ext>
            </a:extLst>
          </p:cNvPr>
          <p:cNvSpPr/>
          <p:nvPr/>
        </p:nvSpPr>
        <p:spPr>
          <a:xfrm>
            <a:off x="6847432" y="5186266"/>
            <a:ext cx="1041149" cy="6065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Data file Scraper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882494A-A082-6FC6-225A-6612BD2CB847}"/>
              </a:ext>
            </a:extLst>
          </p:cNvPr>
          <p:cNvSpPr/>
          <p:nvPr/>
        </p:nvSpPr>
        <p:spPr>
          <a:xfrm>
            <a:off x="7944410" y="5186266"/>
            <a:ext cx="1041149" cy="6065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Slow Controls Database interpreter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08A88D-E4BA-F056-70F0-F217F3083784}"/>
              </a:ext>
            </a:extLst>
          </p:cNvPr>
          <p:cNvSpPr/>
          <p:nvPr/>
        </p:nvSpPr>
        <p:spPr>
          <a:xfrm>
            <a:off x="9041388" y="5186265"/>
            <a:ext cx="1041149" cy="6065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Run Log DB interpreter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28944F3-9BCD-030C-7428-43B733B5624D}"/>
              </a:ext>
            </a:extLst>
          </p:cNvPr>
          <p:cNvSpPr/>
          <p:nvPr/>
        </p:nvSpPr>
        <p:spPr>
          <a:xfrm>
            <a:off x="10138366" y="5179023"/>
            <a:ext cx="1041149" cy="6065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Log File scraper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8AE575-1C01-E15E-571A-35F796124E2A}"/>
              </a:ext>
            </a:extLst>
          </p:cNvPr>
          <p:cNvSpPr txBox="1"/>
          <p:nvPr/>
        </p:nvSpPr>
        <p:spPr>
          <a:xfrm>
            <a:off x="8349552" y="4607274"/>
            <a:ext cx="1552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MCP Servers</a:t>
            </a:r>
          </a:p>
        </p:txBody>
      </p:sp>
    </p:spTree>
    <p:extLst>
      <p:ext uri="{BB962C8B-B14F-4D97-AF65-F5344CB8AC3E}">
        <p14:creationId xmlns:p14="http://schemas.microsoft.com/office/powerpoint/2010/main" val="3774812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11F11D-136A-A14E-D081-315F209FDA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1963" y="0"/>
            <a:ext cx="11499234" cy="814866"/>
          </a:xfrm>
        </p:spPr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A5B11-B233-A28F-27DC-34A4B62C699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92150" y="981075"/>
            <a:ext cx="11499850" cy="5065713"/>
          </a:xfrm>
        </p:spPr>
        <p:txBody>
          <a:bodyPr/>
          <a:lstStyle/>
          <a:p>
            <a:r>
              <a:rPr lang="en-US" dirty="0"/>
              <a:t>Description of the streaming </a:t>
            </a:r>
            <a:r>
              <a:rPr lang="en-US" dirty="0" err="1"/>
              <a:t>ePIC</a:t>
            </a:r>
            <a:r>
              <a:rPr lang="en-US" dirty="0"/>
              <a:t> DAQ</a:t>
            </a:r>
          </a:p>
          <a:p>
            <a:r>
              <a:rPr lang="en-US" dirty="0"/>
              <a:t>Brief status update</a:t>
            </a:r>
          </a:p>
          <a:p>
            <a:r>
              <a:rPr lang="en-US" dirty="0"/>
              <a:t>Brief description of </a:t>
            </a:r>
            <a:r>
              <a:rPr lang="en-US"/>
              <a:t>plans for 2026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071761426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D-3B EIC_PPT_Outline_Template_Widescreen_0224.potx" id="{E6C5CCA8-604B-4BF3-AD52-0CCDA95A2BA6}" vid="{8057B053-B9B7-4C41-ADDD-67BAEC9A00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7811ada-7199-4a11-9106-0cdf976ce4f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36AAA8B2CDC641B8DA999E05922F1A" ma:contentTypeVersion="13" ma:contentTypeDescription="Create a new document." ma:contentTypeScope="" ma:versionID="a4fd19c3f42700b92f65f96fb2ba3461">
  <xsd:schema xmlns:xsd="http://www.w3.org/2001/XMLSchema" xmlns:xs="http://www.w3.org/2001/XMLSchema" xmlns:p="http://schemas.microsoft.com/office/2006/metadata/properties" xmlns:ns3="27811ada-7199-4a11-9106-0cdf976ce4f4" xmlns:ns4="345b8597-0096-4e35-b09c-3b8f1d0d8566" targetNamespace="http://schemas.microsoft.com/office/2006/metadata/properties" ma:root="true" ma:fieldsID="62fddbdaad8e1d5db4c7e047017aaa65" ns3:_="" ns4:_="">
    <xsd:import namespace="27811ada-7199-4a11-9106-0cdf976ce4f4"/>
    <xsd:import namespace="345b8597-0096-4e35-b09c-3b8f1d0d856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811ada-7199-4a11-9106-0cdf976ce4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5b8597-0096-4e35-b09c-3b8f1d0d856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9E88647-562A-460A-88A0-13D05ABABF01}">
  <ds:schemaRefs>
    <ds:schemaRef ds:uri="http://schemas.microsoft.com/office/2006/documentManagement/types"/>
    <ds:schemaRef ds:uri="http://purl.org/dc/terms/"/>
    <ds:schemaRef ds:uri="27811ada-7199-4a11-9106-0cdf976ce4f4"/>
    <ds:schemaRef ds:uri="345b8597-0096-4e35-b09c-3b8f1d0d8566"/>
    <ds:schemaRef ds:uri="http://purl.org/dc/elements/1.1/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42ADD2D4-A86B-4F18-AC9E-5C869CD55D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811ada-7199-4a11-9106-0cdf976ce4f4"/>
    <ds:schemaRef ds:uri="345b8597-0096-4e35-b09c-3b8f1d0d85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E22D85F-60BA-4A51-A1DF-FC43A3B6C64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CD-3B EIC_PPT_Outline_Template_Widescreen_0924</Template>
  <TotalTime>4861</TotalTime>
  <Words>2564</Words>
  <Application>Microsoft Office PowerPoint</Application>
  <PresentationFormat>Widescreen</PresentationFormat>
  <Paragraphs>548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Cambria Math</vt:lpstr>
      <vt:lpstr>Wingdings</vt:lpstr>
      <vt:lpstr>BNL</vt:lpstr>
      <vt:lpstr>Echelon 0 Status and Plan for 2026</vt:lpstr>
      <vt:lpstr>EIC Collider &amp; DAQ Environment</vt:lpstr>
      <vt:lpstr>ePIC Detector Readout Technologies</vt:lpstr>
      <vt:lpstr>ePIC Streaming DAQ/Computing Architecture</vt:lpstr>
      <vt:lpstr>Electronics Status</vt:lpstr>
      <vt:lpstr>PicoDAQ / MicroDAQ</vt:lpstr>
      <vt:lpstr>TF / STF and interface to Orchestration</vt:lpstr>
      <vt:lpstr>Thoughts on Artificial Intelligence Support</vt:lpstr>
      <vt:lpstr>Summary</vt:lpstr>
      <vt:lpstr>Backup</vt:lpstr>
      <vt:lpstr>Summary of Channel Counts and Data Flow</vt:lpstr>
      <vt:lpstr>Readout Chains</vt:lpstr>
      <vt:lpstr>PowerPoint Presentation</vt:lpstr>
      <vt:lpstr>FELIX Updates – FLX-155 – DAM Status</vt:lpstr>
      <vt:lpstr>PowerPoint Presentation</vt:lpstr>
      <vt:lpstr>Front End Boards and RDOs</vt:lpstr>
      <vt:lpstr>Echelon 0 computing</vt:lpstr>
      <vt:lpstr>Boundary between Echelon 0 and Echelon 1</vt:lpstr>
      <vt:lpstr>Time Frames and Super-Time Frames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Jeff Landgraf</dc:creator>
  <cp:keywords/>
  <dc:description/>
  <cp:lastModifiedBy>Jeff Landgraf</cp:lastModifiedBy>
  <cp:revision>6</cp:revision>
  <dcterms:created xsi:type="dcterms:W3CDTF">2024-09-18T13:40:14Z</dcterms:created>
  <dcterms:modified xsi:type="dcterms:W3CDTF">2026-01-21T07:23:03Z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0x0101004F36AAA8B2CDC641B8DA999E05922F1A</vt:lpwstr>
  </property>
  <property fmtid="{D5CDD505-2E9C-101B-9397-08002B2CF9AE}" pid="3" name="MediaServiceImageTags">
    <vt:lpwstr/>
  </property>
</Properties>
</file>