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537" r:id="rId2"/>
    <p:sldId id="576" r:id="rId3"/>
    <p:sldId id="577" r:id="rId4"/>
    <p:sldId id="578" r:id="rId5"/>
    <p:sldId id="579" r:id="rId6"/>
    <p:sldId id="559" r:id="rId7"/>
    <p:sldId id="580" r:id="rId8"/>
    <p:sldId id="581" r:id="rId9"/>
    <p:sldId id="508" r:id="rId10"/>
    <p:sldId id="552" r:id="rId11"/>
    <p:sldId id="560" r:id="rId12"/>
    <p:sldId id="561" r:id="rId13"/>
    <p:sldId id="551" r:id="rId14"/>
    <p:sldId id="554" r:id="rId15"/>
    <p:sldId id="555" r:id="rId16"/>
    <p:sldId id="556" r:id="rId17"/>
    <p:sldId id="553" r:id="rId18"/>
    <p:sldId id="544" r:id="rId19"/>
    <p:sldId id="536" r:id="rId20"/>
    <p:sldId id="506" r:id="rId21"/>
    <p:sldId id="538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7D6"/>
    <a:srgbClr val="945200"/>
    <a:srgbClr val="CE9A43"/>
    <a:srgbClr val="E2252F"/>
    <a:srgbClr val="07361D"/>
    <a:srgbClr val="E1242E"/>
    <a:srgbClr val="2B9F2B"/>
    <a:srgbClr val="FF0000"/>
    <a:srgbClr val="AAA495"/>
    <a:srgbClr val="507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59"/>
    <p:restoredTop sz="97030"/>
  </p:normalViewPr>
  <p:slideViewPr>
    <p:cSldViewPr snapToGrid="0">
      <p:cViewPr varScale="1">
        <p:scale>
          <a:sx n="124" d="100"/>
          <a:sy n="124" d="100"/>
        </p:scale>
        <p:origin x="208" y="864"/>
      </p:cViewPr>
      <p:guideLst/>
    </p:cSldViewPr>
  </p:slideViewPr>
  <p:outlineViewPr>
    <p:cViewPr>
      <p:scale>
        <a:sx n="33" d="100"/>
        <a:sy n="33" d="100"/>
      </p:scale>
      <p:origin x="0" y="-5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EB1A-E6A4-B24C-9D10-513BE24FC150}" type="datetimeFigureOut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FD72-C36C-E94F-82C2-9022EB93DE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11630-D19A-3318-A480-081E91C8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23D0-29DB-EB7F-0975-B6832C953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CF07B-D44D-51BE-BE2A-9E4C64A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84223883-73D9-A747-AE2D-1A713BA4CD68}" type="datetime1">
              <a:rPr lang="ja-JP" altLang="en-US" smtClean="0"/>
              <a:pPr/>
              <a:t>2026/1/21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747D41-3BC2-CDD4-DE92-1262B402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A815-BF63-E601-48A9-FE3D51E2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50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B4636-D4E1-701B-89ED-CAC7825F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7FA0EC-3DE3-5FEC-A041-2AF3B4E64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6FD9F-D710-7C77-2F8F-40CE0DC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98502-5169-CE4E-9EB3-01E38E239784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46F01-15BB-13D8-6F9F-EA8CEC4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9BFCD-A8E8-3D4A-984D-18D06D11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AB90DD-B226-7CEF-D692-DE5C3672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3D6768-E958-2F07-4AE8-E23AA3079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65BF9B-0B9F-09BD-6023-5AF5DA47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03F1-8B50-AC4A-B269-55D29FD34519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25E99-F993-D989-3BF5-7CCF22FD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B7BEE-96B0-9569-8860-6AD59D8D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BB8922-7B8C-7967-58A5-CB622037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1F96A-52A2-42AA-6A72-15EAF6197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>
              <a:defRPr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1FBCD-2BC2-BBF7-E1AD-949B09F9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fld id="{3839DFA5-B658-DF46-ADCB-7B0AEC59A0B0}" type="datetime1">
              <a:rPr lang="ja-JP" altLang="en-US" smtClean="0"/>
              <a:pPr/>
              <a:t>2026/1/21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E61C8-EE0D-F9CA-ACBC-2F60F4BC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" panose="020B0503020202020204" pitchFamily="34" charset="0"/>
                <a:ea typeface="Hiragino Kaku Gothic Pro W3" panose="020B0300000000000000" pitchFamily="34" charset="-128"/>
              </a:defRPr>
            </a:lvl1pPr>
          </a:lstStyle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924D7-FD40-68C0-CD8B-BF8A1B31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634" y="183389"/>
            <a:ext cx="1558700" cy="1558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6C98174D-30D4-E0B5-E1CC-4B6764669BD0}"/>
              </a:ext>
            </a:extLst>
          </p:cNvPr>
          <p:cNvSpPr/>
          <p:nvPr userDrawn="1"/>
        </p:nvSpPr>
        <p:spPr>
          <a:xfrm>
            <a:off x="10939152" y="697579"/>
            <a:ext cx="576000" cy="57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FE357-C86C-42BD-689D-7F4C84FB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>
            <a:lvl1pPr>
              <a:defRPr sz="2400">
                <a:latin typeface="Hiragino Kaku Gothic Pro W3" panose="020B0300000000000000" pitchFamily="34" charset="-128"/>
                <a:ea typeface="Hiragino Kaku Gothic Pro W3" panose="020B0300000000000000" pitchFamily="34" charset="-128"/>
              </a:defRPr>
            </a:lvl1pPr>
          </a:lstStyle>
          <a:p>
            <a:fld id="{AD205370-C637-4846-87B7-5B2B0087EC4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6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80D560-75F5-74B7-DD99-5CFDA4358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36524-E3A3-530B-110E-833B9ADB8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39DD99-9B00-F2B4-7401-A23DECE8D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30-3653-7C40-AB33-8F59B547B6CE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AE09F7-D216-B48D-B7B7-9CCE17EC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F04B5C-3FB2-C6F6-E4FA-6C4A773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3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0F176-0C12-B8A5-2A26-E03F5FC2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D54F1-A5C9-ED09-F2D7-8095019B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63DB7-C02A-A5B3-5074-5B513C573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FBC19D-6239-2B84-412F-5F42B24B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CA67-6F30-F84A-BA55-FC2C527104FA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9EADF6-EB5A-E031-D324-3B45C7D8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CA85BF-E9A2-7134-999A-43AABE26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71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DC355-7C9C-45AF-8815-4B699A70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B5BF1-3F80-6B30-B474-39E30E130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AA8D50-05E7-48B6-305A-EF86D3011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0C829A-E31B-97DC-89DD-B48289626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0DCC4F-510F-7389-9869-753029CA3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752165-3B13-B8EE-AEB5-872DA9C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162A-92B9-CB41-9D92-198F9643E4AE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D110F55-C238-019A-E0D7-C4E7FBA3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514E80E-5C86-F2CD-5F9C-4145565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42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40E36-0CF4-49F8-E532-036632C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68A6A6-5B7E-7935-06A4-D01A94A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FB3F-7505-3E43-A01A-DF668105CC5E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6FF199-6894-1E57-3494-2E0076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673AC0B-F944-881C-C5CF-CE125DAE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8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FE428A-4B8A-1D67-E8FA-D9776416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D0C-6049-7441-90F5-DA50E3FA5B12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DC713E-80C4-FDDF-282D-5B3EBFF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B94E-9EBC-3C5A-65D4-C44D448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2F3512-E245-106C-4DD1-6EDD2F34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C360A-C2F4-4208-A285-F15376A0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C622F-5C89-8759-6C6F-0BCEE511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DAA34-5184-CD2D-6285-C9EC381A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AEE1-6249-A840-BC5F-0020A79F4739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B220D6-2575-12F9-FF67-DE6FCDA9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82A30B-EA19-8E39-3536-90633F9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0250-7895-12AE-D47E-A110FD5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DAF4ED8-603C-5DAE-57CE-87D9519B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AA943F-B7B4-A032-11F2-0739502E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D075C7-63A8-A317-7B1A-3D33B4F0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EA6F-B5B8-2E49-BCEA-257F2FF52E59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B50AC9-A0B0-44C8-E37B-28ABCABD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BFAED-4D2B-142F-2C56-6D66875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14595D-0C4B-81CD-806A-E17968FB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ADE3DE-6ED0-4B02-E191-9497B1141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EC947-9FC4-2F3E-E401-1E4671B40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83EB2-F445-BB41-B8BF-608EAF17B04C}" type="datetime1">
              <a:rPr kumimoji="1" lang="ja-JP" altLang="en-US" smtClean="0"/>
              <a:t>2026/1/21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247D90-58EA-99BE-935E-FA195BCB9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39E822-4D97-E4A2-F184-4E72C88F5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205370-C637-4846-87B7-5B2B0087EC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11F21-8EFE-1F1E-E7D9-150CD295F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611A7-CE51-A9AA-E978-4AEF01B64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134" y="2360434"/>
            <a:ext cx="10100441" cy="1641257"/>
          </a:xfrm>
        </p:spPr>
        <p:txBody>
          <a:bodyPr>
            <a:normAutofit fontScale="90000"/>
          </a:bodyPr>
          <a:lstStyle/>
          <a:p>
            <a:r>
              <a:rPr lang="en-US" altLang="ja-JP" sz="6600" b="1" dirty="0">
                <a:latin typeface="Avenir Next" panose="020B0503020202020204" pitchFamily="34" charset="0"/>
              </a:rPr>
              <a:t>TOF Test Beam </a:t>
            </a:r>
            <a:r>
              <a:rPr lang="en-US" altLang="ja-JP" sz="6600" dirty="0"/>
              <a:t>Campaign 2026</a:t>
            </a:r>
            <a:endParaRPr kumimoji="1" lang="ja-JP" altLang="en-US" sz="6600" b="1">
              <a:latin typeface="Avenir Next" panose="020B0503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27924F-3FC6-3B89-5FFD-A961D182E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7565"/>
            <a:ext cx="9144000" cy="111075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4000" b="1" dirty="0">
                <a:latin typeface="Avenir Next" panose="020B0503020202020204" pitchFamily="34" charset="0"/>
              </a:rPr>
              <a:t>Satoshi YANO</a:t>
            </a:r>
          </a:p>
          <a:p>
            <a:r>
              <a:rPr lang="en-US" altLang="ja-JP" sz="4000" b="1" dirty="0"/>
              <a:t>Hiroshima University</a:t>
            </a:r>
            <a:endParaRPr kumimoji="1" lang="en-US" altLang="ja-JP" sz="4000" b="1" dirty="0">
              <a:latin typeface="Avenir Next" panose="020B0503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156858-0E88-70E6-817E-E9AB155B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727" y="297388"/>
            <a:ext cx="2215091" cy="1595966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D2F01C-E1E7-810B-7FB2-C8DF82FD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80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8192B9-8E23-3DD5-DE16-4E05113F761B}"/>
              </a:ext>
            </a:extLst>
          </p:cNvPr>
          <p:cNvSpPr/>
          <p:nvPr/>
        </p:nvSpPr>
        <p:spPr>
          <a:xfrm>
            <a:off x="10580914" y="0"/>
            <a:ext cx="1448790" cy="143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EFA6D0-6647-7F7F-6C6B-AF89DD78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From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6E23C4-331B-63AB-2EB5-460D228D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3577"/>
            <a:ext cx="8223277" cy="4829297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u="sng" dirty="0"/>
              <a:t>30um</a:t>
            </a:r>
            <a:r>
              <a:rPr lang="en-US" altLang="ja-JP" dirty="0"/>
              <a:t> thickness result has been presented</a:t>
            </a:r>
          </a:p>
          <a:p>
            <a:pPr lvl="1"/>
            <a:r>
              <a:rPr lang="en-US" altLang="ja-JP" dirty="0"/>
              <a:t>σ</a:t>
            </a:r>
            <a:r>
              <a:rPr lang="en-US" altLang="ja-JP" baseline="-25000" dirty="0"/>
              <a:t>t</a:t>
            </a:r>
            <a:r>
              <a:rPr lang="en-US" altLang="ja-JP" dirty="0"/>
              <a:t>~63 </a:t>
            </a:r>
            <a:r>
              <a:rPr lang="en-US" altLang="ja-JP" dirty="0" err="1"/>
              <a:t>ps</a:t>
            </a:r>
            <a:r>
              <a:rPr lang="en-US" altLang="ja-JP" dirty="0"/>
              <a:t> and σ</a:t>
            </a:r>
            <a:r>
              <a:rPr lang="en-US" altLang="ja-JP" baseline="-25000" dirty="0"/>
              <a:t>x</a:t>
            </a:r>
            <a:r>
              <a:rPr lang="en-US" altLang="ja-JP" dirty="0"/>
              <a:t>~32 um</a:t>
            </a:r>
          </a:p>
          <a:p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Full-size strip-type and pixel-type sensor have been tested at DESY in December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Analysis is on going</a:t>
            </a:r>
          </a:p>
          <a:p>
            <a:pPr lvl="1"/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FCFDv1.1 has been tested with small-size strip-type sensor (eRD112 FY23 sensor) at DESY in August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σ</a:t>
            </a:r>
            <a:r>
              <a:rPr lang="en-US" altLang="ja-JP" baseline="-25000" dirty="0">
                <a:solidFill>
                  <a:schemeClr val="bg1"/>
                </a:solidFill>
              </a:rPr>
              <a:t>t</a:t>
            </a:r>
            <a:r>
              <a:rPr lang="en-US" altLang="ja-JP" dirty="0">
                <a:solidFill>
                  <a:schemeClr val="bg1"/>
                </a:solidFill>
              </a:rPr>
              <a:t>~40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and σ</a:t>
            </a:r>
            <a:r>
              <a:rPr lang="en-US" altLang="ja-JP" baseline="-25000" dirty="0">
                <a:solidFill>
                  <a:schemeClr val="bg1"/>
                </a:solidFill>
              </a:rPr>
              <a:t>x</a:t>
            </a:r>
            <a:r>
              <a:rPr lang="en-US" altLang="ja-JP" dirty="0">
                <a:solidFill>
                  <a:schemeClr val="bg1"/>
                </a:solidFill>
              </a:rPr>
              <a:t>~15 um</a:t>
            </a:r>
          </a:p>
          <a:p>
            <a:pPr lvl="2"/>
            <a:r>
              <a:rPr lang="en-US" altLang="ja-JP" dirty="0">
                <a:solidFill>
                  <a:schemeClr val="bg1"/>
                </a:solidFill>
              </a:rPr>
              <a:t>Sensor + PCB board was ~35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endParaRPr lang="en-US" altLang="ja-JP" dirty="0">
              <a:solidFill>
                <a:schemeClr val="bg1"/>
              </a:solidFill>
            </a:endParaRPr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F2643D-CBF5-2D12-3CC3-83FA8332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E5A38E-3DA7-E6BE-6688-22DBB3BE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64" y="444712"/>
            <a:ext cx="2440911" cy="19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6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3B03-533C-5312-D999-531DF4A1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5973F66-7B06-53D5-644B-D2ACBA495AAE}"/>
              </a:ext>
            </a:extLst>
          </p:cNvPr>
          <p:cNvSpPr/>
          <p:nvPr/>
        </p:nvSpPr>
        <p:spPr>
          <a:xfrm>
            <a:off x="10580914" y="0"/>
            <a:ext cx="1448790" cy="143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98126D8-7E47-0F73-EFF3-6FAD33D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From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A40CF2-91F7-5A41-0286-9AFEEA41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3577"/>
            <a:ext cx="8223277" cy="4829297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u="sng" dirty="0"/>
              <a:t>30um</a:t>
            </a:r>
            <a:r>
              <a:rPr lang="en-US" altLang="ja-JP" dirty="0"/>
              <a:t> thickness result has been presented</a:t>
            </a:r>
          </a:p>
          <a:p>
            <a:pPr lvl="1"/>
            <a:r>
              <a:rPr lang="en-US" altLang="ja-JP" dirty="0"/>
              <a:t>σ</a:t>
            </a:r>
            <a:r>
              <a:rPr lang="en-US" altLang="ja-JP" baseline="-25000" dirty="0"/>
              <a:t>t</a:t>
            </a:r>
            <a:r>
              <a:rPr lang="en-US" altLang="ja-JP" dirty="0"/>
              <a:t>~63 </a:t>
            </a:r>
            <a:r>
              <a:rPr lang="en-US" altLang="ja-JP" dirty="0" err="1"/>
              <a:t>ps</a:t>
            </a:r>
            <a:r>
              <a:rPr lang="en-US" altLang="ja-JP" dirty="0"/>
              <a:t> and σ</a:t>
            </a:r>
            <a:r>
              <a:rPr lang="en-US" altLang="ja-JP" baseline="-25000" dirty="0"/>
              <a:t>x</a:t>
            </a:r>
            <a:r>
              <a:rPr lang="en-US" altLang="ja-JP" dirty="0"/>
              <a:t>~32 um</a:t>
            </a:r>
          </a:p>
          <a:p>
            <a:endParaRPr lang="en-US" altLang="ja-JP" dirty="0"/>
          </a:p>
          <a:p>
            <a:r>
              <a:rPr lang="en-US" altLang="ja-JP" dirty="0"/>
              <a:t>Full-size strip-type and pixel-type sensor have been tested at DESY in December</a:t>
            </a:r>
          </a:p>
          <a:p>
            <a:pPr lvl="1"/>
            <a:r>
              <a:rPr lang="en-US" altLang="ja-JP" dirty="0"/>
              <a:t>Analysis is on going</a:t>
            </a:r>
          </a:p>
          <a:p>
            <a:pPr lvl="1"/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FCFDv1.1 has been tested with small-size strip-type sensor (eRD112 FY23 sensor) at DESY in August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σ</a:t>
            </a:r>
            <a:r>
              <a:rPr lang="en-US" altLang="ja-JP" baseline="-25000" dirty="0">
                <a:solidFill>
                  <a:schemeClr val="bg1"/>
                </a:solidFill>
              </a:rPr>
              <a:t>t</a:t>
            </a:r>
            <a:r>
              <a:rPr lang="en-US" altLang="ja-JP" dirty="0">
                <a:solidFill>
                  <a:schemeClr val="bg1"/>
                </a:solidFill>
              </a:rPr>
              <a:t>~40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r>
              <a:rPr lang="en-US" altLang="ja-JP" dirty="0">
                <a:solidFill>
                  <a:schemeClr val="bg1"/>
                </a:solidFill>
              </a:rPr>
              <a:t> and σ</a:t>
            </a:r>
            <a:r>
              <a:rPr lang="en-US" altLang="ja-JP" baseline="-25000" dirty="0">
                <a:solidFill>
                  <a:schemeClr val="bg1"/>
                </a:solidFill>
              </a:rPr>
              <a:t>x</a:t>
            </a:r>
            <a:r>
              <a:rPr lang="en-US" altLang="ja-JP" dirty="0">
                <a:solidFill>
                  <a:schemeClr val="bg1"/>
                </a:solidFill>
              </a:rPr>
              <a:t>~15 um</a:t>
            </a:r>
          </a:p>
          <a:p>
            <a:pPr lvl="2"/>
            <a:r>
              <a:rPr lang="en-US" altLang="ja-JP" dirty="0">
                <a:solidFill>
                  <a:schemeClr val="bg1"/>
                </a:solidFill>
              </a:rPr>
              <a:t>Sensor + PCB board was ~35 </a:t>
            </a:r>
            <a:r>
              <a:rPr lang="en-US" altLang="ja-JP" dirty="0" err="1">
                <a:solidFill>
                  <a:schemeClr val="bg1"/>
                </a:solidFill>
              </a:rPr>
              <a:t>ps</a:t>
            </a:r>
            <a:endParaRPr lang="en-US" altLang="ja-JP" dirty="0">
              <a:solidFill>
                <a:schemeClr val="bg1"/>
              </a:solidFill>
            </a:endParaRPr>
          </a:p>
          <a:p>
            <a:pPr lvl="1"/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5C82BC-E523-AF0C-C645-FC789A55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F8B7EC-8620-7614-C7C3-5B8D84F2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64" y="444712"/>
            <a:ext cx="2440911" cy="19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0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C7F6-40C4-E796-04E1-CC1DD01F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776CC1D-2942-F223-E3BD-50AF6C6B4051}"/>
              </a:ext>
            </a:extLst>
          </p:cNvPr>
          <p:cNvSpPr/>
          <p:nvPr/>
        </p:nvSpPr>
        <p:spPr>
          <a:xfrm>
            <a:off x="10580914" y="0"/>
            <a:ext cx="1448790" cy="143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A7BBB6D-6223-6647-1A1D-D40FD71C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 From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A03AA-417B-B388-DB9D-C8A7C458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3577"/>
            <a:ext cx="8223277" cy="4829297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u="sng" dirty="0"/>
              <a:t>30um</a:t>
            </a:r>
            <a:r>
              <a:rPr lang="en-US" altLang="ja-JP" dirty="0"/>
              <a:t> thickness result has been presented</a:t>
            </a:r>
          </a:p>
          <a:p>
            <a:pPr lvl="1"/>
            <a:r>
              <a:rPr lang="en-US" altLang="ja-JP" dirty="0"/>
              <a:t>σ</a:t>
            </a:r>
            <a:r>
              <a:rPr lang="en-US" altLang="ja-JP" baseline="-25000" dirty="0"/>
              <a:t>t</a:t>
            </a:r>
            <a:r>
              <a:rPr lang="en-US" altLang="ja-JP" dirty="0"/>
              <a:t>~63 </a:t>
            </a:r>
            <a:r>
              <a:rPr lang="en-US" altLang="ja-JP" dirty="0" err="1"/>
              <a:t>ps</a:t>
            </a:r>
            <a:r>
              <a:rPr lang="en-US" altLang="ja-JP" dirty="0"/>
              <a:t> and σ</a:t>
            </a:r>
            <a:r>
              <a:rPr lang="en-US" altLang="ja-JP" baseline="-25000" dirty="0"/>
              <a:t>x</a:t>
            </a:r>
            <a:r>
              <a:rPr lang="en-US" altLang="ja-JP" dirty="0"/>
              <a:t>~32 um</a:t>
            </a:r>
          </a:p>
          <a:p>
            <a:endParaRPr lang="en-US" altLang="ja-JP" dirty="0"/>
          </a:p>
          <a:p>
            <a:r>
              <a:rPr lang="en-US" altLang="ja-JP" dirty="0"/>
              <a:t>Full-size strip-type and pixel-type sensor have been tested at DESY in December</a:t>
            </a:r>
          </a:p>
          <a:p>
            <a:pPr lvl="1"/>
            <a:r>
              <a:rPr lang="en-US" altLang="ja-JP" dirty="0"/>
              <a:t>Analysis is on going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FCFDv1.1 has been tested with small-size strip-type sensor (eRD112 FY23 sensor) at DESY in August</a:t>
            </a:r>
          </a:p>
          <a:p>
            <a:pPr lvl="1"/>
            <a:r>
              <a:rPr lang="en-US" altLang="ja-JP" dirty="0"/>
              <a:t>σ</a:t>
            </a:r>
            <a:r>
              <a:rPr lang="en-US" altLang="ja-JP" baseline="-25000" dirty="0"/>
              <a:t>t</a:t>
            </a:r>
            <a:r>
              <a:rPr lang="en-US" altLang="ja-JP" dirty="0"/>
              <a:t>~40 </a:t>
            </a:r>
            <a:r>
              <a:rPr lang="en-US" altLang="ja-JP" dirty="0" err="1"/>
              <a:t>ps</a:t>
            </a:r>
            <a:r>
              <a:rPr lang="en-US" altLang="ja-JP" dirty="0"/>
              <a:t> and σ</a:t>
            </a:r>
            <a:r>
              <a:rPr lang="en-US" altLang="ja-JP" baseline="-25000" dirty="0"/>
              <a:t>x</a:t>
            </a:r>
            <a:r>
              <a:rPr lang="en-US" altLang="ja-JP" dirty="0"/>
              <a:t>~15 um</a:t>
            </a:r>
          </a:p>
          <a:p>
            <a:pPr lvl="2"/>
            <a:r>
              <a:rPr lang="en-US" altLang="ja-JP" dirty="0"/>
              <a:t>Sensor + PCB board was ~35 </a:t>
            </a:r>
            <a:r>
              <a:rPr lang="en-US" altLang="ja-JP" dirty="0" err="1"/>
              <a:t>ps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771C7C-C505-2B4A-8B03-65092B035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E9CBB1-8290-20F9-9A6B-1A2302B9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64" y="444712"/>
            <a:ext cx="2440911" cy="19587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6FD6871-EFE7-B1D0-D20C-5ECF2635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602" y="2657066"/>
            <a:ext cx="2662305" cy="19546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AE4BE1-270C-EAF2-0607-288877805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464" y="4893901"/>
            <a:ext cx="2527506" cy="19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8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0CFD-3C4B-3F75-34E3-D7516B692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4E083-14D6-722E-CC0C-F8341E08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Test Beam Campaign in 2026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44256E-C122-E473-6197-767552FD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384"/>
            <a:ext cx="10515600" cy="5043797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KEK-PS, electron @ ~6.5 GeV (Fortunately obtained by chance, parasite)</a:t>
            </a:r>
          </a:p>
          <a:p>
            <a:pPr lvl="1"/>
            <a:r>
              <a:rPr lang="en-US" altLang="ja-JP" u="sng" dirty="0"/>
              <a:t>Fixed: Feb. 19</a:t>
            </a:r>
            <a:r>
              <a:rPr lang="en-US" altLang="ja-JP" u="sng" baseline="30000" dirty="0"/>
              <a:t>th</a:t>
            </a:r>
            <a:r>
              <a:rPr lang="en-US" altLang="ja-JP" u="sng" dirty="0"/>
              <a:t>  ~ 25</a:t>
            </a:r>
            <a:r>
              <a:rPr lang="en-US" altLang="ja-JP" u="sng" baseline="30000" dirty="0"/>
              <a:t>th</a:t>
            </a:r>
            <a:r>
              <a:rPr lang="en-US" altLang="ja-JP" u="sng" dirty="0"/>
              <a:t> </a:t>
            </a:r>
          </a:p>
          <a:p>
            <a:pPr lvl="1"/>
            <a:r>
              <a:rPr lang="en-US" altLang="ja-JP" dirty="0"/>
              <a:t>Primary Goal</a:t>
            </a:r>
          </a:p>
          <a:p>
            <a:pPr lvl="2"/>
            <a:r>
              <a:rPr lang="en-US" altLang="ja-JP" dirty="0"/>
              <a:t>20um and 30um pixel-type sensor test</a:t>
            </a:r>
          </a:p>
          <a:p>
            <a:pPr lvl="2"/>
            <a:r>
              <a:rPr lang="en-US" altLang="ja-JP" dirty="0"/>
              <a:t>20um, 30um, 50um strip-type sensor test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Tohoku-RARiS, electron @ 800 MeV (main)</a:t>
            </a:r>
          </a:p>
          <a:p>
            <a:pPr lvl="1"/>
            <a:r>
              <a:rPr lang="en-US" altLang="ja-JP" u="sng" dirty="0"/>
              <a:t>Fixed: Mar. 3</a:t>
            </a:r>
            <a:r>
              <a:rPr lang="en-US" altLang="ja-JP" u="sng" baseline="30000" dirty="0"/>
              <a:t>rd</a:t>
            </a:r>
            <a:r>
              <a:rPr lang="en-US" altLang="ja-JP" u="sng" dirty="0"/>
              <a:t>  ~ 6</a:t>
            </a:r>
            <a:r>
              <a:rPr lang="en-US" altLang="ja-JP" u="sng" baseline="30000" dirty="0"/>
              <a:t>th</a:t>
            </a:r>
            <a:r>
              <a:rPr lang="en-US" altLang="ja-JP" u="sng" dirty="0"/>
              <a:t> </a:t>
            </a:r>
          </a:p>
          <a:p>
            <a:pPr lvl="1"/>
            <a:r>
              <a:rPr lang="en-US" altLang="ja-JP" dirty="0"/>
              <a:t>Primary Goal</a:t>
            </a:r>
          </a:p>
          <a:p>
            <a:pPr lvl="2"/>
            <a:r>
              <a:rPr lang="en-US" altLang="ja-JP" dirty="0"/>
              <a:t>New geometry strip-type sensor (20um, 30um, 50um) test</a:t>
            </a:r>
          </a:p>
          <a:p>
            <a:pPr lvl="2"/>
            <a:r>
              <a:rPr lang="en-US" altLang="ja-JP" dirty="0"/>
              <a:t>Homework of previous beam tests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CERN-SPS, proton @ 120 GeV (main)</a:t>
            </a:r>
          </a:p>
          <a:p>
            <a:pPr lvl="1"/>
            <a:r>
              <a:rPr lang="en-US" altLang="ja-JP" dirty="0"/>
              <a:t>May/Eary June (Requested)</a:t>
            </a:r>
          </a:p>
          <a:p>
            <a:pPr lvl="1"/>
            <a:r>
              <a:rPr lang="en-US" altLang="ja-JP" dirty="0"/>
              <a:t>Primary Goal: Test of EICROC1 with full-size pixel sensor (under discussion)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KEK-PS, electron @ ~6.5 GeV (main)</a:t>
            </a:r>
          </a:p>
          <a:p>
            <a:pPr lvl="1"/>
            <a:r>
              <a:rPr lang="en-US" altLang="ja-JP" dirty="0"/>
              <a:t>Oct. to Dec (We will request the beam-time)</a:t>
            </a:r>
          </a:p>
          <a:p>
            <a:pPr lvl="1"/>
            <a:r>
              <a:rPr lang="en-US" altLang="ja-JP" dirty="0"/>
              <a:t>Primary Goal: BTOF sensor + FCFDv1.2 and the first full-chain test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011724-960D-B49A-B73A-34F96D90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endParaRPr lang="ja-JP" altLang="en-US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6C4CA9EF-33DD-2222-D552-35C8EA479061}"/>
              </a:ext>
            </a:extLst>
          </p:cNvPr>
          <p:cNvSpPr/>
          <p:nvPr/>
        </p:nvSpPr>
        <p:spPr>
          <a:xfrm>
            <a:off x="5493908" y="2387308"/>
            <a:ext cx="247950" cy="3693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1AB76B-7E2F-325A-4B6A-DCD8A06F1BDB}"/>
              </a:ext>
            </a:extLst>
          </p:cNvPr>
          <p:cNvSpPr txBox="1"/>
          <p:nvPr/>
        </p:nvSpPr>
        <p:spPr>
          <a:xfrm>
            <a:off x="5765608" y="2387308"/>
            <a:ext cx="407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venir Next" panose="020B0503020202020204" pitchFamily="34" charset="0"/>
              </a:rPr>
              <a:t>Using oscilloscope (</a:t>
            </a:r>
            <a:r>
              <a:rPr lang="en-US" altLang="ja-JP" dirty="0">
                <a:latin typeface="Avenir Next" panose="020B0503020202020204" pitchFamily="34" charset="0"/>
              </a:rPr>
              <a:t>8 GHz, 20GS/s</a:t>
            </a:r>
            <a:r>
              <a:rPr kumimoji="1" lang="en-US" altLang="ja-JP" dirty="0">
                <a:latin typeface="Avenir Next" panose="020B0503020202020204" pitchFamily="34" charset="0"/>
              </a:rPr>
              <a:t>) 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306709-377C-7B25-1D76-895EB22EA26C}"/>
              </a:ext>
            </a:extLst>
          </p:cNvPr>
          <p:cNvSpPr txBox="1"/>
          <p:nvPr/>
        </p:nvSpPr>
        <p:spPr>
          <a:xfrm>
            <a:off x="7283402" y="3892945"/>
            <a:ext cx="392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venir Next" panose="020B0503020202020204" pitchFamily="34" charset="0"/>
              </a:rPr>
              <a:t>Using oscilloscope  (</a:t>
            </a:r>
            <a:r>
              <a:rPr lang="en-US" altLang="ja-JP" dirty="0">
                <a:latin typeface="Avenir Next" panose="020B0503020202020204" pitchFamily="34" charset="0"/>
              </a:rPr>
              <a:t>8 GHz, 20GS/s</a:t>
            </a:r>
            <a:r>
              <a:rPr kumimoji="1" lang="en-US" altLang="ja-JP" dirty="0">
                <a:latin typeface="Avenir Next" panose="020B0503020202020204" pitchFamily="34" charset="0"/>
              </a:rPr>
              <a:t>) 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8BBCFDE8-FB1B-4873-23B1-0803E0339D38}"/>
              </a:ext>
            </a:extLst>
          </p:cNvPr>
          <p:cNvSpPr/>
          <p:nvPr/>
        </p:nvSpPr>
        <p:spPr>
          <a:xfrm>
            <a:off x="6893217" y="3892945"/>
            <a:ext cx="247950" cy="36933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9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13BB4-8E1B-B508-30C4-402D4BFD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F6550A-458A-69DE-AD0C-9D431FE3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031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Backup</a:t>
            </a:r>
            <a:endParaRPr kumimoji="1" lang="ja-JP" altLang="en-US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E5117484-6D13-0DC4-5F62-B176DA71B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7954" y="803192"/>
            <a:ext cx="974971" cy="365125"/>
          </a:xfrm>
        </p:spPr>
        <p:txBody>
          <a:bodyPr/>
          <a:lstStyle/>
          <a:p>
            <a:fld id="{AD205370-C637-4846-87B7-5B2B0087EC4D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192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3F619F-0B0C-6C46-FC9C-60AFF1FD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Multiple Scattering Effect @ RARiS</a:t>
            </a:r>
            <a:endParaRPr kumimoji="1" lang="ja-JP" altLang="en-US"/>
          </a:p>
        </p:txBody>
      </p:sp>
      <p:pic>
        <p:nvPicPr>
          <p:cNvPr id="6" name="コンテンツ プレースホルダー 5" descr="コンピューターの画面&#10;&#10;AI 生成コンテンツは誤りを含む可能性があります。">
            <a:extLst>
              <a:ext uri="{FF2B5EF4-FFF2-40B4-BE49-F238E27FC236}">
                <a16:creationId xmlns:a16="http://schemas.microsoft.com/office/drawing/2014/main" id="{8D1F9830-AEF8-DE7C-5570-FF1D786B3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413" t="20911" r="21064" b="20528"/>
          <a:stretch>
            <a:fillRect/>
          </a:stretch>
        </p:blipFill>
        <p:spPr>
          <a:xfrm rot="16200000">
            <a:off x="7750461" y="2116817"/>
            <a:ext cx="4118103" cy="3088575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19AD70-F335-5BD2-42EE-D3E7490E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0AB2DE-813F-9A3D-3B30-1671290EDE6A}"/>
              </a:ext>
            </a:extLst>
          </p:cNvPr>
          <p:cNvSpPr txBox="1">
            <a:spLocks/>
          </p:cNvSpPr>
          <p:nvPr/>
        </p:nvSpPr>
        <p:spPr>
          <a:xfrm>
            <a:off x="838200" y="2998322"/>
            <a:ext cx="7165769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The new board with a hole under sensor has been developed</a:t>
            </a:r>
          </a:p>
          <a:p>
            <a:pPr lvl="1"/>
            <a:r>
              <a:rPr lang="en-US" altLang="ja-JP" dirty="0" err="1"/>
              <a:t>Δθ</a:t>
            </a:r>
            <a:r>
              <a:rPr lang="en-US" altLang="ja-JP" dirty="0"/>
              <a:t> ~ 0.94 </a:t>
            </a:r>
            <a:r>
              <a:rPr lang="en-US" altLang="ja-JP" dirty="0" err="1"/>
              <a:t>mrad</a:t>
            </a:r>
            <a:r>
              <a:rPr lang="en-US" altLang="ja-JP" dirty="0"/>
              <a:t> @ 800 MeV</a:t>
            </a:r>
          </a:p>
          <a:p>
            <a:pPr marL="457200" lvl="1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867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79F19-C72E-803A-6C9A-0AC58C00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Plan-B Sensors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F8B056-6EE1-A1AD-1B26-FF1B0E66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59151" cy="4351338"/>
          </a:xfrm>
        </p:spPr>
        <p:txBody>
          <a:bodyPr/>
          <a:lstStyle/>
          <a:p>
            <a:r>
              <a:rPr kumimoji="1" lang="en-US" altLang="ja-JP" dirty="0"/>
              <a:t>Larger-Gap and Shorten Strip Sensor</a:t>
            </a:r>
          </a:p>
          <a:p>
            <a:pPr lvl="1"/>
            <a:r>
              <a:rPr lang="en-US" altLang="ja-JP" dirty="0"/>
              <a:t>Geometry: 2x64=128ch </a:t>
            </a:r>
            <a:r>
              <a:rPr lang="ja-JP" altLang="en-US"/>
              <a:t>→</a:t>
            </a:r>
            <a:r>
              <a:rPr lang="en-US" altLang="ja-JP" dirty="0"/>
              <a:t> 4x32=128ch</a:t>
            </a:r>
          </a:p>
          <a:p>
            <a:pPr lvl="1"/>
            <a:r>
              <a:rPr lang="en-US" altLang="ja-JP" dirty="0"/>
              <a:t>Strip length: 10mm x 50um </a:t>
            </a:r>
            <a:r>
              <a:rPr lang="ja-JP" altLang="en-US"/>
              <a:t>→</a:t>
            </a:r>
            <a:r>
              <a:rPr lang="en-US" altLang="ja-JP" dirty="0"/>
              <a:t> 5mm x 50um</a:t>
            </a:r>
          </a:p>
          <a:p>
            <a:pPr lvl="1"/>
            <a:r>
              <a:rPr kumimoji="1" lang="en-US" altLang="ja-JP" dirty="0"/>
              <a:t>Strip Pitch: 500</a:t>
            </a:r>
            <a:r>
              <a:rPr lang="en-US" altLang="ja-JP" dirty="0"/>
              <a:t>um </a:t>
            </a:r>
            <a:r>
              <a:rPr lang="ja-JP" altLang="en-US"/>
              <a:t>→</a:t>
            </a:r>
            <a:r>
              <a:rPr lang="en-US" altLang="ja-JP" dirty="0"/>
              <a:t> 1000um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Double-Layer Strip Sensor</a:t>
            </a:r>
          </a:p>
          <a:p>
            <a:pPr lvl="1"/>
            <a:r>
              <a:rPr lang="en-US" altLang="ja-JP" dirty="0"/>
              <a:t>Second metal layer is implemented to readout perpendicular direction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69F6B1-3B30-576E-1987-671F5A49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16</a:t>
            </a:fld>
            <a:endParaRPr lang="ja-JP" altLang="en-US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3A3EA774-4BBF-8B9A-BDC7-E40FE3BC8F56}"/>
              </a:ext>
            </a:extLst>
          </p:cNvPr>
          <p:cNvGrpSpPr/>
          <p:nvPr/>
        </p:nvGrpSpPr>
        <p:grpSpPr>
          <a:xfrm>
            <a:off x="9269882" y="1233488"/>
            <a:ext cx="1440000" cy="2304000"/>
            <a:chOff x="9402791" y="1742444"/>
            <a:chExt cx="1440000" cy="23040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639BB76-D20F-595C-B0C1-DBF4E82ADE39}"/>
                </a:ext>
              </a:extLst>
            </p:cNvPr>
            <p:cNvSpPr/>
            <p:nvPr/>
          </p:nvSpPr>
          <p:spPr>
            <a:xfrm>
              <a:off x="9402791" y="1742444"/>
              <a:ext cx="1440000" cy="23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68BFF93E-2AAA-450C-7CA6-78669207E73D}"/>
                </a:ext>
              </a:extLst>
            </p:cNvPr>
            <p:cNvGrpSpPr/>
            <p:nvPr/>
          </p:nvGrpSpPr>
          <p:grpSpPr>
            <a:xfrm>
              <a:off x="9464533" y="1822753"/>
              <a:ext cx="1305916" cy="72000"/>
              <a:chOff x="9467183" y="1822753"/>
              <a:chExt cx="1305916" cy="72000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08C6BE0-A189-80DF-13CD-2F59B1AA6AA2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4CF2F9FD-1D85-84E3-B24C-FDE24C99BDFE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D0204270-F614-C099-0591-E07BD4FA45C5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10A0F336-B499-1BB7-A50B-8E4E7701897D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B102594-C7BE-05E0-DB20-50925E1205CE}"/>
                </a:ext>
              </a:extLst>
            </p:cNvPr>
            <p:cNvGrpSpPr/>
            <p:nvPr/>
          </p:nvGrpSpPr>
          <p:grpSpPr>
            <a:xfrm>
              <a:off x="9464533" y="1975062"/>
              <a:ext cx="1305916" cy="72000"/>
              <a:chOff x="9467183" y="1822753"/>
              <a:chExt cx="1305916" cy="72000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768E874-46F0-F192-3280-0443D84F597E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D2A63C63-4B43-6115-8154-5EA9AAF1FAC6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AD1EBF65-D5A8-15E9-7890-06CA82C68651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1E1593BE-B575-80BB-7036-4740207DEFCB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ABE0D1D4-8913-C019-B579-ED5A5A016748}"/>
                </a:ext>
              </a:extLst>
            </p:cNvPr>
            <p:cNvGrpSpPr/>
            <p:nvPr/>
          </p:nvGrpSpPr>
          <p:grpSpPr>
            <a:xfrm>
              <a:off x="9464533" y="2127371"/>
              <a:ext cx="1305916" cy="72000"/>
              <a:chOff x="9467183" y="1822753"/>
              <a:chExt cx="1305916" cy="72000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65D95CA2-1E55-51D5-867A-2DF5D5BDA887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20E44F3-5936-2635-B322-048785C8362B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B8DBC37A-0E9F-1458-B90C-591068C1C485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9E1E1AF-1A8E-6D30-C6E4-2623DF64B0B4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454F5A8-4F81-B5E3-E978-80AAB1486DEB}"/>
                </a:ext>
              </a:extLst>
            </p:cNvPr>
            <p:cNvGrpSpPr/>
            <p:nvPr/>
          </p:nvGrpSpPr>
          <p:grpSpPr>
            <a:xfrm>
              <a:off x="9464533" y="2279680"/>
              <a:ext cx="1305916" cy="72000"/>
              <a:chOff x="9467183" y="1822753"/>
              <a:chExt cx="1305916" cy="72000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381950F-7BEF-D1D6-5FE8-A04CD7E90F0B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37596FE0-A024-F897-AEA2-8699B17AEB8B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A2D8FEA6-5E8A-A9D6-6A76-17C0B10B3B18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2CB9F6E3-2C95-233A-043D-9D5A9F3025DE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638ED25-8FA0-6D02-F951-BA74F942CE97}"/>
                </a:ext>
              </a:extLst>
            </p:cNvPr>
            <p:cNvGrpSpPr/>
            <p:nvPr/>
          </p:nvGrpSpPr>
          <p:grpSpPr>
            <a:xfrm>
              <a:off x="9490185" y="3429000"/>
              <a:ext cx="1305916" cy="72000"/>
              <a:chOff x="9467183" y="1822753"/>
              <a:chExt cx="1305916" cy="72000"/>
            </a:xfrm>
          </p:grpSpPr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12B31C74-BF9E-C73D-4C3B-BA713934C553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97482256-87F2-EE47-72BD-E4AD2052A2F7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F41375BF-6084-BC64-5C8C-021910FF6BE0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F838CA83-0D42-C3F1-35D9-2F4E5F9B783B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01C7CD8F-A396-BEBB-47E5-8EE3B04B7759}"/>
                </a:ext>
              </a:extLst>
            </p:cNvPr>
            <p:cNvGrpSpPr/>
            <p:nvPr/>
          </p:nvGrpSpPr>
          <p:grpSpPr>
            <a:xfrm>
              <a:off x="9490185" y="3581309"/>
              <a:ext cx="1305916" cy="72000"/>
              <a:chOff x="9467183" y="1822753"/>
              <a:chExt cx="1305916" cy="72000"/>
            </a:xfrm>
          </p:grpSpPr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BA846E55-0685-4623-8819-3749767C26B8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F3B30ECE-30C0-D8CF-5D31-EB628E3AAC2A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DDEEA39C-6E94-2015-61E3-6C8B3DCE1CB6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AB112035-D587-5942-E2A2-ED947655E3BC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AF64F9B6-EC87-8497-170A-4089692BF5F8}"/>
                </a:ext>
              </a:extLst>
            </p:cNvPr>
            <p:cNvGrpSpPr/>
            <p:nvPr/>
          </p:nvGrpSpPr>
          <p:grpSpPr>
            <a:xfrm>
              <a:off x="9490185" y="3733618"/>
              <a:ext cx="1305916" cy="72000"/>
              <a:chOff x="9467183" y="1822753"/>
              <a:chExt cx="1305916" cy="72000"/>
            </a:xfrm>
          </p:grpSpPr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9FED0C3F-9683-0F74-CA87-8F9EFECFC36C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73682083-A193-C0CA-8322-E248AA55EDEC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A5D8D3AF-69FF-34BF-F2E2-975DB4AF941E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D7B34CDA-A8AA-0C4F-C164-F18C631C48C8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94E18CD2-5DC3-A1F3-854B-BDC134555AFB}"/>
                </a:ext>
              </a:extLst>
            </p:cNvPr>
            <p:cNvGrpSpPr/>
            <p:nvPr/>
          </p:nvGrpSpPr>
          <p:grpSpPr>
            <a:xfrm>
              <a:off x="9490185" y="3885927"/>
              <a:ext cx="1305916" cy="72000"/>
              <a:chOff x="9467183" y="1822753"/>
              <a:chExt cx="1305916" cy="72000"/>
            </a:xfrm>
          </p:grpSpPr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3DC51C10-679E-99B5-8470-A7DE1BC0D0C2}"/>
                  </a:ext>
                </a:extLst>
              </p:cNvPr>
              <p:cNvSpPr/>
              <p:nvPr/>
            </p:nvSpPr>
            <p:spPr>
              <a:xfrm>
                <a:off x="946718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B62A5BAB-FBDE-5304-D2D4-029C94F8424C}"/>
                  </a:ext>
                </a:extLst>
              </p:cNvPr>
              <p:cNvSpPr/>
              <p:nvPr/>
            </p:nvSpPr>
            <p:spPr>
              <a:xfrm>
                <a:off x="9806488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E3F73F65-E83E-545E-2910-CD3A3799AA62}"/>
                  </a:ext>
                </a:extLst>
              </p:cNvPr>
              <p:cNvSpPr/>
              <p:nvPr/>
            </p:nvSpPr>
            <p:spPr>
              <a:xfrm>
                <a:off x="10145793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5C4EBF04-1135-0D02-78F2-41DF04ED3517}"/>
                  </a:ext>
                </a:extLst>
              </p:cNvPr>
              <p:cNvSpPr/>
              <p:nvPr/>
            </p:nvSpPr>
            <p:spPr>
              <a:xfrm>
                <a:off x="10485099" y="1822753"/>
                <a:ext cx="288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8B42B543-1BF2-F448-D4AC-50B4D9D3C1A5}"/>
              </a:ext>
            </a:extLst>
          </p:cNvPr>
          <p:cNvGrpSpPr/>
          <p:nvPr/>
        </p:nvGrpSpPr>
        <p:grpSpPr>
          <a:xfrm>
            <a:off x="9264581" y="4221400"/>
            <a:ext cx="1440000" cy="2304000"/>
            <a:chOff x="7251526" y="4188875"/>
            <a:chExt cx="1440000" cy="2304000"/>
          </a:xfrm>
        </p:grpSpPr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286975E7-09F4-1425-AADC-99EBF1B536A9}"/>
                </a:ext>
              </a:extLst>
            </p:cNvPr>
            <p:cNvSpPr/>
            <p:nvPr/>
          </p:nvSpPr>
          <p:spPr>
            <a:xfrm>
              <a:off x="7251526" y="4188875"/>
              <a:ext cx="1440000" cy="230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F31DD059-6221-9059-63A7-136363810595}"/>
                </a:ext>
              </a:extLst>
            </p:cNvPr>
            <p:cNvGrpSpPr/>
            <p:nvPr/>
          </p:nvGrpSpPr>
          <p:grpSpPr>
            <a:xfrm>
              <a:off x="7334157" y="4269184"/>
              <a:ext cx="1274738" cy="594741"/>
              <a:chOff x="7334157" y="4269184"/>
              <a:chExt cx="1274738" cy="594741"/>
            </a:xfrm>
          </p:grpSpPr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CA578632-0E9C-FE02-8F1C-1A9759D99AC1}"/>
                  </a:ext>
                </a:extLst>
              </p:cNvPr>
              <p:cNvGrpSpPr/>
              <p:nvPr/>
            </p:nvGrpSpPr>
            <p:grpSpPr>
              <a:xfrm>
                <a:off x="7334158" y="4269184"/>
                <a:ext cx="1274737" cy="280001"/>
                <a:chOff x="7334158" y="4269184"/>
                <a:chExt cx="1274737" cy="280001"/>
              </a:xfrm>
            </p:grpSpPr>
            <p:grpSp>
              <p:nvGrpSpPr>
                <p:cNvPr id="98" name="グループ化 97">
                  <a:extLst>
                    <a:ext uri="{FF2B5EF4-FFF2-40B4-BE49-F238E27FC236}">
                      <a16:creationId xmlns:a16="http://schemas.microsoft.com/office/drawing/2014/main" id="{3D7A6401-A129-E982-2508-A0D2D3747560}"/>
                    </a:ext>
                  </a:extLst>
                </p:cNvPr>
                <p:cNvGrpSpPr/>
                <p:nvPr/>
              </p:nvGrpSpPr>
              <p:grpSpPr>
                <a:xfrm>
                  <a:off x="7334158" y="4269184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34" name="正方形/長方形 133">
                    <a:extLst>
                      <a:ext uri="{FF2B5EF4-FFF2-40B4-BE49-F238E27FC236}">
                        <a16:creationId xmlns:a16="http://schemas.microsoft.com/office/drawing/2014/main" id="{3C981067-998D-7C3D-56AF-47391542CD91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7" name="正方形/長方形 136">
                    <a:extLst>
                      <a:ext uri="{FF2B5EF4-FFF2-40B4-BE49-F238E27FC236}">
                        <a16:creationId xmlns:a16="http://schemas.microsoft.com/office/drawing/2014/main" id="{81188FD9-1D96-AAF7-AF43-34AAA3941CD8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38" name="グループ化 137">
                  <a:extLst>
                    <a:ext uri="{FF2B5EF4-FFF2-40B4-BE49-F238E27FC236}">
                      <a16:creationId xmlns:a16="http://schemas.microsoft.com/office/drawing/2014/main" id="{EEFD46E9-E610-5239-6535-13C518328A5E}"/>
                    </a:ext>
                  </a:extLst>
                </p:cNvPr>
                <p:cNvGrpSpPr/>
                <p:nvPr/>
              </p:nvGrpSpPr>
              <p:grpSpPr>
                <a:xfrm>
                  <a:off x="7334158" y="4371536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39" name="正方形/長方形 138">
                    <a:extLst>
                      <a:ext uri="{FF2B5EF4-FFF2-40B4-BE49-F238E27FC236}">
                        <a16:creationId xmlns:a16="http://schemas.microsoft.com/office/drawing/2014/main" id="{46874F22-EB3C-7480-2B25-6F808813E8D9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0" name="正方形/長方形 139">
                    <a:extLst>
                      <a:ext uri="{FF2B5EF4-FFF2-40B4-BE49-F238E27FC236}">
                        <a16:creationId xmlns:a16="http://schemas.microsoft.com/office/drawing/2014/main" id="{39ADDC12-74B3-D4B8-F280-6CCFD9855855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41" name="グループ化 140">
                  <a:extLst>
                    <a:ext uri="{FF2B5EF4-FFF2-40B4-BE49-F238E27FC236}">
                      <a16:creationId xmlns:a16="http://schemas.microsoft.com/office/drawing/2014/main" id="{93E087EC-71EA-DC97-5E27-766F4CE6EBEF}"/>
                    </a:ext>
                  </a:extLst>
                </p:cNvPr>
                <p:cNvGrpSpPr/>
                <p:nvPr/>
              </p:nvGrpSpPr>
              <p:grpSpPr>
                <a:xfrm>
                  <a:off x="7334158" y="4477185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42" name="正方形/長方形 141">
                    <a:extLst>
                      <a:ext uri="{FF2B5EF4-FFF2-40B4-BE49-F238E27FC236}">
                        <a16:creationId xmlns:a16="http://schemas.microsoft.com/office/drawing/2014/main" id="{A048C95E-15F3-D4C2-344C-5D00873180DB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" name="正方形/長方形 142">
                    <a:extLst>
                      <a:ext uri="{FF2B5EF4-FFF2-40B4-BE49-F238E27FC236}">
                        <a16:creationId xmlns:a16="http://schemas.microsoft.com/office/drawing/2014/main" id="{C31AF3E6-6BB6-3589-EB02-F834AAF92CA7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48" name="グループ化 147">
                <a:extLst>
                  <a:ext uri="{FF2B5EF4-FFF2-40B4-BE49-F238E27FC236}">
                    <a16:creationId xmlns:a16="http://schemas.microsoft.com/office/drawing/2014/main" id="{A1776465-863B-AB7C-24FE-8531718C5A89}"/>
                  </a:ext>
                </a:extLst>
              </p:cNvPr>
              <p:cNvGrpSpPr/>
              <p:nvPr/>
            </p:nvGrpSpPr>
            <p:grpSpPr>
              <a:xfrm>
                <a:off x="7334157" y="4583924"/>
                <a:ext cx="1274737" cy="280001"/>
                <a:chOff x="7334158" y="4269184"/>
                <a:chExt cx="1274737" cy="280001"/>
              </a:xfrm>
            </p:grpSpPr>
            <p:grpSp>
              <p:nvGrpSpPr>
                <p:cNvPr id="149" name="グループ化 148">
                  <a:extLst>
                    <a:ext uri="{FF2B5EF4-FFF2-40B4-BE49-F238E27FC236}">
                      <a16:creationId xmlns:a16="http://schemas.microsoft.com/office/drawing/2014/main" id="{4E0AEA0A-BF5B-9341-1BBA-0A3ACDEB6A58}"/>
                    </a:ext>
                  </a:extLst>
                </p:cNvPr>
                <p:cNvGrpSpPr/>
                <p:nvPr/>
              </p:nvGrpSpPr>
              <p:grpSpPr>
                <a:xfrm>
                  <a:off x="7334158" y="4269184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56" name="正方形/長方形 155">
                    <a:extLst>
                      <a:ext uri="{FF2B5EF4-FFF2-40B4-BE49-F238E27FC236}">
                        <a16:creationId xmlns:a16="http://schemas.microsoft.com/office/drawing/2014/main" id="{B1689F26-8EE7-54DF-1A94-4D30B689AF54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7" name="正方形/長方形 156">
                    <a:extLst>
                      <a:ext uri="{FF2B5EF4-FFF2-40B4-BE49-F238E27FC236}">
                        <a16:creationId xmlns:a16="http://schemas.microsoft.com/office/drawing/2014/main" id="{5954E795-3B26-C7D8-A5B3-94582042FAF7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0" name="グループ化 149">
                  <a:extLst>
                    <a:ext uri="{FF2B5EF4-FFF2-40B4-BE49-F238E27FC236}">
                      <a16:creationId xmlns:a16="http://schemas.microsoft.com/office/drawing/2014/main" id="{C0C8188A-9B4D-61F3-35EC-6547437A5792}"/>
                    </a:ext>
                  </a:extLst>
                </p:cNvPr>
                <p:cNvGrpSpPr/>
                <p:nvPr/>
              </p:nvGrpSpPr>
              <p:grpSpPr>
                <a:xfrm>
                  <a:off x="7334158" y="4371536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54" name="正方形/長方形 153">
                    <a:extLst>
                      <a:ext uri="{FF2B5EF4-FFF2-40B4-BE49-F238E27FC236}">
                        <a16:creationId xmlns:a16="http://schemas.microsoft.com/office/drawing/2014/main" id="{4E1E3CE0-DCA4-D4F5-B1C2-C6A170DFA3FD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5" name="正方形/長方形 154">
                    <a:extLst>
                      <a:ext uri="{FF2B5EF4-FFF2-40B4-BE49-F238E27FC236}">
                        <a16:creationId xmlns:a16="http://schemas.microsoft.com/office/drawing/2014/main" id="{EE090D6D-52AD-D3E9-3DE5-4DBBDD74873D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51" name="グループ化 150">
                  <a:extLst>
                    <a:ext uri="{FF2B5EF4-FFF2-40B4-BE49-F238E27FC236}">
                      <a16:creationId xmlns:a16="http://schemas.microsoft.com/office/drawing/2014/main" id="{D5F6A8EE-DA54-9493-277D-9938ADA71AF3}"/>
                    </a:ext>
                  </a:extLst>
                </p:cNvPr>
                <p:cNvGrpSpPr/>
                <p:nvPr/>
              </p:nvGrpSpPr>
              <p:grpSpPr>
                <a:xfrm>
                  <a:off x="7334158" y="4477185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52" name="正方形/長方形 151">
                    <a:extLst>
                      <a:ext uri="{FF2B5EF4-FFF2-40B4-BE49-F238E27FC236}">
                        <a16:creationId xmlns:a16="http://schemas.microsoft.com/office/drawing/2014/main" id="{DD5D1A2C-AFCE-29F2-FB2A-85B73C8F63C0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3" name="正方形/長方形 152">
                    <a:extLst>
                      <a:ext uri="{FF2B5EF4-FFF2-40B4-BE49-F238E27FC236}">
                        <a16:creationId xmlns:a16="http://schemas.microsoft.com/office/drawing/2014/main" id="{9A1EF800-F945-E55D-EF84-9B7DE566BD0E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FB4BACAC-3D1E-560D-37DE-FACD76C28E7C}"/>
                </a:ext>
              </a:extLst>
            </p:cNvPr>
            <p:cNvGrpSpPr/>
            <p:nvPr/>
          </p:nvGrpSpPr>
          <p:grpSpPr>
            <a:xfrm>
              <a:off x="7334157" y="5824004"/>
              <a:ext cx="1274738" cy="594741"/>
              <a:chOff x="7334157" y="4269184"/>
              <a:chExt cx="1274738" cy="594741"/>
            </a:xfrm>
          </p:grpSpPr>
          <p:grpSp>
            <p:nvGrpSpPr>
              <p:cNvPr id="160" name="グループ化 159">
                <a:extLst>
                  <a:ext uri="{FF2B5EF4-FFF2-40B4-BE49-F238E27FC236}">
                    <a16:creationId xmlns:a16="http://schemas.microsoft.com/office/drawing/2014/main" id="{FCCD9696-7DDD-9C7D-D934-5AC681FA64BA}"/>
                  </a:ext>
                </a:extLst>
              </p:cNvPr>
              <p:cNvGrpSpPr/>
              <p:nvPr/>
            </p:nvGrpSpPr>
            <p:grpSpPr>
              <a:xfrm>
                <a:off x="7334158" y="4269184"/>
                <a:ext cx="1274737" cy="280001"/>
                <a:chOff x="7334158" y="4269184"/>
                <a:chExt cx="1274737" cy="280001"/>
              </a:xfrm>
            </p:grpSpPr>
            <p:grpSp>
              <p:nvGrpSpPr>
                <p:cNvPr id="171" name="グループ化 170">
                  <a:extLst>
                    <a:ext uri="{FF2B5EF4-FFF2-40B4-BE49-F238E27FC236}">
                      <a16:creationId xmlns:a16="http://schemas.microsoft.com/office/drawing/2014/main" id="{B729EEC0-A03A-C74C-E240-D0BF19B2D09E}"/>
                    </a:ext>
                  </a:extLst>
                </p:cNvPr>
                <p:cNvGrpSpPr/>
                <p:nvPr/>
              </p:nvGrpSpPr>
              <p:grpSpPr>
                <a:xfrm>
                  <a:off x="7334158" y="4269184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78" name="正方形/長方形 177">
                    <a:extLst>
                      <a:ext uri="{FF2B5EF4-FFF2-40B4-BE49-F238E27FC236}">
                        <a16:creationId xmlns:a16="http://schemas.microsoft.com/office/drawing/2014/main" id="{C0A71303-FE4D-3DD9-B244-2BDE9568782E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9" name="正方形/長方形 178">
                    <a:extLst>
                      <a:ext uri="{FF2B5EF4-FFF2-40B4-BE49-F238E27FC236}">
                        <a16:creationId xmlns:a16="http://schemas.microsoft.com/office/drawing/2014/main" id="{B565337C-7AF0-65FB-BD66-00AE2F336A42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2" name="グループ化 171">
                  <a:extLst>
                    <a:ext uri="{FF2B5EF4-FFF2-40B4-BE49-F238E27FC236}">
                      <a16:creationId xmlns:a16="http://schemas.microsoft.com/office/drawing/2014/main" id="{88C03C75-3D95-125F-570A-81215BDBC931}"/>
                    </a:ext>
                  </a:extLst>
                </p:cNvPr>
                <p:cNvGrpSpPr/>
                <p:nvPr/>
              </p:nvGrpSpPr>
              <p:grpSpPr>
                <a:xfrm>
                  <a:off x="7334158" y="4371536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76" name="正方形/長方形 175">
                    <a:extLst>
                      <a:ext uri="{FF2B5EF4-FFF2-40B4-BE49-F238E27FC236}">
                        <a16:creationId xmlns:a16="http://schemas.microsoft.com/office/drawing/2014/main" id="{EA354D2E-DFFD-57E3-187B-EA639AF27615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7" name="正方形/長方形 176">
                    <a:extLst>
                      <a:ext uri="{FF2B5EF4-FFF2-40B4-BE49-F238E27FC236}">
                        <a16:creationId xmlns:a16="http://schemas.microsoft.com/office/drawing/2014/main" id="{F349D812-8C7C-476D-3DB4-42FD6DC2E452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73" name="グループ化 172">
                  <a:extLst>
                    <a:ext uri="{FF2B5EF4-FFF2-40B4-BE49-F238E27FC236}">
                      <a16:creationId xmlns:a16="http://schemas.microsoft.com/office/drawing/2014/main" id="{CAAC424F-30C3-CFE8-815E-01BC7D225F4C}"/>
                    </a:ext>
                  </a:extLst>
                </p:cNvPr>
                <p:cNvGrpSpPr/>
                <p:nvPr/>
              </p:nvGrpSpPr>
              <p:grpSpPr>
                <a:xfrm>
                  <a:off x="7334158" y="4477185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74" name="正方形/長方形 173">
                    <a:extLst>
                      <a:ext uri="{FF2B5EF4-FFF2-40B4-BE49-F238E27FC236}">
                        <a16:creationId xmlns:a16="http://schemas.microsoft.com/office/drawing/2014/main" id="{658665E8-25E6-9985-DC7B-641D70DB0A48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5" name="正方形/長方形 174">
                    <a:extLst>
                      <a:ext uri="{FF2B5EF4-FFF2-40B4-BE49-F238E27FC236}">
                        <a16:creationId xmlns:a16="http://schemas.microsoft.com/office/drawing/2014/main" id="{6E842755-0287-F792-ECFB-8B39BCF2479A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161" name="グループ化 160">
                <a:extLst>
                  <a:ext uri="{FF2B5EF4-FFF2-40B4-BE49-F238E27FC236}">
                    <a16:creationId xmlns:a16="http://schemas.microsoft.com/office/drawing/2014/main" id="{26766771-FE60-F2EA-590D-325A6D464757}"/>
                  </a:ext>
                </a:extLst>
              </p:cNvPr>
              <p:cNvGrpSpPr/>
              <p:nvPr/>
            </p:nvGrpSpPr>
            <p:grpSpPr>
              <a:xfrm>
                <a:off x="7334157" y="4583924"/>
                <a:ext cx="1274737" cy="280001"/>
                <a:chOff x="7334158" y="4269184"/>
                <a:chExt cx="1274737" cy="280001"/>
              </a:xfrm>
            </p:grpSpPr>
            <p:grpSp>
              <p:nvGrpSpPr>
                <p:cNvPr id="162" name="グループ化 161">
                  <a:extLst>
                    <a:ext uri="{FF2B5EF4-FFF2-40B4-BE49-F238E27FC236}">
                      <a16:creationId xmlns:a16="http://schemas.microsoft.com/office/drawing/2014/main" id="{FA03746F-D303-5982-06AA-2D4ACB0FBAB4}"/>
                    </a:ext>
                  </a:extLst>
                </p:cNvPr>
                <p:cNvGrpSpPr/>
                <p:nvPr/>
              </p:nvGrpSpPr>
              <p:grpSpPr>
                <a:xfrm>
                  <a:off x="7334158" y="4269184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69" name="正方形/長方形 168">
                    <a:extLst>
                      <a:ext uri="{FF2B5EF4-FFF2-40B4-BE49-F238E27FC236}">
                        <a16:creationId xmlns:a16="http://schemas.microsoft.com/office/drawing/2014/main" id="{E085B101-3E56-FA3B-A222-200EF6AAFD83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0" name="正方形/長方形 169">
                    <a:extLst>
                      <a:ext uri="{FF2B5EF4-FFF2-40B4-BE49-F238E27FC236}">
                        <a16:creationId xmlns:a16="http://schemas.microsoft.com/office/drawing/2014/main" id="{45188CC6-5FD4-9907-0382-2CF136199882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3" name="グループ化 162">
                  <a:extLst>
                    <a:ext uri="{FF2B5EF4-FFF2-40B4-BE49-F238E27FC236}">
                      <a16:creationId xmlns:a16="http://schemas.microsoft.com/office/drawing/2014/main" id="{3B5B6B52-6F83-7FC1-83A5-32CBB846610F}"/>
                    </a:ext>
                  </a:extLst>
                </p:cNvPr>
                <p:cNvGrpSpPr/>
                <p:nvPr/>
              </p:nvGrpSpPr>
              <p:grpSpPr>
                <a:xfrm>
                  <a:off x="7334158" y="4371536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67" name="正方形/長方形 166">
                    <a:extLst>
                      <a:ext uri="{FF2B5EF4-FFF2-40B4-BE49-F238E27FC236}">
                        <a16:creationId xmlns:a16="http://schemas.microsoft.com/office/drawing/2014/main" id="{9B3E6888-6774-2A5E-D36E-65764E8ED3B5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8" name="正方形/長方形 167">
                    <a:extLst>
                      <a:ext uri="{FF2B5EF4-FFF2-40B4-BE49-F238E27FC236}">
                        <a16:creationId xmlns:a16="http://schemas.microsoft.com/office/drawing/2014/main" id="{35A6C547-F10F-746B-6E96-1AEB3C66170D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64" name="グループ化 163">
                  <a:extLst>
                    <a:ext uri="{FF2B5EF4-FFF2-40B4-BE49-F238E27FC236}">
                      <a16:creationId xmlns:a16="http://schemas.microsoft.com/office/drawing/2014/main" id="{CC0F4CD7-8128-4D21-D339-333C28FA0BD8}"/>
                    </a:ext>
                  </a:extLst>
                </p:cNvPr>
                <p:cNvGrpSpPr/>
                <p:nvPr/>
              </p:nvGrpSpPr>
              <p:grpSpPr>
                <a:xfrm>
                  <a:off x="7334158" y="4477185"/>
                  <a:ext cx="1274737" cy="72000"/>
                  <a:chOff x="9467183" y="1822753"/>
                  <a:chExt cx="1274737" cy="72000"/>
                </a:xfrm>
              </p:grpSpPr>
              <p:sp>
                <p:nvSpPr>
                  <p:cNvPr id="165" name="正方形/長方形 164">
                    <a:extLst>
                      <a:ext uri="{FF2B5EF4-FFF2-40B4-BE49-F238E27FC236}">
                        <a16:creationId xmlns:a16="http://schemas.microsoft.com/office/drawing/2014/main" id="{FF1C7AF7-847D-AC70-F1A7-15D226923B94}"/>
                      </a:ext>
                    </a:extLst>
                  </p:cNvPr>
                  <p:cNvSpPr/>
                  <p:nvPr/>
                </p:nvSpPr>
                <p:spPr>
                  <a:xfrm>
                    <a:off x="9467183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6" name="正方形/長方形 165">
                    <a:extLst>
                      <a:ext uri="{FF2B5EF4-FFF2-40B4-BE49-F238E27FC236}">
                        <a16:creationId xmlns:a16="http://schemas.microsoft.com/office/drawing/2014/main" id="{F3289AA0-65FA-F267-0D00-E824714839CA}"/>
                      </a:ext>
                    </a:extLst>
                  </p:cNvPr>
                  <p:cNvSpPr/>
                  <p:nvPr/>
                </p:nvSpPr>
                <p:spPr>
                  <a:xfrm>
                    <a:off x="10165920" y="1822753"/>
                    <a:ext cx="576000" cy="72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8AA65D5F-9FB5-BD4D-46BB-2985D139A906}"/>
              </a:ext>
            </a:extLst>
          </p:cNvPr>
          <p:cNvGrpSpPr/>
          <p:nvPr/>
        </p:nvGrpSpPr>
        <p:grpSpPr>
          <a:xfrm>
            <a:off x="9368855" y="4242425"/>
            <a:ext cx="455494" cy="814838"/>
            <a:chOff x="9363444" y="4242425"/>
            <a:chExt cx="455494" cy="814838"/>
          </a:xfrm>
        </p:grpSpPr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6F0A1EC3-7DDD-6CAE-733F-33BDBD078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3444" y="4242425"/>
              <a:ext cx="0" cy="1169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91CD3BCB-C603-F8BF-71BF-0E81289F1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9360" y="4242425"/>
              <a:ext cx="0" cy="20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EF79EA98-AE9B-6CE5-EABC-7CCFDE99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5276" y="4242425"/>
              <a:ext cx="0" cy="30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>
              <a:extLst>
                <a:ext uri="{FF2B5EF4-FFF2-40B4-BE49-F238E27FC236}">
                  <a16:creationId xmlns:a16="http://schemas.microsoft.com/office/drawing/2014/main" id="{EB444285-2E4C-5BD4-3876-642087443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1192" y="4242425"/>
              <a:ext cx="0" cy="4205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449B0F6A-227F-2C02-993A-1DC906B92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108" y="4242425"/>
              <a:ext cx="0" cy="5362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コネクタ 191">
              <a:extLst>
                <a:ext uri="{FF2B5EF4-FFF2-40B4-BE49-F238E27FC236}">
                  <a16:creationId xmlns:a16="http://schemas.microsoft.com/office/drawing/2014/main" id="{D3760448-E6A2-27BB-B85D-2F6C57109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3024" y="4242425"/>
              <a:ext cx="0" cy="653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>
              <a:extLst>
                <a:ext uri="{FF2B5EF4-FFF2-40B4-BE49-F238E27FC236}">
                  <a16:creationId xmlns:a16="http://schemas.microsoft.com/office/drawing/2014/main" id="{88F0C8EC-96C4-8F36-979A-36E88422C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938" y="4242425"/>
              <a:ext cx="0" cy="814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687B5746-26DE-0285-E8B7-ADD76598AFDD}"/>
              </a:ext>
            </a:extLst>
          </p:cNvPr>
          <p:cNvGrpSpPr/>
          <p:nvPr/>
        </p:nvGrpSpPr>
        <p:grpSpPr>
          <a:xfrm flipH="1">
            <a:off x="10132973" y="4242425"/>
            <a:ext cx="455494" cy="814838"/>
            <a:chOff x="9363444" y="4242425"/>
            <a:chExt cx="455494" cy="814838"/>
          </a:xfrm>
        </p:grpSpPr>
        <p:cxnSp>
          <p:nvCxnSpPr>
            <p:cNvPr id="198" name="直線コネクタ 197">
              <a:extLst>
                <a:ext uri="{FF2B5EF4-FFF2-40B4-BE49-F238E27FC236}">
                  <a16:creationId xmlns:a16="http://schemas.microsoft.com/office/drawing/2014/main" id="{F65B64F1-CC4E-0959-97B2-95547BF87D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3444" y="4242425"/>
              <a:ext cx="0" cy="1169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>
              <a:extLst>
                <a:ext uri="{FF2B5EF4-FFF2-40B4-BE49-F238E27FC236}">
                  <a16:creationId xmlns:a16="http://schemas.microsoft.com/office/drawing/2014/main" id="{BA4364AA-4DBC-294B-5E13-C981419910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9360" y="4242425"/>
              <a:ext cx="0" cy="20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A0EDA59C-DBD5-7B19-423A-B54D3DFB3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5276" y="4242425"/>
              <a:ext cx="0" cy="30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36760396-2551-9841-8239-35AD182E19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1192" y="4242425"/>
              <a:ext cx="0" cy="4205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>
              <a:extLst>
                <a:ext uri="{FF2B5EF4-FFF2-40B4-BE49-F238E27FC236}">
                  <a16:creationId xmlns:a16="http://schemas.microsoft.com/office/drawing/2014/main" id="{278D894F-7207-1EBB-330E-F609811EE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108" y="4242425"/>
              <a:ext cx="0" cy="5362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>
              <a:extLst>
                <a:ext uri="{FF2B5EF4-FFF2-40B4-BE49-F238E27FC236}">
                  <a16:creationId xmlns:a16="http://schemas.microsoft.com/office/drawing/2014/main" id="{0C343DE5-C246-441C-FE62-312BD7290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3024" y="4242425"/>
              <a:ext cx="0" cy="653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CCDACCD6-764E-7C75-DA1E-E3DD709D8B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938" y="4242425"/>
              <a:ext cx="0" cy="814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>
            <a:extLst>
              <a:ext uri="{FF2B5EF4-FFF2-40B4-BE49-F238E27FC236}">
                <a16:creationId xmlns:a16="http://schemas.microsoft.com/office/drawing/2014/main" id="{B3CE6B26-923B-609B-67F4-0EC2DD659E0F}"/>
              </a:ext>
            </a:extLst>
          </p:cNvPr>
          <p:cNvGrpSpPr/>
          <p:nvPr/>
        </p:nvGrpSpPr>
        <p:grpSpPr>
          <a:xfrm rot="10800000">
            <a:off x="10143796" y="5700155"/>
            <a:ext cx="455494" cy="814838"/>
            <a:chOff x="9363444" y="4242425"/>
            <a:chExt cx="455494" cy="814838"/>
          </a:xfrm>
        </p:grpSpPr>
        <p:cxnSp>
          <p:nvCxnSpPr>
            <p:cNvPr id="216" name="直線コネクタ 215">
              <a:extLst>
                <a:ext uri="{FF2B5EF4-FFF2-40B4-BE49-F238E27FC236}">
                  <a16:creationId xmlns:a16="http://schemas.microsoft.com/office/drawing/2014/main" id="{0DF8CB7A-C133-A3C2-6B8F-2D7797400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3444" y="4242425"/>
              <a:ext cx="0" cy="1169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F46BD0FD-F0D2-80A0-8CA2-6F9CC55B83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9360" y="4242425"/>
              <a:ext cx="0" cy="20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コネクタ 217">
              <a:extLst>
                <a:ext uri="{FF2B5EF4-FFF2-40B4-BE49-F238E27FC236}">
                  <a16:creationId xmlns:a16="http://schemas.microsoft.com/office/drawing/2014/main" id="{F56AD387-E297-6A69-6AB8-694A5A8549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5276" y="4242425"/>
              <a:ext cx="0" cy="30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>
              <a:extLst>
                <a:ext uri="{FF2B5EF4-FFF2-40B4-BE49-F238E27FC236}">
                  <a16:creationId xmlns:a16="http://schemas.microsoft.com/office/drawing/2014/main" id="{96A9327A-F911-4207-7AE7-97180FA0D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1192" y="4242425"/>
              <a:ext cx="0" cy="4205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>
              <a:extLst>
                <a:ext uri="{FF2B5EF4-FFF2-40B4-BE49-F238E27FC236}">
                  <a16:creationId xmlns:a16="http://schemas.microsoft.com/office/drawing/2014/main" id="{B256923A-4592-1283-7906-5726E35EA6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108" y="4242425"/>
              <a:ext cx="0" cy="5362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>
              <a:extLst>
                <a:ext uri="{FF2B5EF4-FFF2-40B4-BE49-F238E27FC236}">
                  <a16:creationId xmlns:a16="http://schemas.microsoft.com/office/drawing/2014/main" id="{5F0F9445-6F6A-9BFD-9B41-0FC6C01F1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3024" y="4242425"/>
              <a:ext cx="0" cy="653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>
              <a:extLst>
                <a:ext uri="{FF2B5EF4-FFF2-40B4-BE49-F238E27FC236}">
                  <a16:creationId xmlns:a16="http://schemas.microsoft.com/office/drawing/2014/main" id="{79553200-797A-8232-A490-8323A7E39D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938" y="4242425"/>
              <a:ext cx="0" cy="814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D0E60668-2013-0C99-AA4D-475E56AF2399}"/>
              </a:ext>
            </a:extLst>
          </p:cNvPr>
          <p:cNvGrpSpPr/>
          <p:nvPr/>
        </p:nvGrpSpPr>
        <p:grpSpPr>
          <a:xfrm rot="10800000" flipH="1">
            <a:off x="9379678" y="5700155"/>
            <a:ext cx="455494" cy="814838"/>
            <a:chOff x="9363444" y="4242425"/>
            <a:chExt cx="455494" cy="814838"/>
          </a:xfrm>
        </p:grpSpPr>
        <p:cxnSp>
          <p:nvCxnSpPr>
            <p:cNvPr id="209" name="直線コネクタ 208">
              <a:extLst>
                <a:ext uri="{FF2B5EF4-FFF2-40B4-BE49-F238E27FC236}">
                  <a16:creationId xmlns:a16="http://schemas.microsoft.com/office/drawing/2014/main" id="{7B38FD3C-5211-0387-0AE2-DDBCF054A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3444" y="4242425"/>
              <a:ext cx="0" cy="1169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>
              <a:extLst>
                <a:ext uri="{FF2B5EF4-FFF2-40B4-BE49-F238E27FC236}">
                  <a16:creationId xmlns:a16="http://schemas.microsoft.com/office/drawing/2014/main" id="{781236B8-8830-FCC8-D061-5B2707E76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39360" y="4242425"/>
              <a:ext cx="0" cy="20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67426EFA-98EC-BBA0-F897-BE940ABA7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5276" y="4242425"/>
              <a:ext cx="0" cy="306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>
              <a:extLst>
                <a:ext uri="{FF2B5EF4-FFF2-40B4-BE49-F238E27FC236}">
                  <a16:creationId xmlns:a16="http://schemas.microsoft.com/office/drawing/2014/main" id="{AD0C36E5-BBBD-E928-AE2E-37E263B42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1192" y="4242425"/>
              <a:ext cx="0" cy="4205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D4AA382A-798F-B35B-6160-E20F04DB3D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108" y="4242425"/>
              <a:ext cx="0" cy="5362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DA214293-B6C9-775B-2CB5-20371A9AF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43024" y="4242425"/>
              <a:ext cx="0" cy="653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>
              <a:extLst>
                <a:ext uri="{FF2B5EF4-FFF2-40B4-BE49-F238E27FC236}">
                  <a16:creationId xmlns:a16="http://schemas.microsoft.com/office/drawing/2014/main" id="{E05AB259-6CB2-0D80-B230-767389B74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18938" y="4242425"/>
              <a:ext cx="0" cy="8148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53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7715D1-B2CE-714B-429F-70B8EB03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DE39800-3FC3-8C2A-86B3-C2FD3188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3" y="2967009"/>
            <a:ext cx="11825613" cy="30877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15E4C8-E6B5-1420-A8D1-4E14CB09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Multiple Scattering Effect @ RARiS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97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正方形/長方形 671">
            <a:extLst>
              <a:ext uri="{FF2B5EF4-FFF2-40B4-BE49-F238E27FC236}">
                <a16:creationId xmlns:a16="http://schemas.microsoft.com/office/drawing/2014/main" id="{B870515A-56F9-9815-4794-7C135521A07F}"/>
              </a:ext>
            </a:extLst>
          </p:cNvPr>
          <p:cNvSpPr/>
          <p:nvPr/>
        </p:nvSpPr>
        <p:spPr>
          <a:xfrm>
            <a:off x="10783614" y="157655"/>
            <a:ext cx="1145627" cy="155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8" name="直線コネクタ 557">
            <a:extLst>
              <a:ext uri="{FF2B5EF4-FFF2-40B4-BE49-F238E27FC236}">
                <a16:creationId xmlns:a16="http://schemas.microsoft.com/office/drawing/2014/main" id="{0AD8B889-DEB9-2F3E-D4AE-E1998D153666}"/>
              </a:ext>
            </a:extLst>
          </p:cNvPr>
          <p:cNvCxnSpPr>
            <a:cxnSpLocks/>
          </p:cNvCxnSpPr>
          <p:nvPr/>
        </p:nvCxnSpPr>
        <p:spPr>
          <a:xfrm>
            <a:off x="4995515" y="4493099"/>
            <a:ext cx="23436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直線コネクタ 471">
            <a:extLst>
              <a:ext uri="{FF2B5EF4-FFF2-40B4-BE49-F238E27FC236}">
                <a16:creationId xmlns:a16="http://schemas.microsoft.com/office/drawing/2014/main" id="{810B3CC2-FA91-005D-753C-8DDAE5D56461}"/>
              </a:ext>
            </a:extLst>
          </p:cNvPr>
          <p:cNvCxnSpPr>
            <a:cxnSpLocks/>
          </p:cNvCxnSpPr>
          <p:nvPr/>
        </p:nvCxnSpPr>
        <p:spPr>
          <a:xfrm>
            <a:off x="5497213" y="2109348"/>
            <a:ext cx="0" cy="60539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8" name="グループ化 477">
            <a:extLst>
              <a:ext uri="{FF2B5EF4-FFF2-40B4-BE49-F238E27FC236}">
                <a16:creationId xmlns:a16="http://schemas.microsoft.com/office/drawing/2014/main" id="{DF8EFF6C-1909-1294-33D1-FEFD4EE6B4AC}"/>
              </a:ext>
            </a:extLst>
          </p:cNvPr>
          <p:cNvGrpSpPr/>
          <p:nvPr/>
        </p:nvGrpSpPr>
        <p:grpSpPr>
          <a:xfrm>
            <a:off x="5308636" y="2030373"/>
            <a:ext cx="1748010" cy="1202147"/>
            <a:chOff x="3916485" y="1250389"/>
            <a:chExt cx="1396218" cy="1202147"/>
          </a:xfrm>
        </p:grpSpPr>
        <p:cxnSp>
          <p:nvCxnSpPr>
            <p:cNvPr id="474" name="直線コネクタ 473">
              <a:extLst>
                <a:ext uri="{FF2B5EF4-FFF2-40B4-BE49-F238E27FC236}">
                  <a16:creationId xmlns:a16="http://schemas.microsoft.com/office/drawing/2014/main" id="{DA24410E-0EA5-2E29-5FCC-2F871E4D1087}"/>
                </a:ext>
              </a:extLst>
            </p:cNvPr>
            <p:cNvCxnSpPr>
              <a:cxnSpLocks/>
            </p:cNvCxnSpPr>
            <p:nvPr/>
          </p:nvCxnSpPr>
          <p:spPr>
            <a:xfrm>
              <a:off x="3916485" y="2452176"/>
              <a:ext cx="139621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線コネクタ 474">
              <a:extLst>
                <a:ext uri="{FF2B5EF4-FFF2-40B4-BE49-F238E27FC236}">
                  <a16:creationId xmlns:a16="http://schemas.microsoft.com/office/drawing/2014/main" id="{364327DE-64B1-79F7-03D0-99C7AF995F4F}"/>
                </a:ext>
              </a:extLst>
            </p:cNvPr>
            <p:cNvCxnSpPr>
              <a:cxnSpLocks/>
            </p:cNvCxnSpPr>
            <p:nvPr/>
          </p:nvCxnSpPr>
          <p:spPr>
            <a:xfrm>
              <a:off x="3917658" y="1250389"/>
              <a:ext cx="0" cy="12021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1" name="直線コネクタ 480">
            <a:extLst>
              <a:ext uri="{FF2B5EF4-FFF2-40B4-BE49-F238E27FC236}">
                <a16:creationId xmlns:a16="http://schemas.microsoft.com/office/drawing/2014/main" id="{F8CC87EB-9474-8D8A-0FC6-A48C8A01D327}"/>
              </a:ext>
            </a:extLst>
          </p:cNvPr>
          <p:cNvCxnSpPr>
            <a:cxnSpLocks/>
          </p:cNvCxnSpPr>
          <p:nvPr/>
        </p:nvCxnSpPr>
        <p:spPr>
          <a:xfrm>
            <a:off x="5146875" y="3698107"/>
            <a:ext cx="226021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直線コネクタ 481">
            <a:extLst>
              <a:ext uri="{FF2B5EF4-FFF2-40B4-BE49-F238E27FC236}">
                <a16:creationId xmlns:a16="http://schemas.microsoft.com/office/drawing/2014/main" id="{03957BD7-4F47-4EB9-3F01-81886A4B4D2E}"/>
              </a:ext>
            </a:extLst>
          </p:cNvPr>
          <p:cNvCxnSpPr>
            <a:cxnSpLocks/>
          </p:cNvCxnSpPr>
          <p:nvPr/>
        </p:nvCxnSpPr>
        <p:spPr>
          <a:xfrm>
            <a:off x="5138803" y="2067434"/>
            <a:ext cx="0" cy="163116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直線コネクタ 484">
            <a:extLst>
              <a:ext uri="{FF2B5EF4-FFF2-40B4-BE49-F238E27FC236}">
                <a16:creationId xmlns:a16="http://schemas.microsoft.com/office/drawing/2014/main" id="{D609FB5B-9738-DDB8-15CC-0AB114C3EDE4}"/>
              </a:ext>
            </a:extLst>
          </p:cNvPr>
          <p:cNvCxnSpPr>
            <a:cxnSpLocks/>
          </p:cNvCxnSpPr>
          <p:nvPr/>
        </p:nvCxnSpPr>
        <p:spPr>
          <a:xfrm>
            <a:off x="4863605" y="4690361"/>
            <a:ext cx="221351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6" name="直線コネクタ 485">
            <a:extLst>
              <a:ext uri="{FF2B5EF4-FFF2-40B4-BE49-F238E27FC236}">
                <a16:creationId xmlns:a16="http://schemas.microsoft.com/office/drawing/2014/main" id="{FABCAD95-97FA-38EE-65AA-C00337FD87F5}"/>
              </a:ext>
            </a:extLst>
          </p:cNvPr>
          <p:cNvCxnSpPr>
            <a:cxnSpLocks/>
          </p:cNvCxnSpPr>
          <p:nvPr/>
        </p:nvCxnSpPr>
        <p:spPr>
          <a:xfrm>
            <a:off x="4863605" y="2143233"/>
            <a:ext cx="0" cy="254789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8" name="直線コネクタ 487">
            <a:extLst>
              <a:ext uri="{FF2B5EF4-FFF2-40B4-BE49-F238E27FC236}">
                <a16:creationId xmlns:a16="http://schemas.microsoft.com/office/drawing/2014/main" id="{620B3391-B422-DC24-09AA-282D700A2E0D}"/>
              </a:ext>
            </a:extLst>
          </p:cNvPr>
          <p:cNvCxnSpPr>
            <a:cxnSpLocks/>
          </p:cNvCxnSpPr>
          <p:nvPr/>
        </p:nvCxnSpPr>
        <p:spPr>
          <a:xfrm flipV="1">
            <a:off x="4702942" y="5225654"/>
            <a:ext cx="2211502" cy="9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9" name="直線コネクタ 488">
            <a:extLst>
              <a:ext uri="{FF2B5EF4-FFF2-40B4-BE49-F238E27FC236}">
                <a16:creationId xmlns:a16="http://schemas.microsoft.com/office/drawing/2014/main" id="{6B068D43-5A8E-C89B-6DAD-10CF662461F0}"/>
              </a:ext>
            </a:extLst>
          </p:cNvPr>
          <p:cNvCxnSpPr>
            <a:cxnSpLocks/>
          </p:cNvCxnSpPr>
          <p:nvPr/>
        </p:nvCxnSpPr>
        <p:spPr>
          <a:xfrm>
            <a:off x="4702942" y="2152441"/>
            <a:ext cx="0" cy="30741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3" name="グループ化 182">
            <a:extLst>
              <a:ext uri="{FF2B5EF4-FFF2-40B4-BE49-F238E27FC236}">
                <a16:creationId xmlns:a16="http://schemas.microsoft.com/office/drawing/2014/main" id="{101000BF-1201-9564-95D6-9A91D3B39C7E}"/>
              </a:ext>
            </a:extLst>
          </p:cNvPr>
          <p:cNvGrpSpPr/>
          <p:nvPr/>
        </p:nvGrpSpPr>
        <p:grpSpPr>
          <a:xfrm flipV="1">
            <a:off x="8320429" y="5438950"/>
            <a:ext cx="974581" cy="444176"/>
            <a:chOff x="4342094" y="803188"/>
            <a:chExt cx="887932" cy="444176"/>
          </a:xfrm>
        </p:grpSpPr>
        <p:cxnSp>
          <p:nvCxnSpPr>
            <p:cNvPr id="204" name="直線コネクタ 203">
              <a:extLst>
                <a:ext uri="{FF2B5EF4-FFF2-40B4-BE49-F238E27FC236}">
                  <a16:creationId xmlns:a16="http://schemas.microsoft.com/office/drawing/2014/main" id="{1F0FA715-4C7E-A322-F0DF-38B5B6C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803188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CB472618-6F5F-BB8D-A124-3F66E1D81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026" y="803188"/>
              <a:ext cx="0" cy="4441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>
              <a:extLst>
                <a:ext uri="{FF2B5EF4-FFF2-40B4-BE49-F238E27FC236}">
                  <a16:creationId xmlns:a16="http://schemas.microsoft.com/office/drawing/2014/main" id="{BC720BAB-A89D-95B3-A33D-15A952411D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2094" y="1247364"/>
              <a:ext cx="8879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直線コネクタ 200">
            <a:extLst>
              <a:ext uri="{FF2B5EF4-FFF2-40B4-BE49-F238E27FC236}">
                <a16:creationId xmlns:a16="http://schemas.microsoft.com/office/drawing/2014/main" id="{74488C40-BA5A-2C01-33C4-E71E1EE72870}"/>
              </a:ext>
            </a:extLst>
          </p:cNvPr>
          <p:cNvCxnSpPr>
            <a:cxnSpLocks/>
          </p:cNvCxnSpPr>
          <p:nvPr/>
        </p:nvCxnSpPr>
        <p:spPr>
          <a:xfrm flipV="1">
            <a:off x="8960980" y="5980077"/>
            <a:ext cx="47601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73AAE1D5-79B8-31C3-53C8-6CF71F1ACE73}"/>
              </a:ext>
            </a:extLst>
          </p:cNvPr>
          <p:cNvCxnSpPr>
            <a:cxnSpLocks/>
          </p:cNvCxnSpPr>
          <p:nvPr/>
        </p:nvCxnSpPr>
        <p:spPr>
          <a:xfrm>
            <a:off x="9436999" y="4951808"/>
            <a:ext cx="0" cy="102826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>
            <a:extLst>
              <a:ext uri="{FF2B5EF4-FFF2-40B4-BE49-F238E27FC236}">
                <a16:creationId xmlns:a16="http://schemas.microsoft.com/office/drawing/2014/main" id="{0FB604DC-50A8-3FB6-215A-0B96E3D835DB}"/>
              </a:ext>
            </a:extLst>
          </p:cNvPr>
          <p:cNvCxnSpPr>
            <a:cxnSpLocks/>
            <a:stCxn id="682" idx="2"/>
          </p:cNvCxnSpPr>
          <p:nvPr/>
        </p:nvCxnSpPr>
        <p:spPr>
          <a:xfrm>
            <a:off x="9323558" y="4949996"/>
            <a:ext cx="113441" cy="18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>
            <a:extLst>
              <a:ext uri="{FF2B5EF4-FFF2-40B4-BE49-F238E27FC236}">
                <a16:creationId xmlns:a16="http://schemas.microsoft.com/office/drawing/2014/main" id="{32DDABB3-110E-EBF2-FC2A-CF4C8E5437C2}"/>
              </a:ext>
            </a:extLst>
          </p:cNvPr>
          <p:cNvCxnSpPr>
            <a:cxnSpLocks/>
          </p:cNvCxnSpPr>
          <p:nvPr/>
        </p:nvCxnSpPr>
        <p:spPr>
          <a:xfrm flipV="1">
            <a:off x="8960982" y="6077027"/>
            <a:ext cx="6108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1805266A-1C76-D091-7E6E-1509F944952F}"/>
              </a:ext>
            </a:extLst>
          </p:cNvPr>
          <p:cNvCxnSpPr>
            <a:cxnSpLocks/>
          </p:cNvCxnSpPr>
          <p:nvPr/>
        </p:nvCxnSpPr>
        <p:spPr>
          <a:xfrm>
            <a:off x="9571839" y="4477686"/>
            <a:ext cx="0" cy="15993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>
            <a:extLst>
              <a:ext uri="{FF2B5EF4-FFF2-40B4-BE49-F238E27FC236}">
                <a16:creationId xmlns:a16="http://schemas.microsoft.com/office/drawing/2014/main" id="{02F351AE-5D19-21E6-8C27-5E7F0423D45D}"/>
              </a:ext>
            </a:extLst>
          </p:cNvPr>
          <p:cNvCxnSpPr>
            <a:cxnSpLocks/>
          </p:cNvCxnSpPr>
          <p:nvPr/>
        </p:nvCxnSpPr>
        <p:spPr>
          <a:xfrm flipV="1">
            <a:off x="8960977" y="6167812"/>
            <a:ext cx="7603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62455714-1977-6FEB-71CE-43141FBBE373}"/>
              </a:ext>
            </a:extLst>
          </p:cNvPr>
          <p:cNvCxnSpPr>
            <a:cxnSpLocks/>
          </p:cNvCxnSpPr>
          <p:nvPr/>
        </p:nvCxnSpPr>
        <p:spPr>
          <a:xfrm>
            <a:off x="9721292" y="3975778"/>
            <a:ext cx="0" cy="21920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>
            <a:extLst>
              <a:ext uri="{FF2B5EF4-FFF2-40B4-BE49-F238E27FC236}">
                <a16:creationId xmlns:a16="http://schemas.microsoft.com/office/drawing/2014/main" id="{26A747E9-4B1F-04D0-0233-F0D7BF9C2496}"/>
              </a:ext>
            </a:extLst>
          </p:cNvPr>
          <p:cNvCxnSpPr>
            <a:cxnSpLocks/>
          </p:cNvCxnSpPr>
          <p:nvPr/>
        </p:nvCxnSpPr>
        <p:spPr>
          <a:xfrm flipV="1">
            <a:off x="8960984" y="6271574"/>
            <a:ext cx="9091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>
            <a:extLst>
              <a:ext uri="{FF2B5EF4-FFF2-40B4-BE49-F238E27FC236}">
                <a16:creationId xmlns:a16="http://schemas.microsoft.com/office/drawing/2014/main" id="{8FA10D3A-824C-27FB-310B-CE1AC4EA2871}"/>
              </a:ext>
            </a:extLst>
          </p:cNvPr>
          <p:cNvCxnSpPr>
            <a:cxnSpLocks/>
          </p:cNvCxnSpPr>
          <p:nvPr/>
        </p:nvCxnSpPr>
        <p:spPr>
          <a:xfrm>
            <a:off x="9870109" y="3452316"/>
            <a:ext cx="0" cy="28192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DBCA8156-BB6A-A76D-D52E-3FEC1405CAFE}"/>
              </a:ext>
            </a:extLst>
          </p:cNvPr>
          <p:cNvCxnSpPr>
            <a:cxnSpLocks/>
          </p:cNvCxnSpPr>
          <p:nvPr/>
        </p:nvCxnSpPr>
        <p:spPr>
          <a:xfrm flipV="1">
            <a:off x="8960976" y="6378003"/>
            <a:ext cx="107009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32BCFD52-F82B-50B0-904A-93E834CD68EA}"/>
              </a:ext>
            </a:extLst>
          </p:cNvPr>
          <p:cNvCxnSpPr>
            <a:cxnSpLocks/>
          </p:cNvCxnSpPr>
          <p:nvPr/>
        </p:nvCxnSpPr>
        <p:spPr>
          <a:xfrm>
            <a:off x="10031074" y="2997958"/>
            <a:ext cx="0" cy="33800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EADEEA-E0EB-875A-97F2-6F186B2D7FF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09026" y="2970550"/>
            <a:ext cx="7680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円/楕円 34">
            <a:extLst>
              <a:ext uri="{FF2B5EF4-FFF2-40B4-BE49-F238E27FC236}">
                <a16:creationId xmlns:a16="http://schemas.microsoft.com/office/drawing/2014/main" id="{34A2AC81-BBF1-54E9-DE94-33EC077AE3C2}"/>
              </a:ext>
            </a:extLst>
          </p:cNvPr>
          <p:cNvSpPr/>
          <p:nvPr/>
        </p:nvSpPr>
        <p:spPr>
          <a:xfrm>
            <a:off x="6584356" y="2850206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95BD1B1-FB66-E916-F064-1DCEA94D2BF1}"/>
              </a:ext>
            </a:extLst>
          </p:cNvPr>
          <p:cNvSpPr txBox="1"/>
          <p:nvPr/>
        </p:nvSpPr>
        <p:spPr>
          <a:xfrm>
            <a:off x="6613809" y="2762271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venir Next" panose="020B0503020202020204" pitchFamily="34" charset="0"/>
              </a:rPr>
              <a:t>8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30EB7FE8-E905-A9AA-95D0-EAF452DD5C2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309026" y="3455602"/>
            <a:ext cx="7680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CCD3FC89-6F2A-047B-5371-76F08BE02556}"/>
              </a:ext>
            </a:extLst>
          </p:cNvPr>
          <p:cNvCxnSpPr>
            <a:cxnSpLocks/>
          </p:cNvCxnSpPr>
          <p:nvPr/>
        </p:nvCxnSpPr>
        <p:spPr>
          <a:xfrm flipV="1">
            <a:off x="6309026" y="4279085"/>
            <a:ext cx="7680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60B547B-9F5E-F4B3-D9C3-8198ABFDEC9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309026" y="4928470"/>
            <a:ext cx="6126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76E5EFBC-DEFB-47A7-D998-96DF01F0498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309026" y="5416941"/>
            <a:ext cx="6126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19DE1D1-E814-D5BC-5586-425C9B4E3140}"/>
              </a:ext>
            </a:extLst>
          </p:cNvPr>
          <p:cNvCxnSpPr>
            <a:cxnSpLocks/>
          </p:cNvCxnSpPr>
          <p:nvPr/>
        </p:nvCxnSpPr>
        <p:spPr>
          <a:xfrm flipV="1">
            <a:off x="6276984" y="3973308"/>
            <a:ext cx="71840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625535-2D99-0F8D-CECE-2C54BB286DA7}"/>
              </a:ext>
            </a:extLst>
          </p:cNvPr>
          <p:cNvSpPr/>
          <p:nvPr/>
        </p:nvSpPr>
        <p:spPr>
          <a:xfrm>
            <a:off x="5437298" y="5309203"/>
            <a:ext cx="871728" cy="2154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Board#4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B7BB217-E73A-28D8-EA23-149B92D25C29}"/>
              </a:ext>
            </a:extLst>
          </p:cNvPr>
          <p:cNvSpPr/>
          <p:nvPr/>
        </p:nvSpPr>
        <p:spPr>
          <a:xfrm>
            <a:off x="6921674" y="4555260"/>
            <a:ext cx="1456944" cy="4579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WaveRunner#2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87" name="円/楕円 86">
            <a:extLst>
              <a:ext uri="{FF2B5EF4-FFF2-40B4-BE49-F238E27FC236}">
                <a16:creationId xmlns:a16="http://schemas.microsoft.com/office/drawing/2014/main" id="{77EA15AE-C541-6CAD-0446-96B0F0E2A249}"/>
              </a:ext>
            </a:extLst>
          </p:cNvPr>
          <p:cNvSpPr/>
          <p:nvPr/>
        </p:nvSpPr>
        <p:spPr>
          <a:xfrm>
            <a:off x="6584356" y="3320095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FF7C5C0-4C2C-12C2-75AB-A7F340450D22}"/>
              </a:ext>
            </a:extLst>
          </p:cNvPr>
          <p:cNvSpPr txBox="1"/>
          <p:nvPr/>
        </p:nvSpPr>
        <p:spPr>
          <a:xfrm>
            <a:off x="6613809" y="3232160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venir Next" panose="020B0503020202020204" pitchFamily="34" charset="0"/>
              </a:rPr>
              <a:t>8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8D049B07-63F6-8480-2260-6C2C45B5251D}"/>
              </a:ext>
            </a:extLst>
          </p:cNvPr>
          <p:cNvSpPr/>
          <p:nvPr/>
        </p:nvSpPr>
        <p:spPr>
          <a:xfrm>
            <a:off x="6584356" y="4806939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5B3AB0B-28DA-0356-F5F3-85F57177CF8F}"/>
              </a:ext>
            </a:extLst>
          </p:cNvPr>
          <p:cNvSpPr txBox="1"/>
          <p:nvPr/>
        </p:nvSpPr>
        <p:spPr>
          <a:xfrm>
            <a:off x="6613809" y="4719004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venir Next" panose="020B0503020202020204" pitchFamily="34" charset="0"/>
              </a:rPr>
              <a:t>8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sp>
        <p:nvSpPr>
          <p:cNvPr id="93" name="円/楕円 92">
            <a:extLst>
              <a:ext uri="{FF2B5EF4-FFF2-40B4-BE49-F238E27FC236}">
                <a16:creationId xmlns:a16="http://schemas.microsoft.com/office/drawing/2014/main" id="{A7B6ED98-8F7E-A786-6EDD-250EE506E7C2}"/>
              </a:ext>
            </a:extLst>
          </p:cNvPr>
          <p:cNvSpPr/>
          <p:nvPr/>
        </p:nvSpPr>
        <p:spPr>
          <a:xfrm>
            <a:off x="6584356" y="5300179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5749F70-71CD-493B-FD25-8670048C88A5}"/>
              </a:ext>
            </a:extLst>
          </p:cNvPr>
          <p:cNvSpPr txBox="1"/>
          <p:nvPr/>
        </p:nvSpPr>
        <p:spPr>
          <a:xfrm>
            <a:off x="6613809" y="5212244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venir Next" panose="020B0503020202020204" pitchFamily="34" charset="0"/>
              </a:rPr>
              <a:t>8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sp>
        <p:nvSpPr>
          <p:cNvPr id="96" name="円/楕円 95">
            <a:extLst>
              <a:ext uri="{FF2B5EF4-FFF2-40B4-BE49-F238E27FC236}">
                <a16:creationId xmlns:a16="http://schemas.microsoft.com/office/drawing/2014/main" id="{BC152869-10B6-4D6D-B15F-FA8BE5790C6D}"/>
              </a:ext>
            </a:extLst>
          </p:cNvPr>
          <p:cNvSpPr/>
          <p:nvPr/>
        </p:nvSpPr>
        <p:spPr>
          <a:xfrm>
            <a:off x="6584356" y="3852687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5D261FED-1E69-52D9-8479-0DF98632759F}"/>
              </a:ext>
            </a:extLst>
          </p:cNvPr>
          <p:cNvSpPr txBox="1"/>
          <p:nvPr/>
        </p:nvSpPr>
        <p:spPr>
          <a:xfrm>
            <a:off x="6613809" y="3762680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venir Next" panose="020B0503020202020204" pitchFamily="34" charset="0"/>
              </a:rPr>
              <a:t>3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sp>
        <p:nvSpPr>
          <p:cNvPr id="99" name="円/楕円 98">
            <a:extLst>
              <a:ext uri="{FF2B5EF4-FFF2-40B4-BE49-F238E27FC236}">
                <a16:creationId xmlns:a16="http://schemas.microsoft.com/office/drawing/2014/main" id="{BB13296F-C0B5-DD47-64F6-DFC741704D1C}"/>
              </a:ext>
            </a:extLst>
          </p:cNvPr>
          <p:cNvSpPr/>
          <p:nvPr/>
        </p:nvSpPr>
        <p:spPr>
          <a:xfrm>
            <a:off x="6584356" y="4148329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8028CD3-29B9-AA90-E28F-855977E3B2AB}"/>
              </a:ext>
            </a:extLst>
          </p:cNvPr>
          <p:cNvSpPr txBox="1"/>
          <p:nvPr/>
        </p:nvSpPr>
        <p:spPr>
          <a:xfrm>
            <a:off x="6613809" y="4060394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Avenir Next" panose="020B0503020202020204" pitchFamily="34" charset="0"/>
              </a:rPr>
              <a:t>3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4AC550F6-0428-2544-64AC-ABC5DCA2EFDD}"/>
              </a:ext>
            </a:extLst>
          </p:cNvPr>
          <p:cNvSpPr/>
          <p:nvPr/>
        </p:nvSpPr>
        <p:spPr>
          <a:xfrm>
            <a:off x="1819601" y="1609882"/>
            <a:ext cx="1161786" cy="2154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Scintillator#0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4D90615-DA3F-8C8F-F735-EC65DFDFCDB2}"/>
              </a:ext>
            </a:extLst>
          </p:cNvPr>
          <p:cNvSpPr/>
          <p:nvPr/>
        </p:nvSpPr>
        <p:spPr>
          <a:xfrm>
            <a:off x="1819601" y="1851602"/>
            <a:ext cx="1161786" cy="2154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Scintillator#1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2C6F5129-E706-87B9-2179-B0A5FF9BA75F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2981387" y="1717620"/>
            <a:ext cx="87179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0DD814DF-089B-7555-45C8-6E47897D53A3}"/>
              </a:ext>
            </a:extLst>
          </p:cNvPr>
          <p:cNvCxnSpPr>
            <a:cxnSpLocks/>
          </p:cNvCxnSpPr>
          <p:nvPr/>
        </p:nvCxnSpPr>
        <p:spPr>
          <a:xfrm>
            <a:off x="2988872" y="1940385"/>
            <a:ext cx="7520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>
            <a:extLst>
              <a:ext uri="{FF2B5EF4-FFF2-40B4-BE49-F238E27FC236}">
                <a16:creationId xmlns:a16="http://schemas.microsoft.com/office/drawing/2014/main" id="{D0CD2812-6C2E-4F14-0163-C6F0DD851483}"/>
              </a:ext>
            </a:extLst>
          </p:cNvPr>
          <p:cNvCxnSpPr>
            <a:cxnSpLocks/>
            <a:endCxn id="397" idx="0"/>
          </p:cNvCxnSpPr>
          <p:nvPr/>
        </p:nvCxnSpPr>
        <p:spPr>
          <a:xfrm>
            <a:off x="8376436" y="5257410"/>
            <a:ext cx="102828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D6C0F776-A2DE-0C5A-DCC2-1BE53144B348}"/>
              </a:ext>
            </a:extLst>
          </p:cNvPr>
          <p:cNvGrpSpPr/>
          <p:nvPr/>
        </p:nvGrpSpPr>
        <p:grpSpPr>
          <a:xfrm>
            <a:off x="8376942" y="2206976"/>
            <a:ext cx="284269" cy="444176"/>
            <a:chOff x="4925696" y="803188"/>
            <a:chExt cx="304330" cy="444176"/>
          </a:xfrm>
        </p:grpSpPr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A8D8060D-B009-9D5F-E851-F80700FECDAC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803188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67F7EAF0-05FF-DDBD-871B-4086F6CB6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026" y="803188"/>
              <a:ext cx="0" cy="4441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06E52E8E-194E-CAC7-3D46-CC6C3253B58D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1247364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B23683EB-2B89-EA17-EBC0-C97A46D7BD51}"/>
              </a:ext>
            </a:extLst>
          </p:cNvPr>
          <p:cNvGrpSpPr/>
          <p:nvPr/>
        </p:nvGrpSpPr>
        <p:grpSpPr>
          <a:xfrm>
            <a:off x="8376942" y="2110025"/>
            <a:ext cx="405108" cy="1028269"/>
            <a:chOff x="4925696" y="803188"/>
            <a:chExt cx="304330" cy="444176"/>
          </a:xfrm>
        </p:grpSpPr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44947F35-33CD-DA4E-765C-98A9DD827A87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803188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535B5639-4369-F37E-26B5-294FDCA232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026" y="803188"/>
              <a:ext cx="0" cy="4441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62048F22-87FB-F262-4352-D2074197C793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1247364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8160A54A-91D7-AC5E-57C3-3C1DA1FD7332}"/>
              </a:ext>
            </a:extLst>
          </p:cNvPr>
          <p:cNvGrpSpPr/>
          <p:nvPr/>
        </p:nvGrpSpPr>
        <p:grpSpPr>
          <a:xfrm>
            <a:off x="8376942" y="2013075"/>
            <a:ext cx="519860" cy="1606397"/>
            <a:chOff x="4925696" y="803188"/>
            <a:chExt cx="304330" cy="444176"/>
          </a:xfrm>
        </p:grpSpPr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D15732BA-9BB9-7F68-DFF7-E573F6A64295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803188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F0208D3C-BD2D-60D9-9059-A18B1ED26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026" y="803188"/>
              <a:ext cx="0" cy="4441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6DCCE7D9-D0A9-4601-DF80-0F1DA63FCD99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1247364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40240374-10D7-008B-6B25-73A3388C61BA}"/>
              </a:ext>
            </a:extLst>
          </p:cNvPr>
          <p:cNvGrpSpPr/>
          <p:nvPr/>
        </p:nvGrpSpPr>
        <p:grpSpPr>
          <a:xfrm>
            <a:off x="8376942" y="1922294"/>
            <a:ext cx="647054" cy="2185495"/>
            <a:chOff x="4925696" y="803188"/>
            <a:chExt cx="304330" cy="448036"/>
          </a:xfrm>
        </p:grpSpPr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FF92024D-3608-2726-895C-B37BA17CB17B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803188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13D49ACF-BDCB-8695-F356-2F4C0FFF0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026" y="803188"/>
              <a:ext cx="0" cy="4460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942B64EE-B3B1-6052-AD5C-75F6F15DF589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1251224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E61F0086-3C94-1F91-2E1E-82FBC9077866}"/>
              </a:ext>
            </a:extLst>
          </p:cNvPr>
          <p:cNvGrpSpPr/>
          <p:nvPr/>
        </p:nvGrpSpPr>
        <p:grpSpPr>
          <a:xfrm>
            <a:off x="8376942" y="1818528"/>
            <a:ext cx="773696" cy="2789346"/>
            <a:chOff x="4925696" y="803188"/>
            <a:chExt cx="304330" cy="444176"/>
          </a:xfrm>
        </p:grpSpPr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DA46FCAC-FC03-8BCF-C27B-6D8400AE6524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803188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5D80C6F1-6F38-DF8B-150D-E23DF7ECCA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0026" y="803188"/>
              <a:ext cx="0" cy="4441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9EBCBB95-9596-6855-79EA-D0480B601CCF}"/>
                </a:ext>
              </a:extLst>
            </p:cNvPr>
            <p:cNvCxnSpPr>
              <a:cxnSpLocks/>
            </p:cNvCxnSpPr>
            <p:nvPr/>
          </p:nvCxnSpPr>
          <p:spPr>
            <a:xfrm>
              <a:off x="4925696" y="1247364"/>
              <a:ext cx="30433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8F183BAB-4637-B62E-A046-11E7673DF9BE}"/>
              </a:ext>
            </a:extLst>
          </p:cNvPr>
          <p:cNvCxnSpPr>
            <a:cxnSpLocks/>
          </p:cNvCxnSpPr>
          <p:nvPr/>
        </p:nvCxnSpPr>
        <p:spPr>
          <a:xfrm>
            <a:off x="8376942" y="1721064"/>
            <a:ext cx="9106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>
            <a:extLst>
              <a:ext uri="{FF2B5EF4-FFF2-40B4-BE49-F238E27FC236}">
                <a16:creationId xmlns:a16="http://schemas.microsoft.com/office/drawing/2014/main" id="{034F3BC5-6DE1-210B-45D5-8B8B87A63D14}"/>
              </a:ext>
            </a:extLst>
          </p:cNvPr>
          <p:cNvCxnSpPr>
            <a:cxnSpLocks/>
          </p:cNvCxnSpPr>
          <p:nvPr/>
        </p:nvCxnSpPr>
        <p:spPr>
          <a:xfrm flipV="1">
            <a:off x="9287632" y="1721064"/>
            <a:ext cx="0" cy="33800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3DB50A49-3098-1C72-4419-2F36E0A0BC72}"/>
              </a:ext>
            </a:extLst>
          </p:cNvPr>
          <p:cNvCxnSpPr>
            <a:cxnSpLocks/>
          </p:cNvCxnSpPr>
          <p:nvPr/>
        </p:nvCxnSpPr>
        <p:spPr>
          <a:xfrm>
            <a:off x="8376942" y="5101109"/>
            <a:ext cx="9106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1E320A1D-1C5D-A80D-A19D-F861B82AE102}"/>
              </a:ext>
            </a:extLst>
          </p:cNvPr>
          <p:cNvCxnSpPr>
            <a:cxnSpLocks/>
          </p:cNvCxnSpPr>
          <p:nvPr/>
        </p:nvCxnSpPr>
        <p:spPr>
          <a:xfrm>
            <a:off x="11080976" y="4024220"/>
            <a:ext cx="5860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0327A3DE-347E-A8A6-C48C-436DEEB6866E}"/>
              </a:ext>
            </a:extLst>
          </p:cNvPr>
          <p:cNvCxnSpPr>
            <a:cxnSpLocks/>
            <a:stCxn id="106" idx="3"/>
            <a:endCxn id="104" idx="1"/>
          </p:cNvCxnSpPr>
          <p:nvPr/>
        </p:nvCxnSpPr>
        <p:spPr>
          <a:xfrm>
            <a:off x="4344159" y="1947743"/>
            <a:ext cx="2836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円/楕円 172">
            <a:extLst>
              <a:ext uri="{FF2B5EF4-FFF2-40B4-BE49-F238E27FC236}">
                <a16:creationId xmlns:a16="http://schemas.microsoft.com/office/drawing/2014/main" id="{DB400DFD-66F1-462E-AE94-EC953BC11444}"/>
              </a:ext>
            </a:extLst>
          </p:cNvPr>
          <p:cNvSpPr/>
          <p:nvPr/>
        </p:nvSpPr>
        <p:spPr>
          <a:xfrm>
            <a:off x="4397607" y="1822243"/>
            <a:ext cx="91440" cy="245191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F3CD9175-396E-32DD-1EAB-8DC52AF9651E}"/>
              </a:ext>
            </a:extLst>
          </p:cNvPr>
          <p:cNvSpPr/>
          <p:nvPr/>
        </p:nvSpPr>
        <p:spPr>
          <a:xfrm>
            <a:off x="6198436" y="5844082"/>
            <a:ext cx="1182657" cy="59621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External Clock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8E1A6181-7942-D9C5-6C9C-CD1EE848F28B}"/>
              </a:ext>
            </a:extLst>
          </p:cNvPr>
          <p:cNvGrpSpPr/>
          <p:nvPr/>
        </p:nvGrpSpPr>
        <p:grpSpPr>
          <a:xfrm>
            <a:off x="8381101" y="2739465"/>
            <a:ext cx="1869744" cy="144000"/>
            <a:chOff x="5097543" y="2378936"/>
            <a:chExt cx="1869744" cy="144000"/>
          </a:xfrm>
        </p:grpSpPr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8F3BDDAA-45E9-9A12-56E5-E93B04DFC8C4}"/>
                </a:ext>
              </a:extLst>
            </p:cNvPr>
            <p:cNvCxnSpPr>
              <a:cxnSpLocks/>
              <a:endCxn id="219" idx="0"/>
            </p:cNvCxnSpPr>
            <p:nvPr/>
          </p:nvCxnSpPr>
          <p:spPr>
            <a:xfrm>
              <a:off x="5097543" y="2450622"/>
              <a:ext cx="368208" cy="31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円弧 218">
              <a:extLst>
                <a:ext uri="{FF2B5EF4-FFF2-40B4-BE49-F238E27FC236}">
                  <a16:creationId xmlns:a16="http://schemas.microsoft.com/office/drawing/2014/main" id="{54D32A9B-C760-4ADA-CB7A-3E9C8E3486E8}"/>
                </a:ext>
              </a:extLst>
            </p:cNvPr>
            <p:cNvSpPr>
              <a:spLocks/>
            </p:cNvSpPr>
            <p:nvPr/>
          </p:nvSpPr>
          <p:spPr>
            <a:xfrm rot="16200000">
              <a:off x="5429751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円弧 220">
              <a:extLst>
                <a:ext uri="{FF2B5EF4-FFF2-40B4-BE49-F238E27FC236}">
                  <a16:creationId xmlns:a16="http://schemas.microsoft.com/office/drawing/2014/main" id="{288AED5B-AD93-B08B-97EE-049E9EC78D2C}"/>
                </a:ext>
              </a:extLst>
            </p:cNvPr>
            <p:cNvSpPr>
              <a:spLocks/>
            </p:cNvSpPr>
            <p:nvPr/>
          </p:nvSpPr>
          <p:spPr>
            <a:xfrm rot="16200000">
              <a:off x="5542661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円弧 221">
              <a:extLst>
                <a:ext uri="{FF2B5EF4-FFF2-40B4-BE49-F238E27FC236}">
                  <a16:creationId xmlns:a16="http://schemas.microsoft.com/office/drawing/2014/main" id="{C2C051C8-C382-FB47-BA75-858BFE72BD06}"/>
                </a:ext>
              </a:extLst>
            </p:cNvPr>
            <p:cNvSpPr>
              <a:spLocks/>
            </p:cNvSpPr>
            <p:nvPr/>
          </p:nvSpPr>
          <p:spPr>
            <a:xfrm rot="16200000">
              <a:off x="5665828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円弧 222">
              <a:extLst>
                <a:ext uri="{FF2B5EF4-FFF2-40B4-BE49-F238E27FC236}">
                  <a16:creationId xmlns:a16="http://schemas.microsoft.com/office/drawing/2014/main" id="{601E8D51-3DE5-5543-A520-2A51869FC511}"/>
                </a:ext>
              </a:extLst>
            </p:cNvPr>
            <p:cNvSpPr>
              <a:spLocks/>
            </p:cNvSpPr>
            <p:nvPr/>
          </p:nvSpPr>
          <p:spPr>
            <a:xfrm rot="16200000">
              <a:off x="5795345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円弧 223">
              <a:extLst>
                <a:ext uri="{FF2B5EF4-FFF2-40B4-BE49-F238E27FC236}">
                  <a16:creationId xmlns:a16="http://schemas.microsoft.com/office/drawing/2014/main" id="{D3C73C42-54B5-36FC-455D-51A0D80B0B54}"/>
                </a:ext>
              </a:extLst>
            </p:cNvPr>
            <p:cNvSpPr>
              <a:spLocks/>
            </p:cNvSpPr>
            <p:nvPr/>
          </p:nvSpPr>
          <p:spPr>
            <a:xfrm rot="16200000">
              <a:off x="5933477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FA731CCF-8A1F-CBE1-16B0-2C4163A927E0}"/>
                </a:ext>
              </a:extLst>
            </p:cNvPr>
            <p:cNvCxnSpPr>
              <a:cxnSpLocks/>
              <a:stCxn id="219" idx="2"/>
              <a:endCxn id="221" idx="0"/>
            </p:cNvCxnSpPr>
            <p:nvPr/>
          </p:nvCxnSpPr>
          <p:spPr>
            <a:xfrm flipV="1">
              <a:off x="5537751" y="2450936"/>
              <a:ext cx="40910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>
              <a:extLst>
                <a:ext uri="{FF2B5EF4-FFF2-40B4-BE49-F238E27FC236}">
                  <a16:creationId xmlns:a16="http://schemas.microsoft.com/office/drawing/2014/main" id="{A10E9678-FB97-FE54-FBA7-F6091D2AB301}"/>
                </a:ext>
              </a:extLst>
            </p:cNvPr>
            <p:cNvCxnSpPr>
              <a:cxnSpLocks/>
              <a:stCxn id="221" idx="2"/>
              <a:endCxn id="222" idx="0"/>
            </p:cNvCxnSpPr>
            <p:nvPr/>
          </p:nvCxnSpPr>
          <p:spPr>
            <a:xfrm flipV="1">
              <a:off x="5650661" y="2450936"/>
              <a:ext cx="5116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コネクタ 232">
              <a:extLst>
                <a:ext uri="{FF2B5EF4-FFF2-40B4-BE49-F238E27FC236}">
                  <a16:creationId xmlns:a16="http://schemas.microsoft.com/office/drawing/2014/main" id="{7ED760F3-8031-FCF8-9A74-17DF9D974EE6}"/>
                </a:ext>
              </a:extLst>
            </p:cNvPr>
            <p:cNvCxnSpPr>
              <a:cxnSpLocks/>
              <a:stCxn id="222" idx="2"/>
              <a:endCxn id="223" idx="0"/>
            </p:cNvCxnSpPr>
            <p:nvPr/>
          </p:nvCxnSpPr>
          <p:spPr>
            <a:xfrm flipV="1">
              <a:off x="5773828" y="2450936"/>
              <a:ext cx="5751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コネクタ 235">
              <a:extLst>
                <a:ext uri="{FF2B5EF4-FFF2-40B4-BE49-F238E27FC236}">
                  <a16:creationId xmlns:a16="http://schemas.microsoft.com/office/drawing/2014/main" id="{A1465416-28EC-1BED-BC75-B3A0830DC19D}"/>
                </a:ext>
              </a:extLst>
            </p:cNvPr>
            <p:cNvCxnSpPr>
              <a:cxnSpLocks/>
              <a:stCxn id="223" idx="2"/>
              <a:endCxn id="224" idx="0"/>
            </p:cNvCxnSpPr>
            <p:nvPr/>
          </p:nvCxnSpPr>
          <p:spPr>
            <a:xfrm flipV="1">
              <a:off x="5903345" y="2450936"/>
              <a:ext cx="6613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コネクタ 238">
              <a:extLst>
                <a:ext uri="{FF2B5EF4-FFF2-40B4-BE49-F238E27FC236}">
                  <a16:creationId xmlns:a16="http://schemas.microsoft.com/office/drawing/2014/main" id="{CB26AA75-E5A4-5D59-F959-EB3C4635DB66}"/>
                </a:ext>
              </a:extLst>
            </p:cNvPr>
            <p:cNvCxnSpPr>
              <a:cxnSpLocks/>
              <a:stCxn id="224" idx="2"/>
            </p:cNvCxnSpPr>
            <p:nvPr/>
          </p:nvCxnSpPr>
          <p:spPr>
            <a:xfrm flipV="1">
              <a:off x="6041477" y="2450622"/>
              <a:ext cx="925810" cy="36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グループ化 243">
            <a:extLst>
              <a:ext uri="{FF2B5EF4-FFF2-40B4-BE49-F238E27FC236}">
                <a16:creationId xmlns:a16="http://schemas.microsoft.com/office/drawing/2014/main" id="{19A2E87A-B7BC-A12F-5416-6AF13235705E}"/>
              </a:ext>
            </a:extLst>
          </p:cNvPr>
          <p:cNvGrpSpPr/>
          <p:nvPr/>
        </p:nvGrpSpPr>
        <p:grpSpPr>
          <a:xfrm>
            <a:off x="8379644" y="2921804"/>
            <a:ext cx="1651430" cy="144000"/>
            <a:chOff x="5097543" y="2378936"/>
            <a:chExt cx="1651430" cy="144000"/>
          </a:xfrm>
        </p:grpSpPr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AB3999E3-D703-C5A6-5C4F-FCC9A3EA8A06}"/>
                </a:ext>
              </a:extLst>
            </p:cNvPr>
            <p:cNvCxnSpPr>
              <a:cxnSpLocks/>
              <a:endCxn id="246" idx="0"/>
            </p:cNvCxnSpPr>
            <p:nvPr/>
          </p:nvCxnSpPr>
          <p:spPr>
            <a:xfrm>
              <a:off x="5097543" y="2450622"/>
              <a:ext cx="368208" cy="31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円弧 245">
              <a:extLst>
                <a:ext uri="{FF2B5EF4-FFF2-40B4-BE49-F238E27FC236}">
                  <a16:creationId xmlns:a16="http://schemas.microsoft.com/office/drawing/2014/main" id="{696A40CC-E2DC-F68A-A167-A1E6853CE8D1}"/>
                </a:ext>
              </a:extLst>
            </p:cNvPr>
            <p:cNvSpPr>
              <a:spLocks/>
            </p:cNvSpPr>
            <p:nvPr/>
          </p:nvSpPr>
          <p:spPr>
            <a:xfrm rot="16200000">
              <a:off x="5429751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円弧 246">
              <a:extLst>
                <a:ext uri="{FF2B5EF4-FFF2-40B4-BE49-F238E27FC236}">
                  <a16:creationId xmlns:a16="http://schemas.microsoft.com/office/drawing/2014/main" id="{305B8AC3-206F-FB25-221F-B274E78B9BF0}"/>
                </a:ext>
              </a:extLst>
            </p:cNvPr>
            <p:cNvSpPr>
              <a:spLocks/>
            </p:cNvSpPr>
            <p:nvPr/>
          </p:nvSpPr>
          <p:spPr>
            <a:xfrm rot="16200000">
              <a:off x="5542661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円弧 247">
              <a:extLst>
                <a:ext uri="{FF2B5EF4-FFF2-40B4-BE49-F238E27FC236}">
                  <a16:creationId xmlns:a16="http://schemas.microsoft.com/office/drawing/2014/main" id="{40C62D76-3560-B7DA-51BB-C295BFD9E227}"/>
                </a:ext>
              </a:extLst>
            </p:cNvPr>
            <p:cNvSpPr>
              <a:spLocks/>
            </p:cNvSpPr>
            <p:nvPr/>
          </p:nvSpPr>
          <p:spPr>
            <a:xfrm rot="16200000">
              <a:off x="5665828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円弧 248">
              <a:extLst>
                <a:ext uri="{FF2B5EF4-FFF2-40B4-BE49-F238E27FC236}">
                  <a16:creationId xmlns:a16="http://schemas.microsoft.com/office/drawing/2014/main" id="{894D7520-1DCB-0683-FFB6-3A9475E69682}"/>
                </a:ext>
              </a:extLst>
            </p:cNvPr>
            <p:cNvSpPr>
              <a:spLocks/>
            </p:cNvSpPr>
            <p:nvPr/>
          </p:nvSpPr>
          <p:spPr>
            <a:xfrm rot="16200000">
              <a:off x="5795345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円弧 249">
              <a:extLst>
                <a:ext uri="{FF2B5EF4-FFF2-40B4-BE49-F238E27FC236}">
                  <a16:creationId xmlns:a16="http://schemas.microsoft.com/office/drawing/2014/main" id="{AB6BBD51-FA6D-503A-5793-2A0D336DBCD1}"/>
                </a:ext>
              </a:extLst>
            </p:cNvPr>
            <p:cNvSpPr>
              <a:spLocks/>
            </p:cNvSpPr>
            <p:nvPr/>
          </p:nvSpPr>
          <p:spPr>
            <a:xfrm rot="16200000">
              <a:off x="5933477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1" name="直線コネクタ 250">
              <a:extLst>
                <a:ext uri="{FF2B5EF4-FFF2-40B4-BE49-F238E27FC236}">
                  <a16:creationId xmlns:a16="http://schemas.microsoft.com/office/drawing/2014/main" id="{C8A64548-6B39-7054-B992-39CB50227DAB}"/>
                </a:ext>
              </a:extLst>
            </p:cNvPr>
            <p:cNvCxnSpPr>
              <a:cxnSpLocks/>
              <a:stCxn id="246" idx="2"/>
              <a:endCxn id="247" idx="0"/>
            </p:cNvCxnSpPr>
            <p:nvPr/>
          </p:nvCxnSpPr>
          <p:spPr>
            <a:xfrm flipV="1">
              <a:off x="5537751" y="2450936"/>
              <a:ext cx="40910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コネクタ 251">
              <a:extLst>
                <a:ext uri="{FF2B5EF4-FFF2-40B4-BE49-F238E27FC236}">
                  <a16:creationId xmlns:a16="http://schemas.microsoft.com/office/drawing/2014/main" id="{95A8E7FC-0244-F88F-0F7F-CD44F1444008}"/>
                </a:ext>
              </a:extLst>
            </p:cNvPr>
            <p:cNvCxnSpPr>
              <a:cxnSpLocks/>
              <a:stCxn id="247" idx="2"/>
              <a:endCxn id="248" idx="0"/>
            </p:cNvCxnSpPr>
            <p:nvPr/>
          </p:nvCxnSpPr>
          <p:spPr>
            <a:xfrm flipV="1">
              <a:off x="5650661" y="2450936"/>
              <a:ext cx="5116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コネクタ 252">
              <a:extLst>
                <a:ext uri="{FF2B5EF4-FFF2-40B4-BE49-F238E27FC236}">
                  <a16:creationId xmlns:a16="http://schemas.microsoft.com/office/drawing/2014/main" id="{AC87043B-082A-B890-A8EE-FFBE235ED075}"/>
                </a:ext>
              </a:extLst>
            </p:cNvPr>
            <p:cNvCxnSpPr>
              <a:cxnSpLocks/>
              <a:stCxn id="248" idx="2"/>
              <a:endCxn id="249" idx="0"/>
            </p:cNvCxnSpPr>
            <p:nvPr/>
          </p:nvCxnSpPr>
          <p:spPr>
            <a:xfrm flipV="1">
              <a:off x="5773828" y="2450936"/>
              <a:ext cx="5751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コネクタ 253">
              <a:extLst>
                <a:ext uri="{FF2B5EF4-FFF2-40B4-BE49-F238E27FC236}">
                  <a16:creationId xmlns:a16="http://schemas.microsoft.com/office/drawing/2014/main" id="{AEE856F8-F119-1CAA-1C49-B550DA9B43A4}"/>
                </a:ext>
              </a:extLst>
            </p:cNvPr>
            <p:cNvCxnSpPr>
              <a:cxnSpLocks/>
              <a:stCxn id="249" idx="2"/>
              <a:endCxn id="250" idx="0"/>
            </p:cNvCxnSpPr>
            <p:nvPr/>
          </p:nvCxnSpPr>
          <p:spPr>
            <a:xfrm flipV="1">
              <a:off x="5903345" y="2450936"/>
              <a:ext cx="6613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コネクタ 254">
              <a:extLst>
                <a:ext uri="{FF2B5EF4-FFF2-40B4-BE49-F238E27FC236}">
                  <a16:creationId xmlns:a16="http://schemas.microsoft.com/office/drawing/2014/main" id="{B5EFD81E-3B2F-DCF7-2057-3E380C16D144}"/>
                </a:ext>
              </a:extLst>
            </p:cNvPr>
            <p:cNvCxnSpPr>
              <a:cxnSpLocks/>
              <a:stCxn id="250" idx="2"/>
            </p:cNvCxnSpPr>
            <p:nvPr/>
          </p:nvCxnSpPr>
          <p:spPr>
            <a:xfrm>
              <a:off x="6041477" y="2450986"/>
              <a:ext cx="7074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円弧 259">
            <a:extLst>
              <a:ext uri="{FF2B5EF4-FFF2-40B4-BE49-F238E27FC236}">
                <a16:creationId xmlns:a16="http://schemas.microsoft.com/office/drawing/2014/main" id="{BBB5990F-D942-FCA5-EAFF-AC92C7BD858B}"/>
              </a:ext>
            </a:extLst>
          </p:cNvPr>
          <p:cNvSpPr>
            <a:spLocks/>
          </p:cNvSpPr>
          <p:nvPr/>
        </p:nvSpPr>
        <p:spPr>
          <a:xfrm rot="16200000">
            <a:off x="8825918" y="3246037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弧 260">
            <a:extLst>
              <a:ext uri="{FF2B5EF4-FFF2-40B4-BE49-F238E27FC236}">
                <a16:creationId xmlns:a16="http://schemas.microsoft.com/office/drawing/2014/main" id="{5313DE74-548C-A6B0-5DDC-AA8F5468C034}"/>
              </a:ext>
            </a:extLst>
          </p:cNvPr>
          <p:cNvSpPr>
            <a:spLocks/>
          </p:cNvSpPr>
          <p:nvPr/>
        </p:nvSpPr>
        <p:spPr>
          <a:xfrm rot="16200000">
            <a:off x="8949085" y="3246037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弧 261">
            <a:extLst>
              <a:ext uri="{FF2B5EF4-FFF2-40B4-BE49-F238E27FC236}">
                <a16:creationId xmlns:a16="http://schemas.microsoft.com/office/drawing/2014/main" id="{9A85A8FC-083E-F40D-B60C-B00183726AE9}"/>
              </a:ext>
            </a:extLst>
          </p:cNvPr>
          <p:cNvSpPr>
            <a:spLocks/>
          </p:cNvSpPr>
          <p:nvPr/>
        </p:nvSpPr>
        <p:spPr>
          <a:xfrm rot="16200000">
            <a:off x="9078602" y="3246037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円弧 262">
            <a:extLst>
              <a:ext uri="{FF2B5EF4-FFF2-40B4-BE49-F238E27FC236}">
                <a16:creationId xmlns:a16="http://schemas.microsoft.com/office/drawing/2014/main" id="{896078CC-02D1-0AEF-F64E-814C5F29387D}"/>
              </a:ext>
            </a:extLst>
          </p:cNvPr>
          <p:cNvSpPr>
            <a:spLocks/>
          </p:cNvSpPr>
          <p:nvPr/>
        </p:nvSpPr>
        <p:spPr>
          <a:xfrm rot="16200000">
            <a:off x="9216734" y="3246037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4" name="直線コネクタ 263">
            <a:extLst>
              <a:ext uri="{FF2B5EF4-FFF2-40B4-BE49-F238E27FC236}">
                <a16:creationId xmlns:a16="http://schemas.microsoft.com/office/drawing/2014/main" id="{D22C46D1-1049-FAEF-F2B7-9ABED7CE7909}"/>
              </a:ext>
            </a:extLst>
          </p:cNvPr>
          <p:cNvCxnSpPr>
            <a:cxnSpLocks/>
            <a:endCxn id="260" idx="0"/>
          </p:cNvCxnSpPr>
          <p:nvPr/>
        </p:nvCxnSpPr>
        <p:spPr>
          <a:xfrm>
            <a:off x="7882566" y="3282037"/>
            <a:ext cx="97935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>
            <a:extLst>
              <a:ext uri="{FF2B5EF4-FFF2-40B4-BE49-F238E27FC236}">
                <a16:creationId xmlns:a16="http://schemas.microsoft.com/office/drawing/2014/main" id="{31D830ED-DB85-BE8F-88BC-6B99F0159506}"/>
              </a:ext>
            </a:extLst>
          </p:cNvPr>
          <p:cNvCxnSpPr>
            <a:cxnSpLocks/>
            <a:stCxn id="260" idx="2"/>
            <a:endCxn id="261" idx="0"/>
          </p:cNvCxnSpPr>
          <p:nvPr/>
        </p:nvCxnSpPr>
        <p:spPr>
          <a:xfrm flipV="1">
            <a:off x="8933918" y="3282037"/>
            <a:ext cx="51167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>
            <a:extLst>
              <a:ext uri="{FF2B5EF4-FFF2-40B4-BE49-F238E27FC236}">
                <a16:creationId xmlns:a16="http://schemas.microsoft.com/office/drawing/2014/main" id="{AB75F10C-4FF7-268B-5E7C-C095F2DD8AD6}"/>
              </a:ext>
            </a:extLst>
          </p:cNvPr>
          <p:cNvCxnSpPr>
            <a:cxnSpLocks/>
            <a:stCxn id="261" idx="2"/>
            <a:endCxn id="262" idx="0"/>
          </p:cNvCxnSpPr>
          <p:nvPr/>
        </p:nvCxnSpPr>
        <p:spPr>
          <a:xfrm flipV="1">
            <a:off x="9057085" y="3282037"/>
            <a:ext cx="57517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>
            <a:extLst>
              <a:ext uri="{FF2B5EF4-FFF2-40B4-BE49-F238E27FC236}">
                <a16:creationId xmlns:a16="http://schemas.microsoft.com/office/drawing/2014/main" id="{A3E96CD2-5C29-0058-58E3-652BD877362C}"/>
              </a:ext>
            </a:extLst>
          </p:cNvPr>
          <p:cNvCxnSpPr>
            <a:cxnSpLocks/>
            <a:stCxn id="262" idx="2"/>
            <a:endCxn id="263" idx="0"/>
          </p:cNvCxnSpPr>
          <p:nvPr/>
        </p:nvCxnSpPr>
        <p:spPr>
          <a:xfrm flipV="1">
            <a:off x="9186602" y="3282037"/>
            <a:ext cx="66132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>
            <a:extLst>
              <a:ext uri="{FF2B5EF4-FFF2-40B4-BE49-F238E27FC236}">
                <a16:creationId xmlns:a16="http://schemas.microsoft.com/office/drawing/2014/main" id="{E41A1D1B-4D30-1B02-FB5B-D60E7C2BF0A2}"/>
              </a:ext>
            </a:extLst>
          </p:cNvPr>
          <p:cNvCxnSpPr>
            <a:cxnSpLocks/>
            <a:stCxn id="263" idx="2"/>
            <a:endCxn id="312" idx="0"/>
          </p:cNvCxnSpPr>
          <p:nvPr/>
        </p:nvCxnSpPr>
        <p:spPr>
          <a:xfrm flipV="1">
            <a:off x="9324734" y="3282037"/>
            <a:ext cx="676130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1" name="グループ化 280">
            <a:extLst>
              <a:ext uri="{FF2B5EF4-FFF2-40B4-BE49-F238E27FC236}">
                <a16:creationId xmlns:a16="http://schemas.microsoft.com/office/drawing/2014/main" id="{9E720382-816D-7EBB-5861-8C7B096018E9}"/>
              </a:ext>
            </a:extLst>
          </p:cNvPr>
          <p:cNvGrpSpPr/>
          <p:nvPr/>
        </p:nvGrpSpPr>
        <p:grpSpPr>
          <a:xfrm>
            <a:off x="7882566" y="3387173"/>
            <a:ext cx="1987543" cy="144000"/>
            <a:chOff x="4599309" y="2378936"/>
            <a:chExt cx="1987543" cy="144000"/>
          </a:xfrm>
        </p:grpSpPr>
        <p:sp>
          <p:nvSpPr>
            <p:cNvPr id="282" name="円弧 281">
              <a:extLst>
                <a:ext uri="{FF2B5EF4-FFF2-40B4-BE49-F238E27FC236}">
                  <a16:creationId xmlns:a16="http://schemas.microsoft.com/office/drawing/2014/main" id="{B8E5A595-62E1-6FF0-60E0-F1889465305C}"/>
                </a:ext>
              </a:extLst>
            </p:cNvPr>
            <p:cNvSpPr>
              <a:spLocks/>
            </p:cNvSpPr>
            <p:nvPr/>
          </p:nvSpPr>
          <p:spPr>
            <a:xfrm rot="16200000">
              <a:off x="5542661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円弧 282">
              <a:extLst>
                <a:ext uri="{FF2B5EF4-FFF2-40B4-BE49-F238E27FC236}">
                  <a16:creationId xmlns:a16="http://schemas.microsoft.com/office/drawing/2014/main" id="{74D3545E-95A6-2A47-6BBF-98A063868222}"/>
                </a:ext>
              </a:extLst>
            </p:cNvPr>
            <p:cNvSpPr>
              <a:spLocks/>
            </p:cNvSpPr>
            <p:nvPr/>
          </p:nvSpPr>
          <p:spPr>
            <a:xfrm rot="16200000">
              <a:off x="5665828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円弧 283">
              <a:extLst>
                <a:ext uri="{FF2B5EF4-FFF2-40B4-BE49-F238E27FC236}">
                  <a16:creationId xmlns:a16="http://schemas.microsoft.com/office/drawing/2014/main" id="{F20E5630-0DF5-EE38-9712-A854E73F51A1}"/>
                </a:ext>
              </a:extLst>
            </p:cNvPr>
            <p:cNvSpPr>
              <a:spLocks/>
            </p:cNvSpPr>
            <p:nvPr/>
          </p:nvSpPr>
          <p:spPr>
            <a:xfrm rot="16200000">
              <a:off x="5795345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円弧 284">
              <a:extLst>
                <a:ext uri="{FF2B5EF4-FFF2-40B4-BE49-F238E27FC236}">
                  <a16:creationId xmlns:a16="http://schemas.microsoft.com/office/drawing/2014/main" id="{6A56E63A-7EF0-AE1F-6E00-A45757FC6D82}"/>
                </a:ext>
              </a:extLst>
            </p:cNvPr>
            <p:cNvSpPr>
              <a:spLocks/>
            </p:cNvSpPr>
            <p:nvPr/>
          </p:nvSpPr>
          <p:spPr>
            <a:xfrm rot="16200000">
              <a:off x="5933477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6" name="直線コネクタ 285">
              <a:extLst>
                <a:ext uri="{FF2B5EF4-FFF2-40B4-BE49-F238E27FC236}">
                  <a16:creationId xmlns:a16="http://schemas.microsoft.com/office/drawing/2014/main" id="{1059BDE6-5194-A922-1372-2FDFF1170346}"/>
                </a:ext>
              </a:extLst>
            </p:cNvPr>
            <p:cNvCxnSpPr>
              <a:cxnSpLocks/>
              <a:endCxn id="282" idx="0"/>
            </p:cNvCxnSpPr>
            <p:nvPr/>
          </p:nvCxnSpPr>
          <p:spPr>
            <a:xfrm>
              <a:off x="4599309" y="2450936"/>
              <a:ext cx="97935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コネクタ 286">
              <a:extLst>
                <a:ext uri="{FF2B5EF4-FFF2-40B4-BE49-F238E27FC236}">
                  <a16:creationId xmlns:a16="http://schemas.microsoft.com/office/drawing/2014/main" id="{D9C393FF-29D0-0233-8F46-5629F179AF01}"/>
                </a:ext>
              </a:extLst>
            </p:cNvPr>
            <p:cNvCxnSpPr>
              <a:cxnSpLocks/>
              <a:stCxn id="282" idx="2"/>
              <a:endCxn id="283" idx="0"/>
            </p:cNvCxnSpPr>
            <p:nvPr/>
          </p:nvCxnSpPr>
          <p:spPr>
            <a:xfrm flipV="1">
              <a:off x="5650661" y="2450936"/>
              <a:ext cx="5116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>
              <a:extLst>
                <a:ext uri="{FF2B5EF4-FFF2-40B4-BE49-F238E27FC236}">
                  <a16:creationId xmlns:a16="http://schemas.microsoft.com/office/drawing/2014/main" id="{93806E1C-48AF-DACD-C982-53410D865294}"/>
                </a:ext>
              </a:extLst>
            </p:cNvPr>
            <p:cNvCxnSpPr>
              <a:cxnSpLocks/>
              <a:stCxn id="283" idx="2"/>
              <a:endCxn id="284" idx="0"/>
            </p:cNvCxnSpPr>
            <p:nvPr/>
          </p:nvCxnSpPr>
          <p:spPr>
            <a:xfrm flipV="1">
              <a:off x="5773828" y="2450936"/>
              <a:ext cx="5751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>
              <a:extLst>
                <a:ext uri="{FF2B5EF4-FFF2-40B4-BE49-F238E27FC236}">
                  <a16:creationId xmlns:a16="http://schemas.microsoft.com/office/drawing/2014/main" id="{C4FD0310-A92E-B2B7-5D8A-5CC1CFBCD02F}"/>
                </a:ext>
              </a:extLst>
            </p:cNvPr>
            <p:cNvCxnSpPr>
              <a:cxnSpLocks/>
              <a:stCxn id="284" idx="2"/>
              <a:endCxn id="285" idx="0"/>
            </p:cNvCxnSpPr>
            <p:nvPr/>
          </p:nvCxnSpPr>
          <p:spPr>
            <a:xfrm flipV="1">
              <a:off x="5903345" y="2450936"/>
              <a:ext cx="6613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>
              <a:extLst>
                <a:ext uri="{FF2B5EF4-FFF2-40B4-BE49-F238E27FC236}">
                  <a16:creationId xmlns:a16="http://schemas.microsoft.com/office/drawing/2014/main" id="{40B9568D-82F7-8A19-71F2-9D4ED0F74BEC}"/>
                </a:ext>
              </a:extLst>
            </p:cNvPr>
            <p:cNvCxnSpPr>
              <a:cxnSpLocks/>
              <a:stCxn id="285" idx="2"/>
            </p:cNvCxnSpPr>
            <p:nvPr/>
          </p:nvCxnSpPr>
          <p:spPr>
            <a:xfrm>
              <a:off x="6041477" y="2450986"/>
              <a:ext cx="54537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58BDAB3-F42F-1C10-97D6-34359163D6A7}"/>
              </a:ext>
            </a:extLst>
          </p:cNvPr>
          <p:cNvSpPr/>
          <p:nvPr/>
        </p:nvSpPr>
        <p:spPr>
          <a:xfrm>
            <a:off x="6921674" y="3087426"/>
            <a:ext cx="1456944" cy="4579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WaveRunner#1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02247E75-760C-4CD5-E35A-F2EAD71523C1}"/>
              </a:ext>
            </a:extLst>
          </p:cNvPr>
          <p:cNvGrpSpPr/>
          <p:nvPr/>
        </p:nvGrpSpPr>
        <p:grpSpPr>
          <a:xfrm>
            <a:off x="8181938" y="3902395"/>
            <a:ext cx="1539354" cy="144000"/>
            <a:chOff x="4898681" y="2378936"/>
            <a:chExt cx="1539354" cy="144000"/>
          </a:xfrm>
        </p:grpSpPr>
        <p:sp>
          <p:nvSpPr>
            <p:cNvPr id="304" name="円弧 303">
              <a:extLst>
                <a:ext uri="{FF2B5EF4-FFF2-40B4-BE49-F238E27FC236}">
                  <a16:creationId xmlns:a16="http://schemas.microsoft.com/office/drawing/2014/main" id="{817BA273-578A-59B9-5933-167DA1A90939}"/>
                </a:ext>
              </a:extLst>
            </p:cNvPr>
            <p:cNvSpPr>
              <a:spLocks/>
            </p:cNvSpPr>
            <p:nvPr/>
          </p:nvSpPr>
          <p:spPr>
            <a:xfrm rot="16200000">
              <a:off x="5665828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円弧 304">
              <a:extLst>
                <a:ext uri="{FF2B5EF4-FFF2-40B4-BE49-F238E27FC236}">
                  <a16:creationId xmlns:a16="http://schemas.microsoft.com/office/drawing/2014/main" id="{DFCA9229-AB58-AE4F-AC48-010674E10137}"/>
                </a:ext>
              </a:extLst>
            </p:cNvPr>
            <p:cNvSpPr>
              <a:spLocks/>
            </p:cNvSpPr>
            <p:nvPr/>
          </p:nvSpPr>
          <p:spPr>
            <a:xfrm rot="16200000">
              <a:off x="5795345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円弧 305">
              <a:extLst>
                <a:ext uri="{FF2B5EF4-FFF2-40B4-BE49-F238E27FC236}">
                  <a16:creationId xmlns:a16="http://schemas.microsoft.com/office/drawing/2014/main" id="{6425055A-4E15-FFCA-E937-A5E8F9F7ED51}"/>
                </a:ext>
              </a:extLst>
            </p:cNvPr>
            <p:cNvSpPr>
              <a:spLocks/>
            </p:cNvSpPr>
            <p:nvPr/>
          </p:nvSpPr>
          <p:spPr>
            <a:xfrm rot="16200000">
              <a:off x="5933477" y="2414936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id="{ADAD7619-FEDF-CEF8-809F-E4C82D576C89}"/>
                </a:ext>
              </a:extLst>
            </p:cNvPr>
            <p:cNvCxnSpPr>
              <a:cxnSpLocks/>
              <a:endCxn id="304" idx="0"/>
            </p:cNvCxnSpPr>
            <p:nvPr/>
          </p:nvCxnSpPr>
          <p:spPr>
            <a:xfrm>
              <a:off x="4898681" y="2450936"/>
              <a:ext cx="8031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>
              <a:extLst>
                <a:ext uri="{FF2B5EF4-FFF2-40B4-BE49-F238E27FC236}">
                  <a16:creationId xmlns:a16="http://schemas.microsoft.com/office/drawing/2014/main" id="{2F75F989-5020-B21A-9FC0-3F5F7E0FC8B9}"/>
                </a:ext>
              </a:extLst>
            </p:cNvPr>
            <p:cNvCxnSpPr>
              <a:cxnSpLocks/>
              <a:stCxn id="304" idx="2"/>
              <a:endCxn id="305" idx="0"/>
            </p:cNvCxnSpPr>
            <p:nvPr/>
          </p:nvCxnSpPr>
          <p:spPr>
            <a:xfrm flipV="1">
              <a:off x="5773828" y="2450936"/>
              <a:ext cx="5751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>
              <a:extLst>
                <a:ext uri="{FF2B5EF4-FFF2-40B4-BE49-F238E27FC236}">
                  <a16:creationId xmlns:a16="http://schemas.microsoft.com/office/drawing/2014/main" id="{E4AB0B27-634F-514B-298B-E2E3EFB6FFE2}"/>
                </a:ext>
              </a:extLst>
            </p:cNvPr>
            <p:cNvCxnSpPr>
              <a:cxnSpLocks/>
              <a:stCxn id="305" idx="2"/>
              <a:endCxn id="306" idx="0"/>
            </p:cNvCxnSpPr>
            <p:nvPr/>
          </p:nvCxnSpPr>
          <p:spPr>
            <a:xfrm flipV="1">
              <a:off x="5903345" y="2450936"/>
              <a:ext cx="6613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>
              <a:extLst>
                <a:ext uri="{FF2B5EF4-FFF2-40B4-BE49-F238E27FC236}">
                  <a16:creationId xmlns:a16="http://schemas.microsoft.com/office/drawing/2014/main" id="{EF23E5B7-80FD-5F09-9E06-162F0500C77F}"/>
                </a:ext>
              </a:extLst>
            </p:cNvPr>
            <p:cNvCxnSpPr>
              <a:cxnSpLocks/>
              <a:stCxn id="306" idx="2"/>
            </p:cNvCxnSpPr>
            <p:nvPr/>
          </p:nvCxnSpPr>
          <p:spPr>
            <a:xfrm>
              <a:off x="6041477" y="2450986"/>
              <a:ext cx="39655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2" name="円弧 311">
            <a:extLst>
              <a:ext uri="{FF2B5EF4-FFF2-40B4-BE49-F238E27FC236}">
                <a16:creationId xmlns:a16="http://schemas.microsoft.com/office/drawing/2014/main" id="{C2C3C365-2D92-4526-07E2-7AD1297FE954}"/>
              </a:ext>
            </a:extLst>
          </p:cNvPr>
          <p:cNvSpPr>
            <a:spLocks/>
          </p:cNvSpPr>
          <p:nvPr/>
        </p:nvSpPr>
        <p:spPr>
          <a:xfrm rot="16200000">
            <a:off x="9964864" y="3246037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4" name="直線コネクタ 313">
            <a:extLst>
              <a:ext uri="{FF2B5EF4-FFF2-40B4-BE49-F238E27FC236}">
                <a16:creationId xmlns:a16="http://schemas.microsoft.com/office/drawing/2014/main" id="{5B262749-FF7A-9DA4-A89A-F5887FF7ABF9}"/>
              </a:ext>
            </a:extLst>
          </p:cNvPr>
          <p:cNvCxnSpPr>
            <a:cxnSpLocks/>
            <a:stCxn id="312" idx="2"/>
          </p:cNvCxnSpPr>
          <p:nvPr/>
        </p:nvCxnSpPr>
        <p:spPr>
          <a:xfrm>
            <a:off x="10072864" y="3282087"/>
            <a:ext cx="40785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8" name="グループ化 407">
            <a:extLst>
              <a:ext uri="{FF2B5EF4-FFF2-40B4-BE49-F238E27FC236}">
                <a16:creationId xmlns:a16="http://schemas.microsoft.com/office/drawing/2014/main" id="{CEC46F17-5247-1218-C8D7-639B7A863786}"/>
              </a:ext>
            </a:extLst>
          </p:cNvPr>
          <p:cNvGrpSpPr/>
          <p:nvPr/>
        </p:nvGrpSpPr>
        <p:grpSpPr>
          <a:xfrm>
            <a:off x="8182874" y="3729520"/>
            <a:ext cx="1885690" cy="144000"/>
            <a:chOff x="4899316" y="3338049"/>
            <a:chExt cx="1885690" cy="144000"/>
          </a:xfrm>
        </p:grpSpPr>
        <p:sp>
          <p:nvSpPr>
            <p:cNvPr id="294" name="円弧 293">
              <a:extLst>
                <a:ext uri="{FF2B5EF4-FFF2-40B4-BE49-F238E27FC236}">
                  <a16:creationId xmlns:a16="http://schemas.microsoft.com/office/drawing/2014/main" id="{F5D97F41-A3C9-8257-5E16-CFDD8180FDAC}"/>
                </a:ext>
              </a:extLst>
            </p:cNvPr>
            <p:cNvSpPr>
              <a:spLocks/>
            </p:cNvSpPr>
            <p:nvPr/>
          </p:nvSpPr>
          <p:spPr>
            <a:xfrm rot="16200000">
              <a:off x="5666463" y="337404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円弧 294">
              <a:extLst>
                <a:ext uri="{FF2B5EF4-FFF2-40B4-BE49-F238E27FC236}">
                  <a16:creationId xmlns:a16="http://schemas.microsoft.com/office/drawing/2014/main" id="{DF46E660-F05D-A28B-736C-2032B8D5B566}"/>
                </a:ext>
              </a:extLst>
            </p:cNvPr>
            <p:cNvSpPr>
              <a:spLocks/>
            </p:cNvSpPr>
            <p:nvPr/>
          </p:nvSpPr>
          <p:spPr>
            <a:xfrm rot="16200000">
              <a:off x="5795980" y="337404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円弧 295">
              <a:extLst>
                <a:ext uri="{FF2B5EF4-FFF2-40B4-BE49-F238E27FC236}">
                  <a16:creationId xmlns:a16="http://schemas.microsoft.com/office/drawing/2014/main" id="{99158272-767F-C97E-AA80-8D220F6E10A1}"/>
                </a:ext>
              </a:extLst>
            </p:cNvPr>
            <p:cNvSpPr>
              <a:spLocks/>
            </p:cNvSpPr>
            <p:nvPr/>
          </p:nvSpPr>
          <p:spPr>
            <a:xfrm rot="16200000">
              <a:off x="5934112" y="337404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8" name="直線コネクタ 297">
              <a:extLst>
                <a:ext uri="{FF2B5EF4-FFF2-40B4-BE49-F238E27FC236}">
                  <a16:creationId xmlns:a16="http://schemas.microsoft.com/office/drawing/2014/main" id="{F368CFD7-FBD4-E83E-CF5D-07A94728A0BF}"/>
                </a:ext>
              </a:extLst>
            </p:cNvPr>
            <p:cNvCxnSpPr>
              <a:cxnSpLocks/>
              <a:endCxn id="294" idx="0"/>
            </p:cNvCxnSpPr>
            <p:nvPr/>
          </p:nvCxnSpPr>
          <p:spPr>
            <a:xfrm>
              <a:off x="4899316" y="3410049"/>
              <a:ext cx="80314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>
              <a:extLst>
                <a:ext uri="{FF2B5EF4-FFF2-40B4-BE49-F238E27FC236}">
                  <a16:creationId xmlns:a16="http://schemas.microsoft.com/office/drawing/2014/main" id="{B8A92D5B-4473-7199-44BA-F409770AF872}"/>
                </a:ext>
              </a:extLst>
            </p:cNvPr>
            <p:cNvCxnSpPr>
              <a:cxnSpLocks/>
              <a:stCxn id="294" idx="2"/>
              <a:endCxn id="295" idx="0"/>
            </p:cNvCxnSpPr>
            <p:nvPr/>
          </p:nvCxnSpPr>
          <p:spPr>
            <a:xfrm flipV="1">
              <a:off x="5774463" y="3410049"/>
              <a:ext cx="57517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>
              <a:extLst>
                <a:ext uri="{FF2B5EF4-FFF2-40B4-BE49-F238E27FC236}">
                  <a16:creationId xmlns:a16="http://schemas.microsoft.com/office/drawing/2014/main" id="{E265DAA7-FDD8-523F-BB91-51D214B8CA32}"/>
                </a:ext>
              </a:extLst>
            </p:cNvPr>
            <p:cNvCxnSpPr>
              <a:cxnSpLocks/>
              <a:stCxn id="295" idx="2"/>
              <a:endCxn id="296" idx="0"/>
            </p:cNvCxnSpPr>
            <p:nvPr/>
          </p:nvCxnSpPr>
          <p:spPr>
            <a:xfrm flipV="1">
              <a:off x="5903980" y="3410049"/>
              <a:ext cx="6613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>
              <a:extLst>
                <a:ext uri="{FF2B5EF4-FFF2-40B4-BE49-F238E27FC236}">
                  <a16:creationId xmlns:a16="http://schemas.microsoft.com/office/drawing/2014/main" id="{C635BB70-E5F1-F5EC-1E3C-0CC98FFE159D}"/>
                </a:ext>
              </a:extLst>
            </p:cNvPr>
            <p:cNvCxnSpPr>
              <a:cxnSpLocks/>
              <a:stCxn id="296" idx="2"/>
              <a:endCxn id="318" idx="0"/>
            </p:cNvCxnSpPr>
            <p:nvPr/>
          </p:nvCxnSpPr>
          <p:spPr>
            <a:xfrm flipV="1">
              <a:off x="6042112" y="3410049"/>
              <a:ext cx="51244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円弧 317">
              <a:extLst>
                <a:ext uri="{FF2B5EF4-FFF2-40B4-BE49-F238E27FC236}">
                  <a16:creationId xmlns:a16="http://schemas.microsoft.com/office/drawing/2014/main" id="{DD769414-DECC-EA8D-728C-04043421FE9B}"/>
                </a:ext>
              </a:extLst>
            </p:cNvPr>
            <p:cNvSpPr>
              <a:spLocks/>
            </p:cNvSpPr>
            <p:nvPr/>
          </p:nvSpPr>
          <p:spPr>
            <a:xfrm rot="16200000">
              <a:off x="6518554" y="337404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円弧 318">
              <a:extLst>
                <a:ext uri="{FF2B5EF4-FFF2-40B4-BE49-F238E27FC236}">
                  <a16:creationId xmlns:a16="http://schemas.microsoft.com/office/drawing/2014/main" id="{FF5A1DFB-1150-66C4-9A09-DD10D4BCB543}"/>
                </a:ext>
              </a:extLst>
            </p:cNvPr>
            <p:cNvSpPr>
              <a:spLocks/>
            </p:cNvSpPr>
            <p:nvPr/>
          </p:nvSpPr>
          <p:spPr>
            <a:xfrm rot="16200000">
              <a:off x="6677006" y="337404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2" name="直線コネクタ 321">
              <a:extLst>
                <a:ext uri="{FF2B5EF4-FFF2-40B4-BE49-F238E27FC236}">
                  <a16:creationId xmlns:a16="http://schemas.microsoft.com/office/drawing/2014/main" id="{176CEE4A-84DE-537E-3589-18E287714430}"/>
                </a:ext>
              </a:extLst>
            </p:cNvPr>
            <p:cNvCxnSpPr>
              <a:cxnSpLocks/>
              <a:stCxn id="318" idx="2"/>
              <a:endCxn id="319" idx="0"/>
            </p:cNvCxnSpPr>
            <p:nvPr/>
          </p:nvCxnSpPr>
          <p:spPr>
            <a:xfrm flipV="1">
              <a:off x="6626554" y="3410049"/>
              <a:ext cx="8645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0FE33A36-ADC5-50B2-7487-17DBE9015846}"/>
              </a:ext>
            </a:extLst>
          </p:cNvPr>
          <p:cNvCxnSpPr>
            <a:cxnSpLocks/>
            <a:stCxn id="319" idx="2"/>
          </p:cNvCxnSpPr>
          <p:nvPr/>
        </p:nvCxnSpPr>
        <p:spPr>
          <a:xfrm>
            <a:off x="10068564" y="3801570"/>
            <a:ext cx="6270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円弧 333">
            <a:extLst>
              <a:ext uri="{FF2B5EF4-FFF2-40B4-BE49-F238E27FC236}">
                <a16:creationId xmlns:a16="http://schemas.microsoft.com/office/drawing/2014/main" id="{C30AA753-B73C-10C2-F113-C99F29DEE0EF}"/>
              </a:ext>
            </a:extLst>
          </p:cNvPr>
          <p:cNvSpPr>
            <a:spLocks/>
          </p:cNvSpPr>
          <p:nvPr/>
        </p:nvSpPr>
        <p:spPr>
          <a:xfrm rot="16200000">
            <a:off x="9650412" y="4237214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円弧 334">
            <a:extLst>
              <a:ext uri="{FF2B5EF4-FFF2-40B4-BE49-F238E27FC236}">
                <a16:creationId xmlns:a16="http://schemas.microsoft.com/office/drawing/2014/main" id="{1B4CCF70-32CD-AE55-F1BE-C907727C77DF}"/>
              </a:ext>
            </a:extLst>
          </p:cNvPr>
          <p:cNvSpPr>
            <a:spLocks/>
          </p:cNvSpPr>
          <p:nvPr/>
        </p:nvSpPr>
        <p:spPr>
          <a:xfrm rot="16200000">
            <a:off x="9078602" y="423731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円弧 335">
            <a:extLst>
              <a:ext uri="{FF2B5EF4-FFF2-40B4-BE49-F238E27FC236}">
                <a16:creationId xmlns:a16="http://schemas.microsoft.com/office/drawing/2014/main" id="{D718F3DF-4724-AA7A-FE25-D3B2F08E59B5}"/>
              </a:ext>
            </a:extLst>
          </p:cNvPr>
          <p:cNvSpPr>
            <a:spLocks/>
          </p:cNvSpPr>
          <p:nvPr/>
        </p:nvSpPr>
        <p:spPr>
          <a:xfrm rot="16200000">
            <a:off x="9216734" y="423731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987C2285-8AE6-3E54-BE51-9B5876926605}"/>
              </a:ext>
            </a:extLst>
          </p:cNvPr>
          <p:cNvCxnSpPr>
            <a:cxnSpLocks/>
            <a:stCxn id="335" idx="2"/>
            <a:endCxn id="336" idx="0"/>
          </p:cNvCxnSpPr>
          <p:nvPr/>
        </p:nvCxnSpPr>
        <p:spPr>
          <a:xfrm flipV="1">
            <a:off x="9186602" y="4273310"/>
            <a:ext cx="66132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>
            <a:extLst>
              <a:ext uri="{FF2B5EF4-FFF2-40B4-BE49-F238E27FC236}">
                <a16:creationId xmlns:a16="http://schemas.microsoft.com/office/drawing/2014/main" id="{2244A27A-36C1-6370-026F-55707AC0249A}"/>
              </a:ext>
            </a:extLst>
          </p:cNvPr>
          <p:cNvCxnSpPr>
            <a:cxnSpLocks/>
            <a:stCxn id="336" idx="2"/>
            <a:endCxn id="334" idx="0"/>
          </p:cNvCxnSpPr>
          <p:nvPr/>
        </p:nvCxnSpPr>
        <p:spPr>
          <a:xfrm flipV="1">
            <a:off x="9324734" y="4273214"/>
            <a:ext cx="361678" cy="14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0" name="円弧 339">
            <a:extLst>
              <a:ext uri="{FF2B5EF4-FFF2-40B4-BE49-F238E27FC236}">
                <a16:creationId xmlns:a16="http://schemas.microsoft.com/office/drawing/2014/main" id="{EBBA2B41-E7BE-E7F7-BD4B-2FD41CB50FE2}"/>
              </a:ext>
            </a:extLst>
          </p:cNvPr>
          <p:cNvSpPr>
            <a:spLocks/>
          </p:cNvSpPr>
          <p:nvPr/>
        </p:nvSpPr>
        <p:spPr>
          <a:xfrm rot="16200000">
            <a:off x="9801176" y="423731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円弧 340">
            <a:extLst>
              <a:ext uri="{FF2B5EF4-FFF2-40B4-BE49-F238E27FC236}">
                <a16:creationId xmlns:a16="http://schemas.microsoft.com/office/drawing/2014/main" id="{D2B584AF-7E15-39BC-BFF2-D4AC71B64571}"/>
              </a:ext>
            </a:extLst>
          </p:cNvPr>
          <p:cNvSpPr>
            <a:spLocks/>
          </p:cNvSpPr>
          <p:nvPr/>
        </p:nvSpPr>
        <p:spPr>
          <a:xfrm rot="16200000">
            <a:off x="9959628" y="423731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9A0D5A03-545D-2B96-CA08-D4D54F7896B2}"/>
              </a:ext>
            </a:extLst>
          </p:cNvPr>
          <p:cNvCxnSpPr>
            <a:cxnSpLocks/>
            <a:stCxn id="340" idx="2"/>
            <a:endCxn id="341" idx="0"/>
          </p:cNvCxnSpPr>
          <p:nvPr/>
        </p:nvCxnSpPr>
        <p:spPr>
          <a:xfrm flipV="1">
            <a:off x="9909176" y="4273310"/>
            <a:ext cx="86452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>
            <a:extLst>
              <a:ext uri="{FF2B5EF4-FFF2-40B4-BE49-F238E27FC236}">
                <a16:creationId xmlns:a16="http://schemas.microsoft.com/office/drawing/2014/main" id="{FA1B210F-F64B-4119-EECE-F4A79741EA92}"/>
              </a:ext>
            </a:extLst>
          </p:cNvPr>
          <p:cNvCxnSpPr>
            <a:cxnSpLocks/>
            <a:stCxn id="341" idx="2"/>
          </p:cNvCxnSpPr>
          <p:nvPr/>
        </p:nvCxnSpPr>
        <p:spPr>
          <a:xfrm>
            <a:off x="10067628" y="4273360"/>
            <a:ext cx="6270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A13C6F54-9A1C-CE9C-1999-2A9F3E0F7894}"/>
              </a:ext>
            </a:extLst>
          </p:cNvPr>
          <p:cNvCxnSpPr>
            <a:cxnSpLocks/>
            <a:stCxn id="334" idx="2"/>
            <a:endCxn id="340" idx="0"/>
          </p:cNvCxnSpPr>
          <p:nvPr/>
        </p:nvCxnSpPr>
        <p:spPr>
          <a:xfrm>
            <a:off x="9758412" y="4273264"/>
            <a:ext cx="78764" cy="4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直線コネクタ 349">
            <a:extLst>
              <a:ext uri="{FF2B5EF4-FFF2-40B4-BE49-F238E27FC236}">
                <a16:creationId xmlns:a16="http://schemas.microsoft.com/office/drawing/2014/main" id="{3625BE9B-93D1-3E03-4B54-AE29040539D2}"/>
              </a:ext>
            </a:extLst>
          </p:cNvPr>
          <p:cNvCxnSpPr>
            <a:cxnSpLocks/>
            <a:endCxn id="335" idx="0"/>
          </p:cNvCxnSpPr>
          <p:nvPr/>
        </p:nvCxnSpPr>
        <p:spPr>
          <a:xfrm>
            <a:off x="8147220" y="4273310"/>
            <a:ext cx="96738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円弧 352">
            <a:extLst>
              <a:ext uri="{FF2B5EF4-FFF2-40B4-BE49-F238E27FC236}">
                <a16:creationId xmlns:a16="http://schemas.microsoft.com/office/drawing/2014/main" id="{45448A7F-99AF-E6C4-065B-947B2BA8902F}"/>
              </a:ext>
            </a:extLst>
          </p:cNvPr>
          <p:cNvSpPr>
            <a:spLocks/>
          </p:cNvSpPr>
          <p:nvPr/>
        </p:nvSpPr>
        <p:spPr>
          <a:xfrm rot="16200000">
            <a:off x="9077745" y="444115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円弧 353">
            <a:extLst>
              <a:ext uri="{FF2B5EF4-FFF2-40B4-BE49-F238E27FC236}">
                <a16:creationId xmlns:a16="http://schemas.microsoft.com/office/drawing/2014/main" id="{50C02D1E-A9EC-1911-4B44-4FB6CEEEB96B}"/>
              </a:ext>
            </a:extLst>
          </p:cNvPr>
          <p:cNvSpPr>
            <a:spLocks/>
          </p:cNvSpPr>
          <p:nvPr/>
        </p:nvSpPr>
        <p:spPr>
          <a:xfrm rot="16200000">
            <a:off x="9215877" y="444115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5" name="直線コネクタ 354">
            <a:extLst>
              <a:ext uri="{FF2B5EF4-FFF2-40B4-BE49-F238E27FC236}">
                <a16:creationId xmlns:a16="http://schemas.microsoft.com/office/drawing/2014/main" id="{F9A64AEF-E60F-6252-9C4F-FF9AB8DF3E27}"/>
              </a:ext>
            </a:extLst>
          </p:cNvPr>
          <p:cNvCxnSpPr>
            <a:cxnSpLocks/>
            <a:stCxn id="353" idx="2"/>
            <a:endCxn id="354" idx="0"/>
          </p:cNvCxnSpPr>
          <p:nvPr/>
        </p:nvCxnSpPr>
        <p:spPr>
          <a:xfrm flipV="1">
            <a:off x="9185745" y="4477151"/>
            <a:ext cx="66132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直線コネクタ 355">
            <a:extLst>
              <a:ext uri="{FF2B5EF4-FFF2-40B4-BE49-F238E27FC236}">
                <a16:creationId xmlns:a16="http://schemas.microsoft.com/office/drawing/2014/main" id="{3A008CB5-C020-B9B8-73B5-667CE9AE5681}"/>
              </a:ext>
            </a:extLst>
          </p:cNvPr>
          <p:cNvCxnSpPr>
            <a:cxnSpLocks/>
            <a:stCxn id="354" idx="2"/>
          </p:cNvCxnSpPr>
          <p:nvPr/>
        </p:nvCxnSpPr>
        <p:spPr>
          <a:xfrm>
            <a:off x="9323877" y="4477201"/>
            <a:ext cx="2479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>
            <a:extLst>
              <a:ext uri="{FF2B5EF4-FFF2-40B4-BE49-F238E27FC236}">
                <a16:creationId xmlns:a16="http://schemas.microsoft.com/office/drawing/2014/main" id="{BC7DA4CE-575B-0284-E879-4349AA8D0405}"/>
              </a:ext>
            </a:extLst>
          </p:cNvPr>
          <p:cNvCxnSpPr>
            <a:cxnSpLocks/>
          </p:cNvCxnSpPr>
          <p:nvPr/>
        </p:nvCxnSpPr>
        <p:spPr>
          <a:xfrm>
            <a:off x="8269631" y="4478722"/>
            <a:ext cx="841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574B005-9BD4-E89E-9779-DC408D34D738}"/>
              </a:ext>
            </a:extLst>
          </p:cNvPr>
          <p:cNvSpPr/>
          <p:nvPr/>
        </p:nvSpPr>
        <p:spPr>
          <a:xfrm>
            <a:off x="6921674" y="4065982"/>
            <a:ext cx="1456944" cy="4579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WavePro#1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grpSp>
        <p:nvGrpSpPr>
          <p:cNvPr id="413" name="グループ化 412">
            <a:extLst>
              <a:ext uri="{FF2B5EF4-FFF2-40B4-BE49-F238E27FC236}">
                <a16:creationId xmlns:a16="http://schemas.microsoft.com/office/drawing/2014/main" id="{74D95AEF-1525-8706-BE7D-087A0760FEE4}"/>
              </a:ext>
            </a:extLst>
          </p:cNvPr>
          <p:cNvGrpSpPr/>
          <p:nvPr/>
        </p:nvGrpSpPr>
        <p:grpSpPr>
          <a:xfrm>
            <a:off x="8381101" y="4707084"/>
            <a:ext cx="1976630" cy="144000"/>
            <a:chOff x="5097543" y="4326789"/>
            <a:chExt cx="1976630" cy="144000"/>
          </a:xfrm>
        </p:grpSpPr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2091FF1B-42E5-B4CD-1045-6CD6047FF3B7}"/>
                </a:ext>
              </a:extLst>
            </p:cNvPr>
            <p:cNvCxnSpPr>
              <a:cxnSpLocks/>
              <a:endCxn id="377" idx="0"/>
            </p:cNvCxnSpPr>
            <p:nvPr/>
          </p:nvCxnSpPr>
          <p:spPr>
            <a:xfrm>
              <a:off x="5097543" y="4396930"/>
              <a:ext cx="87131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円弧 362">
              <a:extLst>
                <a:ext uri="{FF2B5EF4-FFF2-40B4-BE49-F238E27FC236}">
                  <a16:creationId xmlns:a16="http://schemas.microsoft.com/office/drawing/2014/main" id="{B71E76B2-6C3A-813C-0CE2-CFC3F1E7367E}"/>
                </a:ext>
              </a:extLst>
            </p:cNvPr>
            <p:cNvSpPr>
              <a:spLocks/>
            </p:cNvSpPr>
            <p:nvPr/>
          </p:nvSpPr>
          <p:spPr>
            <a:xfrm rot="16200000">
              <a:off x="6362947" y="436278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円弧 363">
              <a:extLst>
                <a:ext uri="{FF2B5EF4-FFF2-40B4-BE49-F238E27FC236}">
                  <a16:creationId xmlns:a16="http://schemas.microsoft.com/office/drawing/2014/main" id="{24BDB3E3-D4CF-3977-B565-9CFFBA6A6204}"/>
                </a:ext>
              </a:extLst>
            </p:cNvPr>
            <p:cNvSpPr>
              <a:spLocks/>
            </p:cNvSpPr>
            <p:nvPr/>
          </p:nvSpPr>
          <p:spPr>
            <a:xfrm rot="16200000">
              <a:off x="6513711" y="436278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円弧 364">
              <a:extLst>
                <a:ext uri="{FF2B5EF4-FFF2-40B4-BE49-F238E27FC236}">
                  <a16:creationId xmlns:a16="http://schemas.microsoft.com/office/drawing/2014/main" id="{D723885B-1528-E9E5-421A-826C2941B113}"/>
                </a:ext>
              </a:extLst>
            </p:cNvPr>
            <p:cNvSpPr>
              <a:spLocks/>
            </p:cNvSpPr>
            <p:nvPr/>
          </p:nvSpPr>
          <p:spPr>
            <a:xfrm rot="16200000">
              <a:off x="6672163" y="436278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7" name="直線コネクタ 366">
              <a:extLst>
                <a:ext uri="{FF2B5EF4-FFF2-40B4-BE49-F238E27FC236}">
                  <a16:creationId xmlns:a16="http://schemas.microsoft.com/office/drawing/2014/main" id="{AF1482D3-8E77-AF68-ED78-BB47AB84F311}"/>
                </a:ext>
              </a:extLst>
            </p:cNvPr>
            <p:cNvCxnSpPr>
              <a:cxnSpLocks/>
              <a:stCxn id="363" idx="2"/>
              <a:endCxn id="364" idx="0"/>
            </p:cNvCxnSpPr>
            <p:nvPr/>
          </p:nvCxnSpPr>
          <p:spPr>
            <a:xfrm flipV="1">
              <a:off x="6470947" y="4398789"/>
              <a:ext cx="78764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線コネクタ 369">
              <a:extLst>
                <a:ext uri="{FF2B5EF4-FFF2-40B4-BE49-F238E27FC236}">
                  <a16:creationId xmlns:a16="http://schemas.microsoft.com/office/drawing/2014/main" id="{FBB42E8E-C30D-46E0-E7D6-301F76F1DB0A}"/>
                </a:ext>
              </a:extLst>
            </p:cNvPr>
            <p:cNvCxnSpPr>
              <a:cxnSpLocks/>
              <a:stCxn id="364" idx="2"/>
              <a:endCxn id="365" idx="0"/>
            </p:cNvCxnSpPr>
            <p:nvPr/>
          </p:nvCxnSpPr>
          <p:spPr>
            <a:xfrm flipV="1">
              <a:off x="6621711" y="4398789"/>
              <a:ext cx="86452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線コネクタ 372">
              <a:extLst>
                <a:ext uri="{FF2B5EF4-FFF2-40B4-BE49-F238E27FC236}">
                  <a16:creationId xmlns:a16="http://schemas.microsoft.com/office/drawing/2014/main" id="{D37B2083-5663-12E5-D42D-D4FFE4CC16E5}"/>
                </a:ext>
              </a:extLst>
            </p:cNvPr>
            <p:cNvCxnSpPr>
              <a:cxnSpLocks/>
              <a:stCxn id="365" idx="2"/>
            </p:cNvCxnSpPr>
            <p:nvPr/>
          </p:nvCxnSpPr>
          <p:spPr>
            <a:xfrm>
              <a:off x="6780163" y="4398839"/>
              <a:ext cx="294010" cy="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円弧 376">
              <a:extLst>
                <a:ext uri="{FF2B5EF4-FFF2-40B4-BE49-F238E27FC236}">
                  <a16:creationId xmlns:a16="http://schemas.microsoft.com/office/drawing/2014/main" id="{78BD5B0B-AE8B-0C99-948E-374F22194CF4}"/>
                </a:ext>
              </a:extLst>
            </p:cNvPr>
            <p:cNvSpPr>
              <a:spLocks/>
            </p:cNvSpPr>
            <p:nvPr/>
          </p:nvSpPr>
          <p:spPr>
            <a:xfrm rot="16200000">
              <a:off x="5932859" y="436278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円弧 377">
              <a:extLst>
                <a:ext uri="{FF2B5EF4-FFF2-40B4-BE49-F238E27FC236}">
                  <a16:creationId xmlns:a16="http://schemas.microsoft.com/office/drawing/2014/main" id="{B3AF6033-0036-C3DC-B304-5DE27599FBAF}"/>
                </a:ext>
              </a:extLst>
            </p:cNvPr>
            <p:cNvSpPr>
              <a:spLocks/>
            </p:cNvSpPr>
            <p:nvPr/>
          </p:nvSpPr>
          <p:spPr>
            <a:xfrm rot="16200000">
              <a:off x="6218143" y="4362789"/>
              <a:ext cx="144000" cy="72000"/>
            </a:xfrm>
            <a:prstGeom prst="arc">
              <a:avLst>
                <a:gd name="adj1" fmla="val 16200000"/>
                <a:gd name="adj2" fmla="val 5404735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9" name="直線コネクタ 378">
              <a:extLst>
                <a:ext uri="{FF2B5EF4-FFF2-40B4-BE49-F238E27FC236}">
                  <a16:creationId xmlns:a16="http://schemas.microsoft.com/office/drawing/2014/main" id="{28079E3E-474A-5478-924E-E293C06E471F}"/>
                </a:ext>
              </a:extLst>
            </p:cNvPr>
            <p:cNvCxnSpPr>
              <a:cxnSpLocks/>
              <a:stCxn id="378" idx="2"/>
              <a:endCxn id="363" idx="0"/>
            </p:cNvCxnSpPr>
            <p:nvPr/>
          </p:nvCxnSpPr>
          <p:spPr>
            <a:xfrm flipV="1">
              <a:off x="6326143" y="4398789"/>
              <a:ext cx="72804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線コネクタ 381">
              <a:extLst>
                <a:ext uri="{FF2B5EF4-FFF2-40B4-BE49-F238E27FC236}">
                  <a16:creationId xmlns:a16="http://schemas.microsoft.com/office/drawing/2014/main" id="{5F55442E-4E18-EA32-F34B-FF9F8E22F660}"/>
                </a:ext>
              </a:extLst>
            </p:cNvPr>
            <p:cNvCxnSpPr>
              <a:cxnSpLocks/>
              <a:stCxn id="377" idx="2"/>
              <a:endCxn id="378" idx="0"/>
            </p:cNvCxnSpPr>
            <p:nvPr/>
          </p:nvCxnSpPr>
          <p:spPr>
            <a:xfrm flipV="1">
              <a:off x="6040859" y="4398789"/>
              <a:ext cx="213284" cy="5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6" name="円弧 385">
            <a:extLst>
              <a:ext uri="{FF2B5EF4-FFF2-40B4-BE49-F238E27FC236}">
                <a16:creationId xmlns:a16="http://schemas.microsoft.com/office/drawing/2014/main" id="{F15972E1-9F6F-BCA4-CECD-57535D1EA1C7}"/>
              </a:ext>
            </a:extLst>
          </p:cNvPr>
          <p:cNvSpPr>
            <a:spLocks/>
          </p:cNvSpPr>
          <p:nvPr/>
        </p:nvSpPr>
        <p:spPr>
          <a:xfrm rot="16200000">
            <a:off x="9647319" y="522160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円弧 386">
            <a:extLst>
              <a:ext uri="{FF2B5EF4-FFF2-40B4-BE49-F238E27FC236}">
                <a16:creationId xmlns:a16="http://schemas.microsoft.com/office/drawing/2014/main" id="{05CE954D-E3BE-3EF0-1E7B-FCE91114AB58}"/>
              </a:ext>
            </a:extLst>
          </p:cNvPr>
          <p:cNvSpPr>
            <a:spLocks/>
          </p:cNvSpPr>
          <p:nvPr/>
        </p:nvSpPr>
        <p:spPr>
          <a:xfrm rot="16200000">
            <a:off x="9798083" y="522160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円弧 387">
            <a:extLst>
              <a:ext uri="{FF2B5EF4-FFF2-40B4-BE49-F238E27FC236}">
                <a16:creationId xmlns:a16="http://schemas.microsoft.com/office/drawing/2014/main" id="{1E38074D-4E62-916C-A5D4-88E55C406C53}"/>
              </a:ext>
            </a:extLst>
          </p:cNvPr>
          <p:cNvSpPr>
            <a:spLocks/>
          </p:cNvSpPr>
          <p:nvPr/>
        </p:nvSpPr>
        <p:spPr>
          <a:xfrm rot="16200000">
            <a:off x="9956535" y="522160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A4CB5329-5019-39D5-9197-AF13C6FB5206}"/>
              </a:ext>
            </a:extLst>
          </p:cNvPr>
          <p:cNvCxnSpPr>
            <a:cxnSpLocks/>
            <a:stCxn id="386" idx="2"/>
            <a:endCxn id="387" idx="0"/>
          </p:cNvCxnSpPr>
          <p:nvPr/>
        </p:nvCxnSpPr>
        <p:spPr>
          <a:xfrm flipV="1">
            <a:off x="9755319" y="5257601"/>
            <a:ext cx="78764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直線コネクタ 389">
            <a:extLst>
              <a:ext uri="{FF2B5EF4-FFF2-40B4-BE49-F238E27FC236}">
                <a16:creationId xmlns:a16="http://schemas.microsoft.com/office/drawing/2014/main" id="{563F8F5D-593C-0C2D-CAEE-721F37BB9DEC}"/>
              </a:ext>
            </a:extLst>
          </p:cNvPr>
          <p:cNvCxnSpPr>
            <a:cxnSpLocks/>
            <a:stCxn id="387" idx="2"/>
            <a:endCxn id="388" idx="0"/>
          </p:cNvCxnSpPr>
          <p:nvPr/>
        </p:nvCxnSpPr>
        <p:spPr>
          <a:xfrm flipV="1">
            <a:off x="9906083" y="5257601"/>
            <a:ext cx="86452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円弧 390">
            <a:extLst>
              <a:ext uri="{FF2B5EF4-FFF2-40B4-BE49-F238E27FC236}">
                <a16:creationId xmlns:a16="http://schemas.microsoft.com/office/drawing/2014/main" id="{84179A45-D205-5235-704F-91F2F9070F92}"/>
              </a:ext>
            </a:extLst>
          </p:cNvPr>
          <p:cNvSpPr>
            <a:spLocks/>
          </p:cNvSpPr>
          <p:nvPr/>
        </p:nvSpPr>
        <p:spPr>
          <a:xfrm rot="16200000">
            <a:off x="9502515" y="522160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2" name="直線コネクタ 391">
            <a:extLst>
              <a:ext uri="{FF2B5EF4-FFF2-40B4-BE49-F238E27FC236}">
                <a16:creationId xmlns:a16="http://schemas.microsoft.com/office/drawing/2014/main" id="{F5ECFE15-32F7-873D-1CBB-134290D5416E}"/>
              </a:ext>
            </a:extLst>
          </p:cNvPr>
          <p:cNvCxnSpPr>
            <a:cxnSpLocks/>
            <a:stCxn id="391" idx="2"/>
            <a:endCxn id="386" idx="0"/>
          </p:cNvCxnSpPr>
          <p:nvPr/>
        </p:nvCxnSpPr>
        <p:spPr>
          <a:xfrm flipV="1">
            <a:off x="9610515" y="5257601"/>
            <a:ext cx="72804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直線コネクタ 393">
            <a:extLst>
              <a:ext uri="{FF2B5EF4-FFF2-40B4-BE49-F238E27FC236}">
                <a16:creationId xmlns:a16="http://schemas.microsoft.com/office/drawing/2014/main" id="{5E031101-0737-7A50-A7CF-71D79CD4F055}"/>
              </a:ext>
            </a:extLst>
          </p:cNvPr>
          <p:cNvCxnSpPr>
            <a:cxnSpLocks/>
            <a:stCxn id="388" idx="2"/>
          </p:cNvCxnSpPr>
          <p:nvPr/>
        </p:nvCxnSpPr>
        <p:spPr>
          <a:xfrm>
            <a:off x="10064535" y="5257651"/>
            <a:ext cx="2861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" name="円弧 396">
            <a:extLst>
              <a:ext uri="{FF2B5EF4-FFF2-40B4-BE49-F238E27FC236}">
                <a16:creationId xmlns:a16="http://schemas.microsoft.com/office/drawing/2014/main" id="{2ABAA7BC-CBFF-B10D-5B0D-1D05CE6CF0DC}"/>
              </a:ext>
            </a:extLst>
          </p:cNvPr>
          <p:cNvSpPr>
            <a:spLocks/>
          </p:cNvSpPr>
          <p:nvPr/>
        </p:nvSpPr>
        <p:spPr>
          <a:xfrm rot="16200000">
            <a:off x="9368720" y="522141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C3F997CA-8A62-7E63-13C9-59A76EB74CA0}"/>
              </a:ext>
            </a:extLst>
          </p:cNvPr>
          <p:cNvCxnSpPr>
            <a:cxnSpLocks/>
            <a:stCxn id="397" idx="2"/>
            <a:endCxn id="391" idx="0"/>
          </p:cNvCxnSpPr>
          <p:nvPr/>
        </p:nvCxnSpPr>
        <p:spPr>
          <a:xfrm>
            <a:off x="9476720" y="5257460"/>
            <a:ext cx="61795" cy="1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5" name="グループ化 414">
            <a:extLst>
              <a:ext uri="{FF2B5EF4-FFF2-40B4-BE49-F238E27FC236}">
                <a16:creationId xmlns:a16="http://schemas.microsoft.com/office/drawing/2014/main" id="{13D53407-8C9A-1A84-A960-4FEC3EF92911}"/>
              </a:ext>
            </a:extLst>
          </p:cNvPr>
          <p:cNvGrpSpPr/>
          <p:nvPr/>
        </p:nvGrpSpPr>
        <p:grpSpPr>
          <a:xfrm>
            <a:off x="8493452" y="2628441"/>
            <a:ext cx="283574" cy="316419"/>
            <a:chOff x="5174644" y="2222570"/>
            <a:chExt cx="283574" cy="316419"/>
          </a:xfrm>
        </p:grpSpPr>
        <p:sp>
          <p:nvSpPr>
            <p:cNvPr id="174" name="テキスト ボックス 173">
              <a:extLst>
                <a:ext uri="{FF2B5EF4-FFF2-40B4-BE49-F238E27FC236}">
                  <a16:creationId xmlns:a16="http://schemas.microsoft.com/office/drawing/2014/main" id="{B74ACCED-315D-0967-1FC7-9857F0D64251}"/>
                </a:ext>
              </a:extLst>
            </p:cNvPr>
            <p:cNvSpPr txBox="1"/>
            <p:nvPr/>
          </p:nvSpPr>
          <p:spPr>
            <a:xfrm>
              <a:off x="5196090" y="2222570"/>
              <a:ext cx="26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venir Next" panose="020B0503020202020204" pitchFamily="34" charset="0"/>
                </a:rPr>
                <a:t>2</a:t>
              </a:r>
              <a:endParaRPr kumimoji="1" lang="ja-JP" altLang="en-US" sz="1050">
                <a:latin typeface="Avenir Next" panose="020B0503020202020204" pitchFamily="34" charset="0"/>
              </a:endParaRPr>
            </a:p>
          </p:txBody>
        </p:sp>
        <p:sp>
          <p:nvSpPr>
            <p:cNvPr id="414" name="円/楕円 413">
              <a:extLst>
                <a:ext uri="{FF2B5EF4-FFF2-40B4-BE49-F238E27FC236}">
                  <a16:creationId xmlns:a16="http://schemas.microsoft.com/office/drawing/2014/main" id="{50DBCBAF-7057-494D-534B-58594B3BC26C}"/>
                </a:ext>
              </a:extLst>
            </p:cNvPr>
            <p:cNvSpPr/>
            <p:nvPr/>
          </p:nvSpPr>
          <p:spPr>
            <a:xfrm>
              <a:off x="5174644" y="2293798"/>
              <a:ext cx="91440" cy="245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grpSp>
        <p:nvGrpSpPr>
          <p:cNvPr id="416" name="グループ化 415">
            <a:extLst>
              <a:ext uri="{FF2B5EF4-FFF2-40B4-BE49-F238E27FC236}">
                <a16:creationId xmlns:a16="http://schemas.microsoft.com/office/drawing/2014/main" id="{D886A304-E354-8221-FFD3-F33868ABACC5}"/>
              </a:ext>
            </a:extLst>
          </p:cNvPr>
          <p:cNvGrpSpPr/>
          <p:nvPr/>
        </p:nvGrpSpPr>
        <p:grpSpPr>
          <a:xfrm>
            <a:off x="8493452" y="3092564"/>
            <a:ext cx="283574" cy="316419"/>
            <a:chOff x="5174644" y="2222570"/>
            <a:chExt cx="283574" cy="316419"/>
          </a:xfrm>
        </p:grpSpPr>
        <p:sp>
          <p:nvSpPr>
            <p:cNvPr id="417" name="テキスト ボックス 416">
              <a:extLst>
                <a:ext uri="{FF2B5EF4-FFF2-40B4-BE49-F238E27FC236}">
                  <a16:creationId xmlns:a16="http://schemas.microsoft.com/office/drawing/2014/main" id="{BC27E92B-874E-14B5-4B51-37CE24A6D339}"/>
                </a:ext>
              </a:extLst>
            </p:cNvPr>
            <p:cNvSpPr txBox="1"/>
            <p:nvPr/>
          </p:nvSpPr>
          <p:spPr>
            <a:xfrm>
              <a:off x="5196090" y="2222570"/>
              <a:ext cx="26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venir Next" panose="020B0503020202020204" pitchFamily="34" charset="0"/>
                </a:rPr>
                <a:t>2</a:t>
              </a:r>
              <a:endParaRPr kumimoji="1" lang="ja-JP" altLang="en-US" sz="1050">
                <a:latin typeface="Avenir Next" panose="020B0503020202020204" pitchFamily="34" charset="0"/>
              </a:endParaRPr>
            </a:p>
          </p:txBody>
        </p:sp>
        <p:sp>
          <p:nvSpPr>
            <p:cNvPr id="418" name="円/楕円 417">
              <a:extLst>
                <a:ext uri="{FF2B5EF4-FFF2-40B4-BE49-F238E27FC236}">
                  <a16:creationId xmlns:a16="http://schemas.microsoft.com/office/drawing/2014/main" id="{646C0C76-E1BC-4F00-E54D-47F2E7328176}"/>
                </a:ext>
              </a:extLst>
            </p:cNvPr>
            <p:cNvSpPr/>
            <p:nvPr/>
          </p:nvSpPr>
          <p:spPr>
            <a:xfrm>
              <a:off x="5174644" y="2293798"/>
              <a:ext cx="91440" cy="245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grpSp>
        <p:nvGrpSpPr>
          <p:cNvPr id="419" name="グループ化 418">
            <a:extLst>
              <a:ext uri="{FF2B5EF4-FFF2-40B4-BE49-F238E27FC236}">
                <a16:creationId xmlns:a16="http://schemas.microsoft.com/office/drawing/2014/main" id="{6AD75782-5D02-F68B-38B6-CDDABFD89847}"/>
              </a:ext>
            </a:extLst>
          </p:cNvPr>
          <p:cNvGrpSpPr/>
          <p:nvPr/>
        </p:nvGrpSpPr>
        <p:grpSpPr>
          <a:xfrm>
            <a:off x="8493452" y="3601977"/>
            <a:ext cx="283574" cy="316419"/>
            <a:chOff x="5174644" y="2222570"/>
            <a:chExt cx="283574" cy="316419"/>
          </a:xfrm>
        </p:grpSpPr>
        <p:sp>
          <p:nvSpPr>
            <p:cNvPr id="420" name="テキスト ボックス 419">
              <a:extLst>
                <a:ext uri="{FF2B5EF4-FFF2-40B4-BE49-F238E27FC236}">
                  <a16:creationId xmlns:a16="http://schemas.microsoft.com/office/drawing/2014/main" id="{B4E9F958-CE0B-BBCE-F0B8-6B3412752F28}"/>
                </a:ext>
              </a:extLst>
            </p:cNvPr>
            <p:cNvSpPr txBox="1"/>
            <p:nvPr/>
          </p:nvSpPr>
          <p:spPr>
            <a:xfrm>
              <a:off x="5196090" y="2222570"/>
              <a:ext cx="26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venir Next" panose="020B0503020202020204" pitchFamily="34" charset="0"/>
                </a:rPr>
                <a:t>2</a:t>
              </a:r>
              <a:endParaRPr kumimoji="1" lang="ja-JP" altLang="en-US" sz="1050">
                <a:latin typeface="Avenir Next" panose="020B0503020202020204" pitchFamily="34" charset="0"/>
              </a:endParaRPr>
            </a:p>
          </p:txBody>
        </p:sp>
        <p:sp>
          <p:nvSpPr>
            <p:cNvPr id="421" name="円/楕円 420">
              <a:extLst>
                <a:ext uri="{FF2B5EF4-FFF2-40B4-BE49-F238E27FC236}">
                  <a16:creationId xmlns:a16="http://schemas.microsoft.com/office/drawing/2014/main" id="{F4B7D6E0-DFBD-7521-75C4-18A3E40FA3A9}"/>
                </a:ext>
              </a:extLst>
            </p:cNvPr>
            <p:cNvSpPr/>
            <p:nvPr/>
          </p:nvSpPr>
          <p:spPr>
            <a:xfrm>
              <a:off x="5174644" y="2293798"/>
              <a:ext cx="91440" cy="245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grpSp>
        <p:nvGrpSpPr>
          <p:cNvPr id="422" name="グループ化 421">
            <a:extLst>
              <a:ext uri="{FF2B5EF4-FFF2-40B4-BE49-F238E27FC236}">
                <a16:creationId xmlns:a16="http://schemas.microsoft.com/office/drawing/2014/main" id="{910D1A52-57F6-AE8A-6704-161CC7299440}"/>
              </a:ext>
            </a:extLst>
          </p:cNvPr>
          <p:cNvGrpSpPr/>
          <p:nvPr/>
        </p:nvGrpSpPr>
        <p:grpSpPr>
          <a:xfrm>
            <a:off x="8493452" y="4084716"/>
            <a:ext cx="283574" cy="316419"/>
            <a:chOff x="5174644" y="2222570"/>
            <a:chExt cx="283574" cy="316419"/>
          </a:xfrm>
        </p:grpSpPr>
        <p:sp>
          <p:nvSpPr>
            <p:cNvPr id="423" name="テキスト ボックス 422">
              <a:extLst>
                <a:ext uri="{FF2B5EF4-FFF2-40B4-BE49-F238E27FC236}">
                  <a16:creationId xmlns:a16="http://schemas.microsoft.com/office/drawing/2014/main" id="{22EED114-EF6D-486E-6C75-AE718F0A3C63}"/>
                </a:ext>
              </a:extLst>
            </p:cNvPr>
            <p:cNvSpPr txBox="1"/>
            <p:nvPr/>
          </p:nvSpPr>
          <p:spPr>
            <a:xfrm>
              <a:off x="5196090" y="2222570"/>
              <a:ext cx="26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venir Next" panose="020B0503020202020204" pitchFamily="34" charset="0"/>
                </a:rPr>
                <a:t>2</a:t>
              </a:r>
              <a:endParaRPr kumimoji="1" lang="ja-JP" altLang="en-US" sz="1050">
                <a:latin typeface="Avenir Next" panose="020B0503020202020204" pitchFamily="34" charset="0"/>
              </a:endParaRPr>
            </a:p>
          </p:txBody>
        </p:sp>
        <p:sp>
          <p:nvSpPr>
            <p:cNvPr id="424" name="円/楕円 423">
              <a:extLst>
                <a:ext uri="{FF2B5EF4-FFF2-40B4-BE49-F238E27FC236}">
                  <a16:creationId xmlns:a16="http://schemas.microsoft.com/office/drawing/2014/main" id="{BCBAD09C-CB69-BD15-8682-4A3ECE36964A}"/>
                </a:ext>
              </a:extLst>
            </p:cNvPr>
            <p:cNvSpPr/>
            <p:nvPr/>
          </p:nvSpPr>
          <p:spPr>
            <a:xfrm>
              <a:off x="5174644" y="2293798"/>
              <a:ext cx="91440" cy="245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grpSp>
        <p:nvGrpSpPr>
          <p:cNvPr id="425" name="グループ化 424">
            <a:extLst>
              <a:ext uri="{FF2B5EF4-FFF2-40B4-BE49-F238E27FC236}">
                <a16:creationId xmlns:a16="http://schemas.microsoft.com/office/drawing/2014/main" id="{ADDEF406-D3FD-54BE-33FE-8FD9C3ABEE7F}"/>
              </a:ext>
            </a:extLst>
          </p:cNvPr>
          <p:cNvGrpSpPr/>
          <p:nvPr/>
        </p:nvGrpSpPr>
        <p:grpSpPr>
          <a:xfrm>
            <a:off x="8493452" y="5044539"/>
            <a:ext cx="283574" cy="316419"/>
            <a:chOff x="5174644" y="2222570"/>
            <a:chExt cx="283574" cy="316419"/>
          </a:xfrm>
        </p:grpSpPr>
        <p:sp>
          <p:nvSpPr>
            <p:cNvPr id="426" name="テキスト ボックス 425">
              <a:extLst>
                <a:ext uri="{FF2B5EF4-FFF2-40B4-BE49-F238E27FC236}">
                  <a16:creationId xmlns:a16="http://schemas.microsoft.com/office/drawing/2014/main" id="{96151100-ADB3-41A2-3815-E75942919507}"/>
                </a:ext>
              </a:extLst>
            </p:cNvPr>
            <p:cNvSpPr txBox="1"/>
            <p:nvPr/>
          </p:nvSpPr>
          <p:spPr>
            <a:xfrm>
              <a:off x="5196090" y="2222570"/>
              <a:ext cx="262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venir Next" panose="020B0503020202020204" pitchFamily="34" charset="0"/>
                </a:rPr>
                <a:t>2</a:t>
              </a:r>
              <a:endParaRPr kumimoji="1" lang="ja-JP" altLang="en-US" sz="1050">
                <a:latin typeface="Avenir Next" panose="020B0503020202020204" pitchFamily="34" charset="0"/>
              </a:endParaRPr>
            </a:p>
          </p:txBody>
        </p:sp>
        <p:sp>
          <p:nvSpPr>
            <p:cNvPr id="427" name="円/楕円 426">
              <a:extLst>
                <a:ext uri="{FF2B5EF4-FFF2-40B4-BE49-F238E27FC236}">
                  <a16:creationId xmlns:a16="http://schemas.microsoft.com/office/drawing/2014/main" id="{7A7129D0-0C32-5689-0743-FB2907C8A4FC}"/>
                </a:ext>
              </a:extLst>
            </p:cNvPr>
            <p:cNvSpPr/>
            <p:nvPr/>
          </p:nvSpPr>
          <p:spPr>
            <a:xfrm>
              <a:off x="5174644" y="2293798"/>
              <a:ext cx="91440" cy="245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venir Next" panose="020B0503020202020204" pitchFamily="34" charset="0"/>
              </a:endParaRPr>
            </a:p>
          </p:txBody>
        </p:sp>
      </p:grp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3CDE1B40-8613-6C14-632C-7CC7F9108470}"/>
              </a:ext>
            </a:extLst>
          </p:cNvPr>
          <p:cNvSpPr/>
          <p:nvPr/>
        </p:nvSpPr>
        <p:spPr>
          <a:xfrm>
            <a:off x="7238574" y="1646145"/>
            <a:ext cx="1182657" cy="596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FAN I/O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435" name="テキスト ボックス 434">
            <a:extLst>
              <a:ext uri="{FF2B5EF4-FFF2-40B4-BE49-F238E27FC236}">
                <a16:creationId xmlns:a16="http://schemas.microsoft.com/office/drawing/2014/main" id="{0BEBF3FD-247C-ACD7-D3FC-17FA8EC10C62}"/>
              </a:ext>
            </a:extLst>
          </p:cNvPr>
          <p:cNvSpPr txBox="1"/>
          <p:nvPr/>
        </p:nvSpPr>
        <p:spPr>
          <a:xfrm>
            <a:off x="4393933" y="1673659"/>
            <a:ext cx="26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latin typeface="Avenir Next" panose="020B0503020202020204" pitchFamily="34" charset="0"/>
              </a:rPr>
              <a:t>3</a:t>
            </a:r>
            <a:endParaRPr kumimoji="1" lang="ja-JP" altLang="en-US" sz="1050">
              <a:latin typeface="Avenir Next" panose="020B0503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F535E3-D74C-5530-D703-B6CA8CB1B515}"/>
              </a:ext>
            </a:extLst>
          </p:cNvPr>
          <p:cNvSpPr/>
          <p:nvPr/>
        </p:nvSpPr>
        <p:spPr>
          <a:xfrm>
            <a:off x="6921674" y="5044539"/>
            <a:ext cx="1456944" cy="4579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WaveRunner#3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438" name="直線コネクタ 437">
            <a:extLst>
              <a:ext uri="{FF2B5EF4-FFF2-40B4-BE49-F238E27FC236}">
                <a16:creationId xmlns:a16="http://schemas.microsoft.com/office/drawing/2014/main" id="{0E92670B-3627-FA86-0F6A-03C36020A109}"/>
              </a:ext>
            </a:extLst>
          </p:cNvPr>
          <p:cNvCxnSpPr>
            <a:cxnSpLocks/>
            <a:stCxn id="556" idx="2"/>
          </p:cNvCxnSpPr>
          <p:nvPr/>
        </p:nvCxnSpPr>
        <p:spPr>
          <a:xfrm flipV="1">
            <a:off x="5030922" y="4201214"/>
            <a:ext cx="501847" cy="1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D70F910-A306-CDCC-D53B-C61B19AA3585}"/>
              </a:ext>
            </a:extLst>
          </p:cNvPr>
          <p:cNvSpPr/>
          <p:nvPr/>
        </p:nvSpPr>
        <p:spPr>
          <a:xfrm>
            <a:off x="3876065" y="3564837"/>
            <a:ext cx="713091" cy="45728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MPC-PMT</a:t>
            </a:r>
            <a:endParaRPr kumimoji="1" lang="ja-JP" altLang="en-US" sz="120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0D07A190-FEB4-40DC-1CD6-DA4565CD1270}"/>
              </a:ext>
            </a:extLst>
          </p:cNvPr>
          <p:cNvCxnSpPr>
            <a:cxnSpLocks/>
            <a:stCxn id="540" idx="2"/>
            <a:endCxn id="9" idx="1"/>
          </p:cNvCxnSpPr>
          <p:nvPr/>
        </p:nvCxnSpPr>
        <p:spPr>
          <a:xfrm>
            <a:off x="4738118" y="4924921"/>
            <a:ext cx="699180" cy="35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直線コネクタ 453">
            <a:extLst>
              <a:ext uri="{FF2B5EF4-FFF2-40B4-BE49-F238E27FC236}">
                <a16:creationId xmlns:a16="http://schemas.microsoft.com/office/drawing/2014/main" id="{AC5F1C8B-07FC-A1C9-A3EE-031EEF012DAF}"/>
              </a:ext>
            </a:extLst>
          </p:cNvPr>
          <p:cNvCxnSpPr>
            <a:cxnSpLocks/>
          </p:cNvCxnSpPr>
          <p:nvPr/>
        </p:nvCxnSpPr>
        <p:spPr>
          <a:xfrm flipV="1">
            <a:off x="2617757" y="3362965"/>
            <a:ext cx="0" cy="15655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EE752A07-23EA-AC63-B0F7-8B7DCD26C9EB}"/>
              </a:ext>
            </a:extLst>
          </p:cNvPr>
          <p:cNvCxnSpPr>
            <a:cxnSpLocks/>
          </p:cNvCxnSpPr>
          <p:nvPr/>
        </p:nvCxnSpPr>
        <p:spPr>
          <a:xfrm>
            <a:off x="2612970" y="3362965"/>
            <a:ext cx="3475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直線コネクタ 464">
            <a:extLst>
              <a:ext uri="{FF2B5EF4-FFF2-40B4-BE49-F238E27FC236}">
                <a16:creationId xmlns:a16="http://schemas.microsoft.com/office/drawing/2014/main" id="{83A87290-CC29-92A9-8F62-56F9D89DD749}"/>
              </a:ext>
            </a:extLst>
          </p:cNvPr>
          <p:cNvCxnSpPr>
            <a:cxnSpLocks/>
            <a:stCxn id="623" idx="2"/>
          </p:cNvCxnSpPr>
          <p:nvPr/>
        </p:nvCxnSpPr>
        <p:spPr>
          <a:xfrm flipV="1">
            <a:off x="3363679" y="5413008"/>
            <a:ext cx="2079106" cy="94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直線コネクタ 465">
            <a:extLst>
              <a:ext uri="{FF2B5EF4-FFF2-40B4-BE49-F238E27FC236}">
                <a16:creationId xmlns:a16="http://schemas.microsoft.com/office/drawing/2014/main" id="{F6C3DC61-15DF-F211-A1B8-83621E6980F4}"/>
              </a:ext>
            </a:extLst>
          </p:cNvPr>
          <p:cNvCxnSpPr>
            <a:cxnSpLocks/>
          </p:cNvCxnSpPr>
          <p:nvPr/>
        </p:nvCxnSpPr>
        <p:spPr>
          <a:xfrm flipV="1">
            <a:off x="2453240" y="3012261"/>
            <a:ext cx="0" cy="23956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7" name="直線コネクタ 466">
            <a:extLst>
              <a:ext uri="{FF2B5EF4-FFF2-40B4-BE49-F238E27FC236}">
                <a16:creationId xmlns:a16="http://schemas.microsoft.com/office/drawing/2014/main" id="{3DEF4FA3-9367-5599-929B-C3BD45B7907C}"/>
              </a:ext>
            </a:extLst>
          </p:cNvPr>
          <p:cNvCxnSpPr>
            <a:cxnSpLocks/>
          </p:cNvCxnSpPr>
          <p:nvPr/>
        </p:nvCxnSpPr>
        <p:spPr>
          <a:xfrm>
            <a:off x="2458692" y="3012261"/>
            <a:ext cx="52252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125908B1-0DA5-5990-FB54-C11FA97AC055}"/>
              </a:ext>
            </a:extLst>
          </p:cNvPr>
          <p:cNvSpPr/>
          <p:nvPr/>
        </p:nvSpPr>
        <p:spPr>
          <a:xfrm>
            <a:off x="11255155" y="3514750"/>
            <a:ext cx="748112" cy="10264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Storage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PC</a:t>
            </a:r>
            <a:endParaRPr kumimoji="1" lang="ja-JP" altLang="en-US" sz="120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469" name="直線コネクタ 468">
            <a:extLst>
              <a:ext uri="{FF2B5EF4-FFF2-40B4-BE49-F238E27FC236}">
                <a16:creationId xmlns:a16="http://schemas.microsoft.com/office/drawing/2014/main" id="{A43195AB-5200-7423-C683-54A8C22A116B}"/>
              </a:ext>
            </a:extLst>
          </p:cNvPr>
          <p:cNvCxnSpPr>
            <a:cxnSpLocks/>
          </p:cNvCxnSpPr>
          <p:nvPr/>
        </p:nvCxnSpPr>
        <p:spPr>
          <a:xfrm>
            <a:off x="5505979" y="2714378"/>
            <a:ext cx="16504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6BF46FD-0C1F-4CE0-8B9E-5A008D2F4C39}"/>
              </a:ext>
            </a:extLst>
          </p:cNvPr>
          <p:cNvSpPr/>
          <p:nvPr/>
        </p:nvSpPr>
        <p:spPr>
          <a:xfrm>
            <a:off x="6921674" y="2598148"/>
            <a:ext cx="1456944" cy="4579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WaveRunner#0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492" name="テキスト ボックス 491">
            <a:extLst>
              <a:ext uri="{FF2B5EF4-FFF2-40B4-BE49-F238E27FC236}">
                <a16:creationId xmlns:a16="http://schemas.microsoft.com/office/drawing/2014/main" id="{42153953-D36E-CBB9-BB7A-8D3D751B9303}"/>
              </a:ext>
            </a:extLst>
          </p:cNvPr>
          <p:cNvSpPr txBox="1"/>
          <p:nvPr/>
        </p:nvSpPr>
        <p:spPr>
          <a:xfrm>
            <a:off x="5551655" y="2267566"/>
            <a:ext cx="47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>
                <a:latin typeface="Avenir Next" panose="020B0503020202020204" pitchFamily="34" charset="0"/>
              </a:rPr>
              <a:t>Trigger Enable Signal</a:t>
            </a:r>
            <a:endParaRPr kumimoji="1" lang="en-US" altLang="ja-JP" sz="600" dirty="0">
              <a:latin typeface="Avenir Next" panose="020B0503020202020204" pitchFamily="34" charset="0"/>
            </a:endParaRPr>
          </a:p>
        </p:txBody>
      </p:sp>
      <p:sp>
        <p:nvSpPr>
          <p:cNvPr id="493" name="円/楕円 492">
            <a:extLst>
              <a:ext uri="{FF2B5EF4-FFF2-40B4-BE49-F238E27FC236}">
                <a16:creationId xmlns:a16="http://schemas.microsoft.com/office/drawing/2014/main" id="{0C33CE32-37D3-840E-FB68-70D548BB96D0}"/>
              </a:ext>
            </a:extLst>
          </p:cNvPr>
          <p:cNvSpPr/>
          <p:nvPr/>
        </p:nvSpPr>
        <p:spPr>
          <a:xfrm rot="16200000">
            <a:off x="5015921" y="1919919"/>
            <a:ext cx="129728" cy="101393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498" name="円弧 497">
            <a:extLst>
              <a:ext uri="{FF2B5EF4-FFF2-40B4-BE49-F238E27FC236}">
                <a16:creationId xmlns:a16="http://schemas.microsoft.com/office/drawing/2014/main" id="{FB9F5AFB-810C-9F12-4B3F-13C73BBC81B1}"/>
              </a:ext>
            </a:extLst>
          </p:cNvPr>
          <p:cNvSpPr>
            <a:spLocks/>
          </p:cNvSpPr>
          <p:nvPr/>
        </p:nvSpPr>
        <p:spPr>
          <a:xfrm rot="16200000">
            <a:off x="4630118" y="2934549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円弧 498">
            <a:extLst>
              <a:ext uri="{FF2B5EF4-FFF2-40B4-BE49-F238E27FC236}">
                <a16:creationId xmlns:a16="http://schemas.microsoft.com/office/drawing/2014/main" id="{97B40158-B3AA-F110-32A6-C22CC6CE67F1}"/>
              </a:ext>
            </a:extLst>
          </p:cNvPr>
          <p:cNvSpPr>
            <a:spLocks/>
          </p:cNvSpPr>
          <p:nvPr/>
        </p:nvSpPr>
        <p:spPr>
          <a:xfrm rot="16200000">
            <a:off x="4793256" y="2934549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円弧 499">
            <a:extLst>
              <a:ext uri="{FF2B5EF4-FFF2-40B4-BE49-F238E27FC236}">
                <a16:creationId xmlns:a16="http://schemas.microsoft.com/office/drawing/2014/main" id="{5D7FE4BB-FA44-20A7-A833-3D8C03F66A41}"/>
              </a:ext>
            </a:extLst>
          </p:cNvPr>
          <p:cNvSpPr>
            <a:spLocks/>
          </p:cNvSpPr>
          <p:nvPr/>
        </p:nvSpPr>
        <p:spPr>
          <a:xfrm rot="16200000">
            <a:off x="5066803" y="2934549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円弧 500">
            <a:extLst>
              <a:ext uri="{FF2B5EF4-FFF2-40B4-BE49-F238E27FC236}">
                <a16:creationId xmlns:a16="http://schemas.microsoft.com/office/drawing/2014/main" id="{42073C14-F3EE-DD7E-49BA-B32879C927B2}"/>
              </a:ext>
            </a:extLst>
          </p:cNvPr>
          <p:cNvSpPr>
            <a:spLocks/>
          </p:cNvSpPr>
          <p:nvPr/>
        </p:nvSpPr>
        <p:spPr>
          <a:xfrm rot="16200000">
            <a:off x="5240416" y="2934549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2" name="直線コネクタ 501">
            <a:extLst>
              <a:ext uri="{FF2B5EF4-FFF2-40B4-BE49-F238E27FC236}">
                <a16:creationId xmlns:a16="http://schemas.microsoft.com/office/drawing/2014/main" id="{F38A480A-6AF5-9E0D-FD76-7060401208EE}"/>
              </a:ext>
            </a:extLst>
          </p:cNvPr>
          <p:cNvCxnSpPr>
            <a:cxnSpLocks/>
            <a:endCxn id="498" idx="0"/>
          </p:cNvCxnSpPr>
          <p:nvPr/>
        </p:nvCxnSpPr>
        <p:spPr>
          <a:xfrm>
            <a:off x="3645621" y="2970549"/>
            <a:ext cx="10204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直線コネクタ 502">
            <a:extLst>
              <a:ext uri="{FF2B5EF4-FFF2-40B4-BE49-F238E27FC236}">
                <a16:creationId xmlns:a16="http://schemas.microsoft.com/office/drawing/2014/main" id="{CE4E44CD-F5AD-ECEF-7116-7E13D91BDD0B}"/>
              </a:ext>
            </a:extLst>
          </p:cNvPr>
          <p:cNvCxnSpPr>
            <a:cxnSpLocks/>
            <a:stCxn id="498" idx="2"/>
            <a:endCxn id="499" idx="0"/>
          </p:cNvCxnSpPr>
          <p:nvPr/>
        </p:nvCxnSpPr>
        <p:spPr>
          <a:xfrm flipV="1">
            <a:off x="4738118" y="2970549"/>
            <a:ext cx="91138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直線コネクタ 504">
            <a:extLst>
              <a:ext uri="{FF2B5EF4-FFF2-40B4-BE49-F238E27FC236}">
                <a16:creationId xmlns:a16="http://schemas.microsoft.com/office/drawing/2014/main" id="{581D694C-C441-9B6F-8F30-F453B19981AD}"/>
              </a:ext>
            </a:extLst>
          </p:cNvPr>
          <p:cNvCxnSpPr>
            <a:cxnSpLocks/>
          </p:cNvCxnSpPr>
          <p:nvPr/>
        </p:nvCxnSpPr>
        <p:spPr>
          <a:xfrm flipV="1">
            <a:off x="5175244" y="2970500"/>
            <a:ext cx="100544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直線コネクタ 505">
            <a:extLst>
              <a:ext uri="{FF2B5EF4-FFF2-40B4-BE49-F238E27FC236}">
                <a16:creationId xmlns:a16="http://schemas.microsoft.com/office/drawing/2014/main" id="{B8119C57-4207-8AA4-20D0-E8CB75736A9B}"/>
              </a:ext>
            </a:extLst>
          </p:cNvPr>
          <p:cNvCxnSpPr>
            <a:cxnSpLocks/>
            <a:stCxn id="501" idx="2"/>
          </p:cNvCxnSpPr>
          <p:nvPr/>
        </p:nvCxnSpPr>
        <p:spPr>
          <a:xfrm>
            <a:off x="5348416" y="2970599"/>
            <a:ext cx="19623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直線コネクタ 507">
            <a:extLst>
              <a:ext uri="{FF2B5EF4-FFF2-40B4-BE49-F238E27FC236}">
                <a16:creationId xmlns:a16="http://schemas.microsoft.com/office/drawing/2014/main" id="{E8F5BC62-1231-718C-C635-388DE539BDB1}"/>
              </a:ext>
            </a:extLst>
          </p:cNvPr>
          <p:cNvCxnSpPr>
            <a:cxnSpLocks/>
            <a:stCxn id="553" idx="2"/>
            <a:endCxn id="500" idx="0"/>
          </p:cNvCxnSpPr>
          <p:nvPr/>
        </p:nvCxnSpPr>
        <p:spPr>
          <a:xfrm>
            <a:off x="5032770" y="2969413"/>
            <a:ext cx="70033" cy="11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C4E21E3-6464-654F-FC1A-4BB555A46E14}"/>
              </a:ext>
            </a:extLst>
          </p:cNvPr>
          <p:cNvSpPr/>
          <p:nvPr/>
        </p:nvSpPr>
        <p:spPr>
          <a:xfrm>
            <a:off x="5437298" y="2862812"/>
            <a:ext cx="871728" cy="2154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Board#0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513" name="円弧 512">
            <a:extLst>
              <a:ext uri="{FF2B5EF4-FFF2-40B4-BE49-F238E27FC236}">
                <a16:creationId xmlns:a16="http://schemas.microsoft.com/office/drawing/2014/main" id="{03B7CA6C-469B-F5D6-88FC-2BDB99C02D17}"/>
              </a:ext>
            </a:extLst>
          </p:cNvPr>
          <p:cNvSpPr>
            <a:spLocks/>
          </p:cNvSpPr>
          <p:nvPr/>
        </p:nvSpPr>
        <p:spPr>
          <a:xfrm rot="16200000">
            <a:off x="4630118" y="341158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円弧 513">
            <a:extLst>
              <a:ext uri="{FF2B5EF4-FFF2-40B4-BE49-F238E27FC236}">
                <a16:creationId xmlns:a16="http://schemas.microsoft.com/office/drawing/2014/main" id="{26FDB84B-72A3-2521-680E-BBB7103B4591}"/>
              </a:ext>
            </a:extLst>
          </p:cNvPr>
          <p:cNvSpPr>
            <a:spLocks/>
          </p:cNvSpPr>
          <p:nvPr/>
        </p:nvSpPr>
        <p:spPr>
          <a:xfrm rot="16200000">
            <a:off x="4791118" y="341158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円弧 514">
            <a:extLst>
              <a:ext uri="{FF2B5EF4-FFF2-40B4-BE49-F238E27FC236}">
                <a16:creationId xmlns:a16="http://schemas.microsoft.com/office/drawing/2014/main" id="{0243AE55-D453-7EC9-688E-134FEC7D00CE}"/>
              </a:ext>
            </a:extLst>
          </p:cNvPr>
          <p:cNvSpPr>
            <a:spLocks/>
          </p:cNvSpPr>
          <p:nvPr/>
        </p:nvSpPr>
        <p:spPr>
          <a:xfrm rot="16200000">
            <a:off x="5066803" y="341158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6" name="直線コネクタ 515">
            <a:extLst>
              <a:ext uri="{FF2B5EF4-FFF2-40B4-BE49-F238E27FC236}">
                <a16:creationId xmlns:a16="http://schemas.microsoft.com/office/drawing/2014/main" id="{D3590C63-0B87-9145-E930-1095C02C8ABC}"/>
              </a:ext>
            </a:extLst>
          </p:cNvPr>
          <p:cNvCxnSpPr>
            <a:cxnSpLocks/>
            <a:stCxn id="513" idx="2"/>
            <a:endCxn id="514" idx="0"/>
          </p:cNvCxnSpPr>
          <p:nvPr/>
        </p:nvCxnSpPr>
        <p:spPr>
          <a:xfrm flipV="1">
            <a:off x="4738118" y="3447581"/>
            <a:ext cx="89000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直線コネクタ 516">
            <a:extLst>
              <a:ext uri="{FF2B5EF4-FFF2-40B4-BE49-F238E27FC236}">
                <a16:creationId xmlns:a16="http://schemas.microsoft.com/office/drawing/2014/main" id="{EF931B39-4F41-47E9-2306-A503BCF6BD8F}"/>
              </a:ext>
            </a:extLst>
          </p:cNvPr>
          <p:cNvCxnSpPr>
            <a:cxnSpLocks/>
            <a:stCxn id="554" idx="2"/>
            <a:endCxn id="515" idx="0"/>
          </p:cNvCxnSpPr>
          <p:nvPr/>
        </p:nvCxnSpPr>
        <p:spPr>
          <a:xfrm>
            <a:off x="5030632" y="3446445"/>
            <a:ext cx="72171" cy="11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直線コネクタ 517">
            <a:extLst>
              <a:ext uri="{FF2B5EF4-FFF2-40B4-BE49-F238E27FC236}">
                <a16:creationId xmlns:a16="http://schemas.microsoft.com/office/drawing/2014/main" id="{8DE48BEF-AE81-4A09-ECC1-53C06A819C25}"/>
              </a:ext>
            </a:extLst>
          </p:cNvPr>
          <p:cNvCxnSpPr>
            <a:cxnSpLocks/>
            <a:stCxn id="515" idx="2"/>
          </p:cNvCxnSpPr>
          <p:nvPr/>
        </p:nvCxnSpPr>
        <p:spPr>
          <a:xfrm>
            <a:off x="5174803" y="3447631"/>
            <a:ext cx="47352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1" name="直線コネクタ 520">
            <a:extLst>
              <a:ext uri="{FF2B5EF4-FFF2-40B4-BE49-F238E27FC236}">
                <a16:creationId xmlns:a16="http://schemas.microsoft.com/office/drawing/2014/main" id="{E323DCA6-FC0D-B42E-DCBE-43E0BFBCA788}"/>
              </a:ext>
            </a:extLst>
          </p:cNvPr>
          <p:cNvCxnSpPr>
            <a:cxnSpLocks/>
            <a:endCxn id="513" idx="0"/>
          </p:cNvCxnSpPr>
          <p:nvPr/>
        </p:nvCxnSpPr>
        <p:spPr>
          <a:xfrm>
            <a:off x="3563132" y="3447581"/>
            <a:ext cx="110298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DF4EADC-9CAA-7B4A-4F87-00AE530CB727}"/>
              </a:ext>
            </a:extLst>
          </p:cNvPr>
          <p:cNvSpPr/>
          <p:nvPr/>
        </p:nvSpPr>
        <p:spPr>
          <a:xfrm>
            <a:off x="5437298" y="3352090"/>
            <a:ext cx="871728" cy="2154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Board#1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445" name="正方形/長方形 444">
            <a:extLst>
              <a:ext uri="{FF2B5EF4-FFF2-40B4-BE49-F238E27FC236}">
                <a16:creationId xmlns:a16="http://schemas.microsoft.com/office/drawing/2014/main" id="{C7203A34-7988-4388-E5C5-7F214E82620F}"/>
              </a:ext>
            </a:extLst>
          </p:cNvPr>
          <p:cNvSpPr/>
          <p:nvPr/>
        </p:nvSpPr>
        <p:spPr>
          <a:xfrm>
            <a:off x="2907787" y="2889582"/>
            <a:ext cx="871728" cy="59620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HV</a:t>
            </a:r>
            <a:r>
              <a:rPr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endParaRPr kumimoji="1" lang="ja-JP" altLang="en-US" sz="120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525" name="円弧 524">
            <a:extLst>
              <a:ext uri="{FF2B5EF4-FFF2-40B4-BE49-F238E27FC236}">
                <a16:creationId xmlns:a16="http://schemas.microsoft.com/office/drawing/2014/main" id="{057FF75A-7219-5639-12FA-6FEF3A34685A}"/>
              </a:ext>
            </a:extLst>
          </p:cNvPr>
          <p:cNvSpPr>
            <a:spLocks/>
          </p:cNvSpPr>
          <p:nvPr/>
        </p:nvSpPr>
        <p:spPr>
          <a:xfrm rot="16200000">
            <a:off x="4630118" y="3755614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円弧 525">
            <a:extLst>
              <a:ext uri="{FF2B5EF4-FFF2-40B4-BE49-F238E27FC236}">
                <a16:creationId xmlns:a16="http://schemas.microsoft.com/office/drawing/2014/main" id="{CC0E82CB-C2FB-CDE8-E9CD-33603CD6B79C}"/>
              </a:ext>
            </a:extLst>
          </p:cNvPr>
          <p:cNvSpPr>
            <a:spLocks/>
          </p:cNvSpPr>
          <p:nvPr/>
        </p:nvSpPr>
        <p:spPr>
          <a:xfrm rot="16200000">
            <a:off x="4790208" y="3755614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7" name="直線コネクタ 526">
            <a:extLst>
              <a:ext uri="{FF2B5EF4-FFF2-40B4-BE49-F238E27FC236}">
                <a16:creationId xmlns:a16="http://schemas.microsoft.com/office/drawing/2014/main" id="{055F07CD-C1D5-2CC0-7BCF-9A2861F7EA97}"/>
              </a:ext>
            </a:extLst>
          </p:cNvPr>
          <p:cNvCxnSpPr>
            <a:cxnSpLocks/>
            <a:stCxn id="525" idx="2"/>
            <a:endCxn id="526" idx="0"/>
          </p:cNvCxnSpPr>
          <p:nvPr/>
        </p:nvCxnSpPr>
        <p:spPr>
          <a:xfrm flipV="1">
            <a:off x="4738118" y="3791614"/>
            <a:ext cx="88090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直線コネクタ 527">
            <a:extLst>
              <a:ext uri="{FF2B5EF4-FFF2-40B4-BE49-F238E27FC236}">
                <a16:creationId xmlns:a16="http://schemas.microsoft.com/office/drawing/2014/main" id="{D0192FD0-1071-5799-05C7-CE9380130070}"/>
              </a:ext>
            </a:extLst>
          </p:cNvPr>
          <p:cNvCxnSpPr>
            <a:cxnSpLocks/>
            <a:stCxn id="555" idx="2"/>
          </p:cNvCxnSpPr>
          <p:nvPr/>
        </p:nvCxnSpPr>
        <p:spPr>
          <a:xfrm flipV="1">
            <a:off x="5029722" y="3784580"/>
            <a:ext cx="23701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直線コネクタ 529">
            <a:extLst>
              <a:ext uri="{FF2B5EF4-FFF2-40B4-BE49-F238E27FC236}">
                <a16:creationId xmlns:a16="http://schemas.microsoft.com/office/drawing/2014/main" id="{99F1C9C9-AA4B-8E7E-5E4C-D6711315404E}"/>
              </a:ext>
            </a:extLst>
          </p:cNvPr>
          <p:cNvCxnSpPr>
            <a:cxnSpLocks/>
            <a:stCxn id="61" idx="3"/>
            <a:endCxn id="525" idx="0"/>
          </p:cNvCxnSpPr>
          <p:nvPr/>
        </p:nvCxnSpPr>
        <p:spPr>
          <a:xfrm flipV="1">
            <a:off x="4589156" y="3791614"/>
            <a:ext cx="76962" cy="18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D80BB26-44D6-F06F-E473-51489BBA5F1E}"/>
              </a:ext>
            </a:extLst>
          </p:cNvPr>
          <p:cNvSpPr/>
          <p:nvPr/>
        </p:nvSpPr>
        <p:spPr>
          <a:xfrm>
            <a:off x="6921674" y="3576704"/>
            <a:ext cx="1456944" cy="45795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WavePro#0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533" name="円弧 532">
            <a:extLst>
              <a:ext uri="{FF2B5EF4-FFF2-40B4-BE49-F238E27FC236}">
                <a16:creationId xmlns:a16="http://schemas.microsoft.com/office/drawing/2014/main" id="{DC8FF23F-06A3-A039-4883-C7EE79456418}"/>
              </a:ext>
            </a:extLst>
          </p:cNvPr>
          <p:cNvSpPr>
            <a:spLocks/>
          </p:cNvSpPr>
          <p:nvPr/>
        </p:nvSpPr>
        <p:spPr>
          <a:xfrm rot="16200000">
            <a:off x="4630118" y="4167379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円弧 533">
            <a:extLst>
              <a:ext uri="{FF2B5EF4-FFF2-40B4-BE49-F238E27FC236}">
                <a16:creationId xmlns:a16="http://schemas.microsoft.com/office/drawing/2014/main" id="{D65159B0-15C9-20F0-8648-7AEC2A439B9C}"/>
              </a:ext>
            </a:extLst>
          </p:cNvPr>
          <p:cNvSpPr>
            <a:spLocks/>
          </p:cNvSpPr>
          <p:nvPr/>
        </p:nvSpPr>
        <p:spPr>
          <a:xfrm rot="16200000">
            <a:off x="4791408" y="4167379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5" name="直線コネクタ 534">
            <a:extLst>
              <a:ext uri="{FF2B5EF4-FFF2-40B4-BE49-F238E27FC236}">
                <a16:creationId xmlns:a16="http://schemas.microsoft.com/office/drawing/2014/main" id="{929EB54F-D2B3-ACA1-4C06-4442BCE6C7FD}"/>
              </a:ext>
            </a:extLst>
          </p:cNvPr>
          <p:cNvCxnSpPr>
            <a:cxnSpLocks/>
            <a:stCxn id="533" idx="2"/>
            <a:endCxn id="534" idx="0"/>
          </p:cNvCxnSpPr>
          <p:nvPr/>
        </p:nvCxnSpPr>
        <p:spPr>
          <a:xfrm flipV="1">
            <a:off x="4738118" y="4203379"/>
            <a:ext cx="89290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直線コネクタ 535">
            <a:extLst>
              <a:ext uri="{FF2B5EF4-FFF2-40B4-BE49-F238E27FC236}">
                <a16:creationId xmlns:a16="http://schemas.microsoft.com/office/drawing/2014/main" id="{0E20AFFD-67E5-1179-0788-43C342A7235A}"/>
              </a:ext>
            </a:extLst>
          </p:cNvPr>
          <p:cNvCxnSpPr>
            <a:cxnSpLocks/>
            <a:stCxn id="710" idx="2"/>
            <a:endCxn id="533" idx="0"/>
          </p:cNvCxnSpPr>
          <p:nvPr/>
        </p:nvCxnSpPr>
        <p:spPr>
          <a:xfrm>
            <a:off x="4270157" y="4201631"/>
            <a:ext cx="395961" cy="174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0" name="円弧 539">
            <a:extLst>
              <a:ext uri="{FF2B5EF4-FFF2-40B4-BE49-F238E27FC236}">
                <a16:creationId xmlns:a16="http://schemas.microsoft.com/office/drawing/2014/main" id="{2CFA4913-C692-A87A-7C34-26AF1C119038}"/>
              </a:ext>
            </a:extLst>
          </p:cNvPr>
          <p:cNvSpPr>
            <a:spLocks/>
          </p:cNvSpPr>
          <p:nvPr/>
        </p:nvSpPr>
        <p:spPr>
          <a:xfrm rot="16200000">
            <a:off x="4630118" y="488887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2" name="直線コネクタ 541">
            <a:extLst>
              <a:ext uri="{FF2B5EF4-FFF2-40B4-BE49-F238E27FC236}">
                <a16:creationId xmlns:a16="http://schemas.microsoft.com/office/drawing/2014/main" id="{DACA71B7-3672-058E-1A4A-6A2384B9367C}"/>
              </a:ext>
            </a:extLst>
          </p:cNvPr>
          <p:cNvCxnSpPr>
            <a:cxnSpLocks/>
            <a:stCxn id="615" idx="2"/>
            <a:endCxn id="540" idx="0"/>
          </p:cNvCxnSpPr>
          <p:nvPr/>
        </p:nvCxnSpPr>
        <p:spPr>
          <a:xfrm flipV="1">
            <a:off x="3363679" y="4924871"/>
            <a:ext cx="1302439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6" name="テキスト ボックス 545">
            <a:extLst>
              <a:ext uri="{FF2B5EF4-FFF2-40B4-BE49-F238E27FC236}">
                <a16:creationId xmlns:a16="http://schemas.microsoft.com/office/drawing/2014/main" id="{E74F7466-7F14-A199-FE16-FF12F0D9CC83}"/>
              </a:ext>
            </a:extLst>
          </p:cNvPr>
          <p:cNvSpPr txBox="1"/>
          <p:nvPr/>
        </p:nvSpPr>
        <p:spPr>
          <a:xfrm>
            <a:off x="6861211" y="2636560"/>
            <a:ext cx="4782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dirty="0">
                <a:latin typeface="Avenir Next" panose="020B0503020202020204" pitchFamily="34" charset="0"/>
              </a:rPr>
              <a:t>AUX OUT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47" name="テキスト ボックス 546">
            <a:extLst>
              <a:ext uri="{FF2B5EF4-FFF2-40B4-BE49-F238E27FC236}">
                <a16:creationId xmlns:a16="http://schemas.microsoft.com/office/drawing/2014/main" id="{68632D75-28BE-5E0C-0B9F-26AD048556C2}"/>
              </a:ext>
            </a:extLst>
          </p:cNvPr>
          <p:cNvSpPr txBox="1"/>
          <p:nvPr/>
        </p:nvSpPr>
        <p:spPr>
          <a:xfrm>
            <a:off x="6872941" y="3157389"/>
            <a:ext cx="4782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dirty="0">
                <a:latin typeface="Avenir Next" panose="020B0503020202020204" pitchFamily="34" charset="0"/>
              </a:rPr>
              <a:t>AUX OUT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48" name="テキスト ボックス 547">
            <a:extLst>
              <a:ext uri="{FF2B5EF4-FFF2-40B4-BE49-F238E27FC236}">
                <a16:creationId xmlns:a16="http://schemas.microsoft.com/office/drawing/2014/main" id="{B2E68BE8-7353-E2A2-6503-4568A965892E}"/>
              </a:ext>
            </a:extLst>
          </p:cNvPr>
          <p:cNvSpPr txBox="1"/>
          <p:nvPr/>
        </p:nvSpPr>
        <p:spPr>
          <a:xfrm>
            <a:off x="6877253" y="3620358"/>
            <a:ext cx="4782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dirty="0">
                <a:latin typeface="Avenir Next" panose="020B0503020202020204" pitchFamily="34" charset="0"/>
              </a:rPr>
              <a:t>AUX OUT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49" name="テキスト ボックス 548">
            <a:extLst>
              <a:ext uri="{FF2B5EF4-FFF2-40B4-BE49-F238E27FC236}">
                <a16:creationId xmlns:a16="http://schemas.microsoft.com/office/drawing/2014/main" id="{B6429A7A-9A9A-774B-B955-021E473EB05B}"/>
              </a:ext>
            </a:extLst>
          </p:cNvPr>
          <p:cNvSpPr txBox="1"/>
          <p:nvPr/>
        </p:nvSpPr>
        <p:spPr>
          <a:xfrm>
            <a:off x="6868153" y="4599142"/>
            <a:ext cx="4782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dirty="0">
                <a:latin typeface="Avenir Next" panose="020B0503020202020204" pitchFamily="34" charset="0"/>
              </a:rPr>
              <a:t>AUX OUT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50" name="テキスト ボックス 549">
            <a:extLst>
              <a:ext uri="{FF2B5EF4-FFF2-40B4-BE49-F238E27FC236}">
                <a16:creationId xmlns:a16="http://schemas.microsoft.com/office/drawing/2014/main" id="{C9D5EE0E-50D3-B5FC-321F-2FBF862769B7}"/>
              </a:ext>
            </a:extLst>
          </p:cNvPr>
          <p:cNvSpPr txBox="1"/>
          <p:nvPr/>
        </p:nvSpPr>
        <p:spPr>
          <a:xfrm>
            <a:off x="6888895" y="5072686"/>
            <a:ext cx="4782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dirty="0">
                <a:latin typeface="Avenir Next" panose="020B0503020202020204" pitchFamily="34" charset="0"/>
              </a:rPr>
              <a:t>AUX OUT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51" name="テキスト ボックス 550">
            <a:extLst>
              <a:ext uri="{FF2B5EF4-FFF2-40B4-BE49-F238E27FC236}">
                <a16:creationId xmlns:a16="http://schemas.microsoft.com/office/drawing/2014/main" id="{A60662A0-E70B-D870-202F-55458E64647D}"/>
              </a:ext>
            </a:extLst>
          </p:cNvPr>
          <p:cNvSpPr txBox="1"/>
          <p:nvPr/>
        </p:nvSpPr>
        <p:spPr>
          <a:xfrm>
            <a:off x="6860898" y="4408955"/>
            <a:ext cx="47829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dirty="0">
                <a:latin typeface="Avenir Next" panose="020B0503020202020204" pitchFamily="34" charset="0"/>
              </a:rPr>
              <a:t>AUX OUT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cxnSp>
        <p:nvCxnSpPr>
          <p:cNvPr id="552" name="直線コネクタ 551">
            <a:extLst>
              <a:ext uri="{FF2B5EF4-FFF2-40B4-BE49-F238E27FC236}">
                <a16:creationId xmlns:a16="http://schemas.microsoft.com/office/drawing/2014/main" id="{D795D7E0-D947-B7D0-8110-A75A83E04E2A}"/>
              </a:ext>
            </a:extLst>
          </p:cNvPr>
          <p:cNvCxnSpPr>
            <a:cxnSpLocks/>
          </p:cNvCxnSpPr>
          <p:nvPr/>
        </p:nvCxnSpPr>
        <p:spPr>
          <a:xfrm>
            <a:off x="4995119" y="2142047"/>
            <a:ext cx="396" cy="23510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" name="円弧 552">
            <a:extLst>
              <a:ext uri="{FF2B5EF4-FFF2-40B4-BE49-F238E27FC236}">
                <a16:creationId xmlns:a16="http://schemas.microsoft.com/office/drawing/2014/main" id="{F8AD5D1B-2FB9-3B75-A4A9-0F296FA77D90}"/>
              </a:ext>
            </a:extLst>
          </p:cNvPr>
          <p:cNvSpPr>
            <a:spLocks/>
          </p:cNvSpPr>
          <p:nvPr/>
        </p:nvSpPr>
        <p:spPr>
          <a:xfrm rot="16200000">
            <a:off x="4924770" y="2933363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円弧 553">
            <a:extLst>
              <a:ext uri="{FF2B5EF4-FFF2-40B4-BE49-F238E27FC236}">
                <a16:creationId xmlns:a16="http://schemas.microsoft.com/office/drawing/2014/main" id="{3A84D712-603B-5A71-4896-4636AC435DF0}"/>
              </a:ext>
            </a:extLst>
          </p:cNvPr>
          <p:cNvSpPr>
            <a:spLocks/>
          </p:cNvSpPr>
          <p:nvPr/>
        </p:nvSpPr>
        <p:spPr>
          <a:xfrm rot="16200000">
            <a:off x="4922632" y="3410395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円弧 554">
            <a:extLst>
              <a:ext uri="{FF2B5EF4-FFF2-40B4-BE49-F238E27FC236}">
                <a16:creationId xmlns:a16="http://schemas.microsoft.com/office/drawing/2014/main" id="{FBB2DEC9-1C90-E38E-1A4E-9016AE637FED}"/>
              </a:ext>
            </a:extLst>
          </p:cNvPr>
          <p:cNvSpPr>
            <a:spLocks/>
          </p:cNvSpPr>
          <p:nvPr/>
        </p:nvSpPr>
        <p:spPr>
          <a:xfrm rot="16200000">
            <a:off x="4921722" y="3754428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円弧 555">
            <a:extLst>
              <a:ext uri="{FF2B5EF4-FFF2-40B4-BE49-F238E27FC236}">
                <a16:creationId xmlns:a16="http://schemas.microsoft.com/office/drawing/2014/main" id="{6E270751-D09F-E46D-1CB0-68965857DD7F}"/>
              </a:ext>
            </a:extLst>
          </p:cNvPr>
          <p:cNvSpPr>
            <a:spLocks/>
          </p:cNvSpPr>
          <p:nvPr/>
        </p:nvSpPr>
        <p:spPr>
          <a:xfrm rot="16200000">
            <a:off x="4922922" y="4166193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5" name="直線コネクタ 564">
            <a:extLst>
              <a:ext uri="{FF2B5EF4-FFF2-40B4-BE49-F238E27FC236}">
                <a16:creationId xmlns:a16="http://schemas.microsoft.com/office/drawing/2014/main" id="{422167DA-C63C-4A16-BA71-E884E0CD72BC}"/>
              </a:ext>
            </a:extLst>
          </p:cNvPr>
          <p:cNvCxnSpPr>
            <a:cxnSpLocks/>
            <a:stCxn id="526" idx="2"/>
            <a:endCxn id="555" idx="0"/>
          </p:cNvCxnSpPr>
          <p:nvPr/>
        </p:nvCxnSpPr>
        <p:spPr>
          <a:xfrm flipV="1">
            <a:off x="4898208" y="3790428"/>
            <a:ext cx="59514" cy="12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9" name="直線コネクタ 568">
            <a:extLst>
              <a:ext uri="{FF2B5EF4-FFF2-40B4-BE49-F238E27FC236}">
                <a16:creationId xmlns:a16="http://schemas.microsoft.com/office/drawing/2014/main" id="{E385BF8D-FC9C-1B90-1A09-B7FB2EC649E6}"/>
              </a:ext>
            </a:extLst>
          </p:cNvPr>
          <p:cNvCxnSpPr>
            <a:cxnSpLocks/>
            <a:stCxn id="514" idx="2"/>
            <a:endCxn id="554" idx="0"/>
          </p:cNvCxnSpPr>
          <p:nvPr/>
        </p:nvCxnSpPr>
        <p:spPr>
          <a:xfrm flipV="1">
            <a:off x="4899118" y="3446395"/>
            <a:ext cx="59514" cy="12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直線コネクタ 572">
            <a:extLst>
              <a:ext uri="{FF2B5EF4-FFF2-40B4-BE49-F238E27FC236}">
                <a16:creationId xmlns:a16="http://schemas.microsoft.com/office/drawing/2014/main" id="{9C387F55-BD79-4E08-4CC5-5D644B54C119}"/>
              </a:ext>
            </a:extLst>
          </p:cNvPr>
          <p:cNvCxnSpPr>
            <a:cxnSpLocks/>
            <a:stCxn id="499" idx="2"/>
            <a:endCxn id="553" idx="0"/>
          </p:cNvCxnSpPr>
          <p:nvPr/>
        </p:nvCxnSpPr>
        <p:spPr>
          <a:xfrm flipV="1">
            <a:off x="4901256" y="2969363"/>
            <a:ext cx="59514" cy="12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直線コネクタ 579">
            <a:extLst>
              <a:ext uri="{FF2B5EF4-FFF2-40B4-BE49-F238E27FC236}">
                <a16:creationId xmlns:a16="http://schemas.microsoft.com/office/drawing/2014/main" id="{82A7B9E4-850F-CAB7-955C-F0E753F9B66E}"/>
              </a:ext>
            </a:extLst>
          </p:cNvPr>
          <p:cNvCxnSpPr>
            <a:cxnSpLocks/>
            <a:stCxn id="534" idx="2"/>
            <a:endCxn id="556" idx="0"/>
          </p:cNvCxnSpPr>
          <p:nvPr/>
        </p:nvCxnSpPr>
        <p:spPr>
          <a:xfrm flipV="1">
            <a:off x="4899408" y="4202193"/>
            <a:ext cx="59514" cy="12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95A20A9-659C-272F-B414-7A07F61037BF}"/>
              </a:ext>
            </a:extLst>
          </p:cNvPr>
          <p:cNvSpPr/>
          <p:nvPr/>
        </p:nvSpPr>
        <p:spPr>
          <a:xfrm>
            <a:off x="5437298" y="3874054"/>
            <a:ext cx="871728" cy="44235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Board#2</a:t>
            </a:r>
          </a:p>
          <a:p>
            <a:pPr algn="ctr"/>
            <a:r>
              <a:rPr lang="en-US" altLang="ja-JP" sz="1200" dirty="0">
                <a:latin typeface="Avenir Next" panose="020B0503020202020204" pitchFamily="34" charset="0"/>
              </a:rPr>
              <a:t>DUT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CE7E3DE-3F6E-5BF3-08BF-9990D10FD31F}"/>
              </a:ext>
            </a:extLst>
          </p:cNvPr>
          <p:cNvSpPr/>
          <p:nvPr/>
        </p:nvSpPr>
        <p:spPr>
          <a:xfrm>
            <a:off x="5437298" y="4820732"/>
            <a:ext cx="871728" cy="2154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Board#3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585" name="テキスト ボックス 584">
            <a:extLst>
              <a:ext uri="{FF2B5EF4-FFF2-40B4-BE49-F238E27FC236}">
                <a16:creationId xmlns:a16="http://schemas.microsoft.com/office/drawing/2014/main" id="{B07F01CD-BCF6-CA84-728B-78B133520BD8}"/>
              </a:ext>
            </a:extLst>
          </p:cNvPr>
          <p:cNvSpPr txBox="1"/>
          <p:nvPr/>
        </p:nvSpPr>
        <p:spPr>
          <a:xfrm>
            <a:off x="7882566" y="2582848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" dirty="0">
                <a:latin typeface="Avenir Next" panose="020B0503020202020204" pitchFamily="34" charset="0"/>
              </a:rPr>
              <a:t>EXT TRIG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87" name="テキスト ボックス 586">
            <a:extLst>
              <a:ext uri="{FF2B5EF4-FFF2-40B4-BE49-F238E27FC236}">
                <a16:creationId xmlns:a16="http://schemas.microsoft.com/office/drawing/2014/main" id="{49D4BBD3-E3AA-6A82-9457-0DB0CA2A062C}"/>
              </a:ext>
            </a:extLst>
          </p:cNvPr>
          <p:cNvSpPr txBox="1"/>
          <p:nvPr/>
        </p:nvSpPr>
        <p:spPr>
          <a:xfrm>
            <a:off x="7906233" y="3076800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" dirty="0">
                <a:latin typeface="Avenir Next" panose="020B0503020202020204" pitchFamily="34" charset="0"/>
              </a:rPr>
              <a:t>EXT TRIG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88" name="テキスト ボックス 587">
            <a:extLst>
              <a:ext uri="{FF2B5EF4-FFF2-40B4-BE49-F238E27FC236}">
                <a16:creationId xmlns:a16="http://schemas.microsoft.com/office/drawing/2014/main" id="{93D5F64B-59C0-4F13-69E0-7DDEDFC41B91}"/>
              </a:ext>
            </a:extLst>
          </p:cNvPr>
          <p:cNvSpPr txBox="1"/>
          <p:nvPr/>
        </p:nvSpPr>
        <p:spPr>
          <a:xfrm>
            <a:off x="7926845" y="3561101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" dirty="0">
                <a:latin typeface="Avenir Next" panose="020B0503020202020204" pitchFamily="34" charset="0"/>
              </a:rPr>
              <a:t>EXT TRIG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89" name="テキスト ボックス 588">
            <a:extLst>
              <a:ext uri="{FF2B5EF4-FFF2-40B4-BE49-F238E27FC236}">
                <a16:creationId xmlns:a16="http://schemas.microsoft.com/office/drawing/2014/main" id="{0ADD162C-58E9-2B09-37CC-D51B37DFAE51}"/>
              </a:ext>
            </a:extLst>
          </p:cNvPr>
          <p:cNvSpPr txBox="1"/>
          <p:nvPr/>
        </p:nvSpPr>
        <p:spPr>
          <a:xfrm>
            <a:off x="7907513" y="4060394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" dirty="0">
                <a:latin typeface="Avenir Next" panose="020B0503020202020204" pitchFamily="34" charset="0"/>
              </a:rPr>
              <a:t>EXT TRIG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90" name="テキスト ボックス 589">
            <a:extLst>
              <a:ext uri="{FF2B5EF4-FFF2-40B4-BE49-F238E27FC236}">
                <a16:creationId xmlns:a16="http://schemas.microsoft.com/office/drawing/2014/main" id="{D065306F-31F0-A3D3-1BC8-31158D080E9A}"/>
              </a:ext>
            </a:extLst>
          </p:cNvPr>
          <p:cNvSpPr txBox="1"/>
          <p:nvPr/>
        </p:nvSpPr>
        <p:spPr>
          <a:xfrm>
            <a:off x="7890587" y="4549151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" dirty="0">
                <a:latin typeface="Avenir Next" panose="020B0503020202020204" pitchFamily="34" charset="0"/>
              </a:rPr>
              <a:t>EXT TRIG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591" name="テキスト ボックス 590">
            <a:extLst>
              <a:ext uri="{FF2B5EF4-FFF2-40B4-BE49-F238E27FC236}">
                <a16:creationId xmlns:a16="http://schemas.microsoft.com/office/drawing/2014/main" id="{55DC6968-D1FE-7300-0425-1CE55A9BBEB2}"/>
              </a:ext>
            </a:extLst>
          </p:cNvPr>
          <p:cNvSpPr txBox="1"/>
          <p:nvPr/>
        </p:nvSpPr>
        <p:spPr>
          <a:xfrm>
            <a:off x="7900291" y="5024165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" dirty="0">
                <a:latin typeface="Avenir Next" panose="020B0503020202020204" pitchFamily="34" charset="0"/>
              </a:rPr>
              <a:t>EXT TRIG</a:t>
            </a:r>
            <a:endParaRPr kumimoji="1" lang="en-US" altLang="ja-JP" sz="400" dirty="0">
              <a:latin typeface="Avenir Next" panose="020B0503020202020204" pitchFamily="34" charset="0"/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DB8D5692-05EF-7C30-CCBE-E5924C8FC268}"/>
              </a:ext>
            </a:extLst>
          </p:cNvPr>
          <p:cNvSpPr/>
          <p:nvPr/>
        </p:nvSpPr>
        <p:spPr>
          <a:xfrm>
            <a:off x="4627835" y="1649638"/>
            <a:ext cx="1182657" cy="596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Coincidence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595" name="テキスト ボックス 594">
            <a:extLst>
              <a:ext uri="{FF2B5EF4-FFF2-40B4-BE49-F238E27FC236}">
                <a16:creationId xmlns:a16="http://schemas.microsoft.com/office/drawing/2014/main" id="{564CBB16-5351-CC53-7A53-4F75804A456E}"/>
              </a:ext>
            </a:extLst>
          </p:cNvPr>
          <p:cNvSpPr txBox="1"/>
          <p:nvPr/>
        </p:nvSpPr>
        <p:spPr>
          <a:xfrm>
            <a:off x="7931309" y="2897538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" dirty="0">
                <a:latin typeface="Avenir Next" panose="020B0503020202020204" pitchFamily="34" charset="0"/>
              </a:rPr>
              <a:t>Ref-In</a:t>
            </a:r>
          </a:p>
        </p:txBody>
      </p:sp>
      <p:sp>
        <p:nvSpPr>
          <p:cNvPr id="596" name="テキスト ボックス 595">
            <a:extLst>
              <a:ext uri="{FF2B5EF4-FFF2-40B4-BE49-F238E27FC236}">
                <a16:creationId xmlns:a16="http://schemas.microsoft.com/office/drawing/2014/main" id="{0881047D-1D47-4D52-93E5-83997D5A82B7}"/>
              </a:ext>
            </a:extLst>
          </p:cNvPr>
          <p:cNvSpPr txBox="1"/>
          <p:nvPr/>
        </p:nvSpPr>
        <p:spPr>
          <a:xfrm>
            <a:off x="7929069" y="3360154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" dirty="0">
                <a:latin typeface="Avenir Next" panose="020B0503020202020204" pitchFamily="34" charset="0"/>
              </a:rPr>
              <a:t>Ref-In</a:t>
            </a:r>
          </a:p>
        </p:txBody>
      </p:sp>
      <p:sp>
        <p:nvSpPr>
          <p:cNvPr id="597" name="テキスト ボックス 596">
            <a:extLst>
              <a:ext uri="{FF2B5EF4-FFF2-40B4-BE49-F238E27FC236}">
                <a16:creationId xmlns:a16="http://schemas.microsoft.com/office/drawing/2014/main" id="{EEC39CFE-637A-8DF2-C6FC-847883645FE9}"/>
              </a:ext>
            </a:extLst>
          </p:cNvPr>
          <p:cNvSpPr txBox="1"/>
          <p:nvPr/>
        </p:nvSpPr>
        <p:spPr>
          <a:xfrm>
            <a:off x="7904399" y="3896364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" dirty="0">
                <a:latin typeface="Avenir Next" panose="020B0503020202020204" pitchFamily="34" charset="0"/>
              </a:rPr>
              <a:t>Ref-In</a:t>
            </a:r>
          </a:p>
        </p:txBody>
      </p:sp>
      <p:sp>
        <p:nvSpPr>
          <p:cNvPr id="598" name="テキスト ボックス 597">
            <a:extLst>
              <a:ext uri="{FF2B5EF4-FFF2-40B4-BE49-F238E27FC236}">
                <a16:creationId xmlns:a16="http://schemas.microsoft.com/office/drawing/2014/main" id="{D58A94BF-DC05-B12D-5E19-47793C3B345B}"/>
              </a:ext>
            </a:extLst>
          </p:cNvPr>
          <p:cNvSpPr txBox="1"/>
          <p:nvPr/>
        </p:nvSpPr>
        <p:spPr>
          <a:xfrm>
            <a:off x="7906656" y="4375547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" dirty="0">
                <a:latin typeface="Avenir Next" panose="020B0503020202020204" pitchFamily="34" charset="0"/>
              </a:rPr>
              <a:t>Ref-In</a:t>
            </a:r>
          </a:p>
        </p:txBody>
      </p:sp>
      <p:sp>
        <p:nvSpPr>
          <p:cNvPr id="599" name="テキスト ボックス 598">
            <a:extLst>
              <a:ext uri="{FF2B5EF4-FFF2-40B4-BE49-F238E27FC236}">
                <a16:creationId xmlns:a16="http://schemas.microsoft.com/office/drawing/2014/main" id="{EE5E9EBA-FD15-DC34-6ADE-28C082403D33}"/>
              </a:ext>
            </a:extLst>
          </p:cNvPr>
          <p:cNvSpPr txBox="1"/>
          <p:nvPr/>
        </p:nvSpPr>
        <p:spPr>
          <a:xfrm>
            <a:off x="7894580" y="4867989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" dirty="0">
                <a:latin typeface="Avenir Next" panose="020B0503020202020204" pitchFamily="34" charset="0"/>
              </a:rPr>
              <a:t>Ref-In</a:t>
            </a:r>
          </a:p>
        </p:txBody>
      </p:sp>
      <p:sp>
        <p:nvSpPr>
          <p:cNvPr id="600" name="テキスト ボックス 599">
            <a:extLst>
              <a:ext uri="{FF2B5EF4-FFF2-40B4-BE49-F238E27FC236}">
                <a16:creationId xmlns:a16="http://schemas.microsoft.com/office/drawing/2014/main" id="{DA1AF7ED-640E-0995-89B3-CB27DE992199}"/>
              </a:ext>
            </a:extLst>
          </p:cNvPr>
          <p:cNvSpPr txBox="1"/>
          <p:nvPr/>
        </p:nvSpPr>
        <p:spPr>
          <a:xfrm>
            <a:off x="7900291" y="5342683"/>
            <a:ext cx="4938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" dirty="0">
                <a:latin typeface="Avenir Next" panose="020B0503020202020204" pitchFamily="34" charset="0"/>
              </a:rPr>
              <a:t>Ref-In</a:t>
            </a:r>
          </a:p>
        </p:txBody>
      </p:sp>
      <p:cxnSp>
        <p:nvCxnSpPr>
          <p:cNvPr id="602" name="直線コネクタ 601">
            <a:extLst>
              <a:ext uri="{FF2B5EF4-FFF2-40B4-BE49-F238E27FC236}">
                <a16:creationId xmlns:a16="http://schemas.microsoft.com/office/drawing/2014/main" id="{A9B5108F-6BAF-B9B9-ED06-8CC098DE82D5}"/>
              </a:ext>
            </a:extLst>
          </p:cNvPr>
          <p:cNvCxnSpPr>
            <a:cxnSpLocks/>
          </p:cNvCxnSpPr>
          <p:nvPr/>
        </p:nvCxnSpPr>
        <p:spPr>
          <a:xfrm>
            <a:off x="10489112" y="5257550"/>
            <a:ext cx="0" cy="13360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6" name="直線コネクタ 605">
            <a:extLst>
              <a:ext uri="{FF2B5EF4-FFF2-40B4-BE49-F238E27FC236}">
                <a16:creationId xmlns:a16="http://schemas.microsoft.com/office/drawing/2014/main" id="{37B6161B-FD42-E471-4ACB-EC13831729FD}"/>
              </a:ext>
            </a:extLst>
          </p:cNvPr>
          <p:cNvCxnSpPr>
            <a:cxnSpLocks/>
          </p:cNvCxnSpPr>
          <p:nvPr/>
        </p:nvCxnSpPr>
        <p:spPr>
          <a:xfrm>
            <a:off x="3331290" y="6607192"/>
            <a:ext cx="71647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8" name="直線コネクタ 607">
            <a:extLst>
              <a:ext uri="{FF2B5EF4-FFF2-40B4-BE49-F238E27FC236}">
                <a16:creationId xmlns:a16="http://schemas.microsoft.com/office/drawing/2014/main" id="{F450CFBE-9644-AD93-AABB-7755235FBDB6}"/>
              </a:ext>
            </a:extLst>
          </p:cNvPr>
          <p:cNvCxnSpPr>
            <a:cxnSpLocks/>
          </p:cNvCxnSpPr>
          <p:nvPr/>
        </p:nvCxnSpPr>
        <p:spPr>
          <a:xfrm>
            <a:off x="3327679" y="4571948"/>
            <a:ext cx="0" cy="203792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281871C5-3835-2528-D272-D23E6DF626C8}"/>
              </a:ext>
            </a:extLst>
          </p:cNvPr>
          <p:cNvSpPr/>
          <p:nvPr/>
        </p:nvSpPr>
        <p:spPr>
          <a:xfrm>
            <a:off x="10255510" y="2555514"/>
            <a:ext cx="825466" cy="290434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Network</a:t>
            </a: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Switch</a:t>
            </a:r>
            <a:endParaRPr kumimoji="1" lang="ja-JP" altLang="en-US" sz="120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613" name="正方形/長方形 612">
            <a:extLst>
              <a:ext uri="{FF2B5EF4-FFF2-40B4-BE49-F238E27FC236}">
                <a16:creationId xmlns:a16="http://schemas.microsoft.com/office/drawing/2014/main" id="{08EF6821-48E4-A8E9-8B39-AE827D312991}"/>
              </a:ext>
            </a:extLst>
          </p:cNvPr>
          <p:cNvSpPr/>
          <p:nvPr/>
        </p:nvSpPr>
        <p:spPr>
          <a:xfrm>
            <a:off x="1819601" y="2093322"/>
            <a:ext cx="1161786" cy="2154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Scintillator#2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614" name="直線コネクタ 613">
            <a:extLst>
              <a:ext uri="{FF2B5EF4-FFF2-40B4-BE49-F238E27FC236}">
                <a16:creationId xmlns:a16="http://schemas.microsoft.com/office/drawing/2014/main" id="{92679270-E526-3BFD-AA2A-F85607639D3F}"/>
              </a:ext>
            </a:extLst>
          </p:cNvPr>
          <p:cNvCxnSpPr>
            <a:cxnSpLocks/>
          </p:cNvCxnSpPr>
          <p:nvPr/>
        </p:nvCxnSpPr>
        <p:spPr>
          <a:xfrm>
            <a:off x="2982248" y="2172297"/>
            <a:ext cx="75202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0937860-35A8-BD96-22A5-A73368922863}"/>
              </a:ext>
            </a:extLst>
          </p:cNvPr>
          <p:cNvSpPr/>
          <p:nvPr/>
        </p:nvSpPr>
        <p:spPr>
          <a:xfrm>
            <a:off x="3211826" y="1649638"/>
            <a:ext cx="1132333" cy="596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Discriminator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615" name="円弧 614">
            <a:extLst>
              <a:ext uri="{FF2B5EF4-FFF2-40B4-BE49-F238E27FC236}">
                <a16:creationId xmlns:a16="http://schemas.microsoft.com/office/drawing/2014/main" id="{68657E5D-1609-BADB-972F-55E3D1809C90}"/>
              </a:ext>
            </a:extLst>
          </p:cNvPr>
          <p:cNvSpPr>
            <a:spLocks/>
          </p:cNvSpPr>
          <p:nvPr/>
        </p:nvSpPr>
        <p:spPr>
          <a:xfrm rot="16200000">
            <a:off x="3255679" y="488887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7" name="直線コネクタ 616">
            <a:extLst>
              <a:ext uri="{FF2B5EF4-FFF2-40B4-BE49-F238E27FC236}">
                <a16:creationId xmlns:a16="http://schemas.microsoft.com/office/drawing/2014/main" id="{5F0A57D6-94FB-4EDD-8E94-546535E6EF85}"/>
              </a:ext>
            </a:extLst>
          </p:cNvPr>
          <p:cNvCxnSpPr>
            <a:cxnSpLocks/>
            <a:endCxn id="615" idx="0"/>
          </p:cNvCxnSpPr>
          <p:nvPr/>
        </p:nvCxnSpPr>
        <p:spPr>
          <a:xfrm>
            <a:off x="2615925" y="4924871"/>
            <a:ext cx="6757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3" name="円弧 622">
            <a:extLst>
              <a:ext uri="{FF2B5EF4-FFF2-40B4-BE49-F238E27FC236}">
                <a16:creationId xmlns:a16="http://schemas.microsoft.com/office/drawing/2014/main" id="{736347C5-8735-1C3A-1609-629CC536ADBA}"/>
              </a:ext>
            </a:extLst>
          </p:cNvPr>
          <p:cNvSpPr>
            <a:spLocks/>
          </p:cNvSpPr>
          <p:nvPr/>
        </p:nvSpPr>
        <p:spPr>
          <a:xfrm rot="16200000">
            <a:off x="3255679" y="5377905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9" name="直線コネクタ 628">
            <a:extLst>
              <a:ext uri="{FF2B5EF4-FFF2-40B4-BE49-F238E27FC236}">
                <a16:creationId xmlns:a16="http://schemas.microsoft.com/office/drawing/2014/main" id="{787BD166-792C-F096-C5A6-CAAFA94EB528}"/>
              </a:ext>
            </a:extLst>
          </p:cNvPr>
          <p:cNvCxnSpPr>
            <a:cxnSpLocks/>
            <a:endCxn id="623" idx="0"/>
          </p:cNvCxnSpPr>
          <p:nvPr/>
        </p:nvCxnSpPr>
        <p:spPr>
          <a:xfrm>
            <a:off x="2459186" y="5413905"/>
            <a:ext cx="83249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6" name="正方形/長方形 635">
            <a:extLst>
              <a:ext uri="{FF2B5EF4-FFF2-40B4-BE49-F238E27FC236}">
                <a16:creationId xmlns:a16="http://schemas.microsoft.com/office/drawing/2014/main" id="{DDB3F9D2-1684-6C6A-0435-47DCFD9007D1}"/>
              </a:ext>
            </a:extLst>
          </p:cNvPr>
          <p:cNvSpPr/>
          <p:nvPr/>
        </p:nvSpPr>
        <p:spPr>
          <a:xfrm>
            <a:off x="7816130" y="5845034"/>
            <a:ext cx="1182657" cy="596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FAN I/O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637" name="直線コネクタ 636">
            <a:extLst>
              <a:ext uri="{FF2B5EF4-FFF2-40B4-BE49-F238E27FC236}">
                <a16:creationId xmlns:a16="http://schemas.microsoft.com/office/drawing/2014/main" id="{72773ABC-2099-3007-12D7-3F224C33C1EB}"/>
              </a:ext>
            </a:extLst>
          </p:cNvPr>
          <p:cNvCxnSpPr>
            <a:cxnSpLocks/>
            <a:stCxn id="175" idx="3"/>
            <a:endCxn id="636" idx="1"/>
          </p:cNvCxnSpPr>
          <p:nvPr/>
        </p:nvCxnSpPr>
        <p:spPr>
          <a:xfrm>
            <a:off x="7381093" y="6142187"/>
            <a:ext cx="435037" cy="9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0" name="正方形/長方形 639">
            <a:extLst>
              <a:ext uri="{FF2B5EF4-FFF2-40B4-BE49-F238E27FC236}">
                <a16:creationId xmlns:a16="http://schemas.microsoft.com/office/drawing/2014/main" id="{F65BDEA8-2603-025B-A59A-C78AFFD9F9A4}"/>
              </a:ext>
            </a:extLst>
          </p:cNvPr>
          <p:cNvSpPr/>
          <p:nvPr/>
        </p:nvSpPr>
        <p:spPr>
          <a:xfrm>
            <a:off x="3211826" y="128757"/>
            <a:ext cx="1132333" cy="5962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Switch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641" name="直線コネクタ 640">
            <a:extLst>
              <a:ext uri="{FF2B5EF4-FFF2-40B4-BE49-F238E27FC236}">
                <a16:creationId xmlns:a16="http://schemas.microsoft.com/office/drawing/2014/main" id="{880418C4-74C5-7A7C-6C76-F605DA7B4436}"/>
              </a:ext>
            </a:extLst>
          </p:cNvPr>
          <p:cNvCxnSpPr>
            <a:cxnSpLocks/>
            <a:stCxn id="640" idx="3"/>
          </p:cNvCxnSpPr>
          <p:nvPr/>
        </p:nvCxnSpPr>
        <p:spPr>
          <a:xfrm>
            <a:off x="4344159" y="426862"/>
            <a:ext cx="8749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2" name="直線コネクタ 641">
            <a:extLst>
              <a:ext uri="{FF2B5EF4-FFF2-40B4-BE49-F238E27FC236}">
                <a16:creationId xmlns:a16="http://schemas.microsoft.com/office/drawing/2014/main" id="{40F1598F-03A8-FE58-FE18-1CBFF1D8F95D}"/>
              </a:ext>
            </a:extLst>
          </p:cNvPr>
          <p:cNvCxnSpPr>
            <a:cxnSpLocks/>
            <a:stCxn id="104" idx="0"/>
          </p:cNvCxnSpPr>
          <p:nvPr/>
        </p:nvCxnSpPr>
        <p:spPr>
          <a:xfrm flipV="1">
            <a:off x="5219164" y="424543"/>
            <a:ext cx="0" cy="122509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1" name="正方形/長方形 650">
            <a:extLst>
              <a:ext uri="{FF2B5EF4-FFF2-40B4-BE49-F238E27FC236}">
                <a16:creationId xmlns:a16="http://schemas.microsoft.com/office/drawing/2014/main" id="{AA7899E7-C52D-782D-47C7-CB39A4D79FD8}"/>
              </a:ext>
            </a:extLst>
          </p:cNvPr>
          <p:cNvSpPr/>
          <p:nvPr/>
        </p:nvSpPr>
        <p:spPr>
          <a:xfrm>
            <a:off x="7238574" y="135202"/>
            <a:ext cx="986410" cy="55674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Control</a:t>
            </a:r>
            <a:endParaRPr kumimoji="1" lang="en-US" altLang="ja-JP" sz="12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PC</a:t>
            </a:r>
            <a:endParaRPr kumimoji="1" lang="ja-JP" altLang="en-US" sz="120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652" name="直線コネクタ 651">
            <a:extLst>
              <a:ext uri="{FF2B5EF4-FFF2-40B4-BE49-F238E27FC236}">
                <a16:creationId xmlns:a16="http://schemas.microsoft.com/office/drawing/2014/main" id="{E5EE1EE3-12E4-D5DD-37CF-42C5D199B002}"/>
              </a:ext>
            </a:extLst>
          </p:cNvPr>
          <p:cNvCxnSpPr>
            <a:cxnSpLocks/>
            <a:stCxn id="160" idx="0"/>
          </p:cNvCxnSpPr>
          <p:nvPr/>
        </p:nvCxnSpPr>
        <p:spPr>
          <a:xfrm flipV="1">
            <a:off x="10668243" y="414670"/>
            <a:ext cx="0" cy="214084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5" name="直線コネクタ 654">
            <a:extLst>
              <a:ext uri="{FF2B5EF4-FFF2-40B4-BE49-F238E27FC236}">
                <a16:creationId xmlns:a16="http://schemas.microsoft.com/office/drawing/2014/main" id="{61ECE2E2-6D35-6E82-C442-FE1C6AB3C0DF}"/>
              </a:ext>
            </a:extLst>
          </p:cNvPr>
          <p:cNvCxnSpPr>
            <a:cxnSpLocks/>
            <a:stCxn id="651" idx="3"/>
          </p:cNvCxnSpPr>
          <p:nvPr/>
        </p:nvCxnSpPr>
        <p:spPr>
          <a:xfrm>
            <a:off x="8224984" y="413576"/>
            <a:ext cx="243200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3" name="直線コネクタ 662">
            <a:extLst>
              <a:ext uri="{FF2B5EF4-FFF2-40B4-BE49-F238E27FC236}">
                <a16:creationId xmlns:a16="http://schemas.microsoft.com/office/drawing/2014/main" id="{10F63DD4-DF14-551F-9C25-400A4196BEF3}"/>
              </a:ext>
            </a:extLst>
          </p:cNvPr>
          <p:cNvCxnSpPr>
            <a:cxnSpLocks/>
          </p:cNvCxnSpPr>
          <p:nvPr/>
        </p:nvCxnSpPr>
        <p:spPr>
          <a:xfrm>
            <a:off x="0" y="1129647"/>
            <a:ext cx="12192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" name="テキスト ボックス 664">
            <a:extLst>
              <a:ext uri="{FF2B5EF4-FFF2-40B4-BE49-F238E27FC236}">
                <a16:creationId xmlns:a16="http://schemas.microsoft.com/office/drawing/2014/main" id="{776EB7AA-9B6F-2A0B-6016-8A3B22A2AD05}"/>
              </a:ext>
            </a:extLst>
          </p:cNvPr>
          <p:cNvSpPr txBox="1"/>
          <p:nvPr/>
        </p:nvSpPr>
        <p:spPr>
          <a:xfrm>
            <a:off x="-364106" y="117741"/>
            <a:ext cx="210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venir Next" panose="020B0503020202020204" pitchFamily="34" charset="0"/>
              </a:rPr>
              <a:t>Control Room</a:t>
            </a:r>
            <a:endParaRPr kumimoji="1" lang="ja-JP" altLang="en-US" sz="2400" b="1">
              <a:latin typeface="Avenir Next" panose="020B0503020202020204" pitchFamily="34" charset="0"/>
            </a:endParaRPr>
          </a:p>
        </p:txBody>
      </p:sp>
      <p:sp>
        <p:nvSpPr>
          <p:cNvPr id="666" name="テキスト ボックス 665">
            <a:extLst>
              <a:ext uri="{FF2B5EF4-FFF2-40B4-BE49-F238E27FC236}">
                <a16:creationId xmlns:a16="http://schemas.microsoft.com/office/drawing/2014/main" id="{FB4EED06-24EA-5ED7-2FBE-6D7D6AA744E8}"/>
              </a:ext>
            </a:extLst>
          </p:cNvPr>
          <p:cNvSpPr txBox="1"/>
          <p:nvPr/>
        </p:nvSpPr>
        <p:spPr>
          <a:xfrm>
            <a:off x="42303" y="3604808"/>
            <a:ext cx="120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venir Next" panose="020B0503020202020204" pitchFamily="34" charset="0"/>
              </a:rPr>
              <a:t>Beam </a:t>
            </a:r>
          </a:p>
          <a:p>
            <a:pPr algn="ctr"/>
            <a:r>
              <a:rPr kumimoji="1" lang="en-US" altLang="ja-JP" sz="2400" b="1" dirty="0">
                <a:latin typeface="Avenir Next" panose="020B0503020202020204" pitchFamily="34" charset="0"/>
              </a:rPr>
              <a:t>Hall</a:t>
            </a:r>
            <a:endParaRPr kumimoji="1" lang="ja-JP" altLang="en-US" sz="2400" b="1">
              <a:latin typeface="Avenir Next" panose="020B0503020202020204" pitchFamily="34" charset="0"/>
            </a:endParaRPr>
          </a:p>
        </p:txBody>
      </p:sp>
      <p:cxnSp>
        <p:nvCxnSpPr>
          <p:cNvPr id="668" name="直線コネクタ 667">
            <a:extLst>
              <a:ext uri="{FF2B5EF4-FFF2-40B4-BE49-F238E27FC236}">
                <a16:creationId xmlns:a16="http://schemas.microsoft.com/office/drawing/2014/main" id="{8FBF77D0-F3E8-97C3-4964-0A4AA4B245BE}"/>
              </a:ext>
            </a:extLst>
          </p:cNvPr>
          <p:cNvCxnSpPr>
            <a:cxnSpLocks/>
            <a:stCxn id="104" idx="3"/>
            <a:endCxn id="430" idx="1"/>
          </p:cNvCxnSpPr>
          <p:nvPr/>
        </p:nvCxnSpPr>
        <p:spPr>
          <a:xfrm flipV="1">
            <a:off x="5810492" y="1944250"/>
            <a:ext cx="142808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3" name="直線コネクタ 672">
            <a:extLst>
              <a:ext uri="{FF2B5EF4-FFF2-40B4-BE49-F238E27FC236}">
                <a16:creationId xmlns:a16="http://schemas.microsoft.com/office/drawing/2014/main" id="{9FEB0C85-C3D3-4470-A3B3-69EBDE4D84B0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3324205" y="3793479"/>
            <a:ext cx="5518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6" name="直線コネクタ 675">
            <a:extLst>
              <a:ext uri="{FF2B5EF4-FFF2-40B4-BE49-F238E27FC236}">
                <a16:creationId xmlns:a16="http://schemas.microsoft.com/office/drawing/2014/main" id="{DDEF9BEF-34F8-163D-A34E-2364CFB0EE34}"/>
              </a:ext>
            </a:extLst>
          </p:cNvPr>
          <p:cNvCxnSpPr>
            <a:cxnSpLocks/>
            <a:stCxn id="428" idx="0"/>
          </p:cNvCxnSpPr>
          <p:nvPr/>
        </p:nvCxnSpPr>
        <p:spPr>
          <a:xfrm flipV="1">
            <a:off x="3327404" y="3801570"/>
            <a:ext cx="0" cy="3130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2" name="円弧 681">
            <a:extLst>
              <a:ext uri="{FF2B5EF4-FFF2-40B4-BE49-F238E27FC236}">
                <a16:creationId xmlns:a16="http://schemas.microsoft.com/office/drawing/2014/main" id="{F05F7E0A-C701-FF38-F12B-70219D59B474}"/>
              </a:ext>
            </a:extLst>
          </p:cNvPr>
          <p:cNvSpPr>
            <a:spLocks/>
          </p:cNvSpPr>
          <p:nvPr/>
        </p:nvSpPr>
        <p:spPr>
          <a:xfrm rot="16200000">
            <a:off x="9215558" y="4913946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5" name="直線コネクタ 684">
            <a:extLst>
              <a:ext uri="{FF2B5EF4-FFF2-40B4-BE49-F238E27FC236}">
                <a16:creationId xmlns:a16="http://schemas.microsoft.com/office/drawing/2014/main" id="{9BF01F69-7C93-CDBF-1EB3-64755C83DB71}"/>
              </a:ext>
            </a:extLst>
          </p:cNvPr>
          <p:cNvCxnSpPr>
            <a:cxnSpLocks/>
            <a:stCxn id="599" idx="3"/>
            <a:endCxn id="682" idx="0"/>
          </p:cNvCxnSpPr>
          <p:nvPr/>
        </p:nvCxnSpPr>
        <p:spPr>
          <a:xfrm>
            <a:off x="8388438" y="4944933"/>
            <a:ext cx="86312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9" name="直線コネクタ 688">
            <a:extLst>
              <a:ext uri="{FF2B5EF4-FFF2-40B4-BE49-F238E27FC236}">
                <a16:creationId xmlns:a16="http://schemas.microsoft.com/office/drawing/2014/main" id="{DA9AD53E-6E4B-4BC0-D29E-6A40E56BFA17}"/>
              </a:ext>
            </a:extLst>
          </p:cNvPr>
          <p:cNvCxnSpPr>
            <a:cxnSpLocks/>
          </p:cNvCxnSpPr>
          <p:nvPr/>
        </p:nvCxnSpPr>
        <p:spPr>
          <a:xfrm flipV="1">
            <a:off x="4232611" y="4027064"/>
            <a:ext cx="0" cy="383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3" name="直線コネクタ 692">
            <a:extLst>
              <a:ext uri="{FF2B5EF4-FFF2-40B4-BE49-F238E27FC236}">
                <a16:creationId xmlns:a16="http://schemas.microsoft.com/office/drawing/2014/main" id="{05DB1875-6C89-EF8E-4A4F-1485F38FF85B}"/>
              </a:ext>
            </a:extLst>
          </p:cNvPr>
          <p:cNvCxnSpPr>
            <a:cxnSpLocks/>
            <a:stCxn id="700" idx="2"/>
          </p:cNvCxnSpPr>
          <p:nvPr/>
        </p:nvCxnSpPr>
        <p:spPr>
          <a:xfrm flipV="1">
            <a:off x="5030098" y="4413292"/>
            <a:ext cx="1885281" cy="66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7" name="円弧 696">
            <a:extLst>
              <a:ext uri="{FF2B5EF4-FFF2-40B4-BE49-F238E27FC236}">
                <a16:creationId xmlns:a16="http://schemas.microsoft.com/office/drawing/2014/main" id="{7C4935F4-F9F4-56C6-56DA-A98EA91DD6A3}"/>
              </a:ext>
            </a:extLst>
          </p:cNvPr>
          <p:cNvSpPr>
            <a:spLocks/>
          </p:cNvSpPr>
          <p:nvPr/>
        </p:nvSpPr>
        <p:spPr>
          <a:xfrm rot="16200000">
            <a:off x="4629294" y="437909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8" name="円弧 697">
            <a:extLst>
              <a:ext uri="{FF2B5EF4-FFF2-40B4-BE49-F238E27FC236}">
                <a16:creationId xmlns:a16="http://schemas.microsoft.com/office/drawing/2014/main" id="{AAC65FAC-3ECE-4482-BC3E-C022BA699A9B}"/>
              </a:ext>
            </a:extLst>
          </p:cNvPr>
          <p:cNvSpPr>
            <a:spLocks/>
          </p:cNvSpPr>
          <p:nvPr/>
        </p:nvSpPr>
        <p:spPr>
          <a:xfrm rot="16200000">
            <a:off x="4790584" y="4379090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9" name="直線コネクタ 698">
            <a:extLst>
              <a:ext uri="{FF2B5EF4-FFF2-40B4-BE49-F238E27FC236}">
                <a16:creationId xmlns:a16="http://schemas.microsoft.com/office/drawing/2014/main" id="{FD399763-BD12-C4F9-38FD-C9962450E1AA}"/>
              </a:ext>
            </a:extLst>
          </p:cNvPr>
          <p:cNvCxnSpPr>
            <a:cxnSpLocks/>
            <a:stCxn id="697" idx="2"/>
            <a:endCxn id="698" idx="0"/>
          </p:cNvCxnSpPr>
          <p:nvPr/>
        </p:nvCxnSpPr>
        <p:spPr>
          <a:xfrm flipV="1">
            <a:off x="4737294" y="4415090"/>
            <a:ext cx="89290" cy="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0" name="円弧 699">
            <a:extLst>
              <a:ext uri="{FF2B5EF4-FFF2-40B4-BE49-F238E27FC236}">
                <a16:creationId xmlns:a16="http://schemas.microsoft.com/office/drawing/2014/main" id="{ED3E0DBA-A281-B3D0-327B-E1D5235C4127}"/>
              </a:ext>
            </a:extLst>
          </p:cNvPr>
          <p:cNvSpPr>
            <a:spLocks/>
          </p:cNvSpPr>
          <p:nvPr/>
        </p:nvSpPr>
        <p:spPr>
          <a:xfrm rot="16200000">
            <a:off x="4922098" y="4377904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01" name="直線コネクタ 700">
            <a:extLst>
              <a:ext uri="{FF2B5EF4-FFF2-40B4-BE49-F238E27FC236}">
                <a16:creationId xmlns:a16="http://schemas.microsoft.com/office/drawing/2014/main" id="{746D44EE-BB4D-7C2D-9E57-16D5F4949BB0}"/>
              </a:ext>
            </a:extLst>
          </p:cNvPr>
          <p:cNvCxnSpPr>
            <a:cxnSpLocks/>
            <a:stCxn id="698" idx="2"/>
            <a:endCxn id="700" idx="0"/>
          </p:cNvCxnSpPr>
          <p:nvPr/>
        </p:nvCxnSpPr>
        <p:spPr>
          <a:xfrm flipV="1">
            <a:off x="4898584" y="4413904"/>
            <a:ext cx="59514" cy="12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4" name="直線コネクタ 703">
            <a:extLst>
              <a:ext uri="{FF2B5EF4-FFF2-40B4-BE49-F238E27FC236}">
                <a16:creationId xmlns:a16="http://schemas.microsoft.com/office/drawing/2014/main" id="{25594178-E109-BD3B-2F0E-CE001BE004D6}"/>
              </a:ext>
            </a:extLst>
          </p:cNvPr>
          <p:cNvCxnSpPr>
            <a:cxnSpLocks/>
            <a:endCxn id="697" idx="0"/>
          </p:cNvCxnSpPr>
          <p:nvPr/>
        </p:nvCxnSpPr>
        <p:spPr>
          <a:xfrm>
            <a:off x="4228378" y="4415090"/>
            <a:ext cx="4369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0" name="円弧 709">
            <a:extLst>
              <a:ext uri="{FF2B5EF4-FFF2-40B4-BE49-F238E27FC236}">
                <a16:creationId xmlns:a16="http://schemas.microsoft.com/office/drawing/2014/main" id="{2F2609FA-BE5B-D9CE-BCFD-1A3DB2ACBF40}"/>
              </a:ext>
            </a:extLst>
          </p:cNvPr>
          <p:cNvSpPr>
            <a:spLocks/>
          </p:cNvSpPr>
          <p:nvPr/>
        </p:nvSpPr>
        <p:spPr>
          <a:xfrm rot="16200000">
            <a:off x="4162157" y="4165581"/>
            <a:ext cx="144000" cy="72000"/>
          </a:xfrm>
          <a:prstGeom prst="arc">
            <a:avLst>
              <a:gd name="adj1" fmla="val 16200000"/>
              <a:gd name="adj2" fmla="val 5404735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1" name="直線コネクタ 710">
            <a:extLst>
              <a:ext uri="{FF2B5EF4-FFF2-40B4-BE49-F238E27FC236}">
                <a16:creationId xmlns:a16="http://schemas.microsoft.com/office/drawing/2014/main" id="{AC4F0613-87E2-A20E-D2C3-08287A33690F}"/>
              </a:ext>
            </a:extLst>
          </p:cNvPr>
          <p:cNvCxnSpPr>
            <a:cxnSpLocks/>
            <a:endCxn id="710" idx="0"/>
          </p:cNvCxnSpPr>
          <p:nvPr/>
        </p:nvCxnSpPr>
        <p:spPr>
          <a:xfrm>
            <a:off x="3053717" y="4201581"/>
            <a:ext cx="11444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94EEB4AE-0FB4-3D8F-7371-2CA337E543EC}"/>
              </a:ext>
            </a:extLst>
          </p:cNvPr>
          <p:cNvSpPr/>
          <p:nvPr/>
        </p:nvSpPr>
        <p:spPr>
          <a:xfrm>
            <a:off x="2867493" y="4114664"/>
            <a:ext cx="919821" cy="4572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HV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  <a:latin typeface="Avenir Next" panose="020B0503020202020204" pitchFamily="34" charset="0"/>
              </a:rPr>
              <a:t>DT1471ET </a:t>
            </a:r>
            <a:endParaRPr kumimoji="1" lang="ja-JP" altLang="en-US" sz="120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9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4060D-68CB-C41E-D20B-891FC4880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83FD1D5-7A5D-A144-273C-6AE63A25FC06}"/>
              </a:ext>
            </a:extLst>
          </p:cNvPr>
          <p:cNvCxnSpPr>
            <a:cxnSpLocks/>
          </p:cNvCxnSpPr>
          <p:nvPr/>
        </p:nvCxnSpPr>
        <p:spPr>
          <a:xfrm>
            <a:off x="7745912" y="4227885"/>
            <a:ext cx="0" cy="84714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D1E2FCDC-3761-92FB-7D5A-C0A3D5CE46D1}"/>
              </a:ext>
            </a:extLst>
          </p:cNvPr>
          <p:cNvCxnSpPr>
            <a:cxnSpLocks/>
          </p:cNvCxnSpPr>
          <p:nvPr/>
        </p:nvCxnSpPr>
        <p:spPr>
          <a:xfrm>
            <a:off x="4756432" y="4030044"/>
            <a:ext cx="0" cy="118636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D83810E-9AF6-FA5A-9DBD-6C9A03D0C46D}"/>
              </a:ext>
            </a:extLst>
          </p:cNvPr>
          <p:cNvSpPr/>
          <p:nvPr/>
        </p:nvSpPr>
        <p:spPr>
          <a:xfrm>
            <a:off x="5648207" y="1889565"/>
            <a:ext cx="1345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DIGITIZER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600DD8B-4321-8C23-E9F0-73A421CF5384}"/>
              </a:ext>
            </a:extLst>
          </p:cNvPr>
          <p:cNvGrpSpPr/>
          <p:nvPr/>
        </p:nvGrpSpPr>
        <p:grpSpPr>
          <a:xfrm>
            <a:off x="5183888" y="2933906"/>
            <a:ext cx="643467" cy="1786470"/>
            <a:chOff x="4560711" y="2616200"/>
            <a:chExt cx="643467" cy="81280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723C84B-0FDF-F30F-C5EB-DC0DF91B0245}"/>
                </a:ext>
              </a:extLst>
            </p:cNvPr>
            <p:cNvSpPr/>
            <p:nvPr/>
          </p:nvSpPr>
          <p:spPr>
            <a:xfrm>
              <a:off x="4560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A86DD40-93A7-5342-FDA7-67E9D291CFAA}"/>
                </a:ext>
              </a:extLst>
            </p:cNvPr>
            <p:cNvSpPr/>
            <p:nvPr/>
          </p:nvSpPr>
          <p:spPr>
            <a:xfrm>
              <a:off x="4814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CAB55B6-45AD-FF59-301D-7D5225440287}"/>
                </a:ext>
              </a:extLst>
            </p:cNvPr>
            <p:cNvSpPr/>
            <p:nvPr/>
          </p:nvSpPr>
          <p:spPr>
            <a:xfrm>
              <a:off x="5068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823DE40-7391-B524-9989-459FC567F9AD}"/>
              </a:ext>
            </a:extLst>
          </p:cNvPr>
          <p:cNvGrpSpPr/>
          <p:nvPr/>
        </p:nvGrpSpPr>
        <p:grpSpPr>
          <a:xfrm>
            <a:off x="6901729" y="2933906"/>
            <a:ext cx="643467" cy="1786470"/>
            <a:chOff x="4560711" y="2616200"/>
            <a:chExt cx="643467" cy="81280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C977E4A-B46A-EFAD-4F0F-9E546CFCF980}"/>
                </a:ext>
              </a:extLst>
            </p:cNvPr>
            <p:cNvSpPr/>
            <p:nvPr/>
          </p:nvSpPr>
          <p:spPr>
            <a:xfrm>
              <a:off x="4560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AC720FF-B755-EF78-622A-99202FFAB5AA}"/>
                </a:ext>
              </a:extLst>
            </p:cNvPr>
            <p:cNvSpPr/>
            <p:nvPr/>
          </p:nvSpPr>
          <p:spPr>
            <a:xfrm>
              <a:off x="4814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3B49FAB-4192-2902-7FBC-76AEE804EDAB}"/>
                </a:ext>
              </a:extLst>
            </p:cNvPr>
            <p:cNvSpPr/>
            <p:nvPr/>
          </p:nvSpPr>
          <p:spPr>
            <a:xfrm>
              <a:off x="5068711" y="2616200"/>
              <a:ext cx="135467" cy="8128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EE742E4-4C9E-1379-ADB2-B9199E524EE3}"/>
              </a:ext>
            </a:extLst>
          </p:cNvPr>
          <p:cNvSpPr/>
          <p:nvPr/>
        </p:nvSpPr>
        <p:spPr>
          <a:xfrm>
            <a:off x="6299503" y="3386875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6FDE82-A8A6-227A-5BFE-B8686C40E933}"/>
              </a:ext>
            </a:extLst>
          </p:cNvPr>
          <p:cNvSpPr/>
          <p:nvPr/>
        </p:nvSpPr>
        <p:spPr>
          <a:xfrm>
            <a:off x="6528789" y="3386874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FEDD26-0223-F88F-F642-DC728143F25E}"/>
              </a:ext>
            </a:extLst>
          </p:cNvPr>
          <p:cNvSpPr/>
          <p:nvPr/>
        </p:nvSpPr>
        <p:spPr>
          <a:xfrm>
            <a:off x="3609883" y="5318690"/>
            <a:ext cx="1027287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TLU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5C9E916-ECF2-11A7-CF9D-000A0AE00C85}"/>
              </a:ext>
            </a:extLst>
          </p:cNvPr>
          <p:cNvSpPr/>
          <p:nvPr/>
        </p:nvSpPr>
        <p:spPr>
          <a:xfrm>
            <a:off x="5747339" y="1952100"/>
            <a:ext cx="13454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DIGITIZER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A774D395-87AA-FCCB-5F2E-09728F97D032}"/>
              </a:ext>
            </a:extLst>
          </p:cNvPr>
          <p:cNvCxnSpPr/>
          <p:nvPr/>
        </p:nvCxnSpPr>
        <p:spPr>
          <a:xfrm flipV="1">
            <a:off x="6367236" y="2321432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8B16775D-6575-B70A-05B9-07DAC0EE281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586644" y="2321432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0F6F7B4B-69F2-8CB7-C811-F310B0A38F0E}"/>
              </a:ext>
            </a:extLst>
          </p:cNvPr>
          <p:cNvSpPr/>
          <p:nvPr/>
        </p:nvSpPr>
        <p:spPr>
          <a:xfrm>
            <a:off x="5618400" y="4963517"/>
            <a:ext cx="176212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COINCIDENCE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56CD6AB-BBA1-00D2-C375-25F66E3B1CA5}"/>
              </a:ext>
            </a:extLst>
          </p:cNvPr>
          <p:cNvCxnSpPr>
            <a:cxnSpLocks/>
          </p:cNvCxnSpPr>
          <p:nvPr/>
        </p:nvCxnSpPr>
        <p:spPr>
          <a:xfrm>
            <a:off x="6002745" y="5332849"/>
            <a:ext cx="0" cy="3809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83DF0EA-1775-9931-CDBE-504C14C2B0C5}"/>
              </a:ext>
            </a:extLst>
          </p:cNvPr>
          <p:cNvCxnSpPr>
            <a:cxnSpLocks/>
          </p:cNvCxnSpPr>
          <p:nvPr/>
        </p:nvCxnSpPr>
        <p:spPr>
          <a:xfrm flipH="1">
            <a:off x="4637170" y="5705106"/>
            <a:ext cx="13655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D60569A-44F1-48D5-9F56-4F0E912B7FCC}"/>
              </a:ext>
            </a:extLst>
          </p:cNvPr>
          <p:cNvSpPr txBox="1"/>
          <p:nvPr/>
        </p:nvSpPr>
        <p:spPr>
          <a:xfrm>
            <a:off x="4628123" y="5373526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TRIGGER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C8F1FC9-92C1-56E9-0563-E29942059F23}"/>
              </a:ext>
            </a:extLst>
          </p:cNvPr>
          <p:cNvCxnSpPr>
            <a:cxnSpLocks/>
          </p:cNvCxnSpPr>
          <p:nvPr/>
        </p:nvCxnSpPr>
        <p:spPr>
          <a:xfrm>
            <a:off x="6882926" y="5338658"/>
            <a:ext cx="0" cy="38095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74DB3D2E-C1F7-5F59-8F19-38455A352E1D}"/>
              </a:ext>
            </a:extLst>
          </p:cNvPr>
          <p:cNvCxnSpPr>
            <a:cxnSpLocks/>
          </p:cNvCxnSpPr>
          <p:nvPr/>
        </p:nvCxnSpPr>
        <p:spPr>
          <a:xfrm>
            <a:off x="6882926" y="5708157"/>
            <a:ext cx="2122316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2C79913-7462-7857-C8CE-077D0C63A1EE}"/>
              </a:ext>
            </a:extLst>
          </p:cNvPr>
          <p:cNvCxnSpPr>
            <a:cxnSpLocks/>
          </p:cNvCxnSpPr>
          <p:nvPr/>
        </p:nvCxnSpPr>
        <p:spPr>
          <a:xfrm flipV="1">
            <a:off x="9003773" y="2061607"/>
            <a:ext cx="1469" cy="364309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590CB4E1-D8B4-B731-C94B-40324162D6B0}"/>
              </a:ext>
            </a:extLst>
          </p:cNvPr>
          <p:cNvCxnSpPr>
            <a:cxnSpLocks/>
          </p:cNvCxnSpPr>
          <p:nvPr/>
        </p:nvCxnSpPr>
        <p:spPr>
          <a:xfrm flipH="1">
            <a:off x="7092835" y="2061607"/>
            <a:ext cx="19017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6B151B7-C65C-0DA9-C615-C4E2CDA9405B}"/>
              </a:ext>
            </a:extLst>
          </p:cNvPr>
          <p:cNvSpPr txBox="1"/>
          <p:nvPr/>
        </p:nvSpPr>
        <p:spPr>
          <a:xfrm rot="16200000">
            <a:off x="8160517" y="3676101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TRIGGER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EABFEE7-C643-10A3-6570-8DD881729302}"/>
              </a:ext>
            </a:extLst>
          </p:cNvPr>
          <p:cNvSpPr/>
          <p:nvPr/>
        </p:nvSpPr>
        <p:spPr>
          <a:xfrm>
            <a:off x="5863756" y="963803"/>
            <a:ext cx="1157818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EUDRBs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A7C615B9-E1FB-6A6D-F4D2-97DFEB04CB75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4123526" y="1195224"/>
            <a:ext cx="1" cy="412346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C8D4260-1008-5264-2633-7379A3694CAA}"/>
              </a:ext>
            </a:extLst>
          </p:cNvPr>
          <p:cNvCxnSpPr>
            <a:cxnSpLocks/>
          </p:cNvCxnSpPr>
          <p:nvPr/>
        </p:nvCxnSpPr>
        <p:spPr>
          <a:xfrm>
            <a:off x="4123526" y="1185186"/>
            <a:ext cx="16837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FC7AEF0F-4D7B-29F2-5ECF-FBD45816CDE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505622" y="1521383"/>
            <a:ext cx="0" cy="14125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636D2BF4-C51A-46E0-FBCE-C671237C4670}"/>
              </a:ext>
            </a:extLst>
          </p:cNvPr>
          <p:cNvCxnSpPr>
            <a:cxnSpLocks/>
          </p:cNvCxnSpPr>
          <p:nvPr/>
        </p:nvCxnSpPr>
        <p:spPr>
          <a:xfrm flipH="1" flipV="1">
            <a:off x="7223462" y="1518346"/>
            <a:ext cx="0" cy="14125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A1BB8796-1C6A-2A5C-D7F9-B0CF7AE9E9A1}"/>
              </a:ext>
            </a:extLst>
          </p:cNvPr>
          <p:cNvCxnSpPr>
            <a:cxnSpLocks/>
          </p:cNvCxnSpPr>
          <p:nvPr/>
        </p:nvCxnSpPr>
        <p:spPr>
          <a:xfrm flipH="1">
            <a:off x="7038465" y="1524097"/>
            <a:ext cx="184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AEF8515D-08DB-ADD0-5E80-83FE811D16B8}"/>
              </a:ext>
            </a:extLst>
          </p:cNvPr>
          <p:cNvCxnSpPr>
            <a:cxnSpLocks/>
          </p:cNvCxnSpPr>
          <p:nvPr/>
        </p:nvCxnSpPr>
        <p:spPr>
          <a:xfrm>
            <a:off x="7054556" y="1228923"/>
            <a:ext cx="16072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CAA57A9-8585-9F43-8C83-A55E75DFACB2}"/>
              </a:ext>
            </a:extLst>
          </p:cNvPr>
          <p:cNvSpPr/>
          <p:nvPr/>
        </p:nvSpPr>
        <p:spPr>
          <a:xfrm>
            <a:off x="8753903" y="895198"/>
            <a:ext cx="1428753" cy="7563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Telescope DAQ PC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B8AD9C04-0115-0752-9802-1AB67679CCCF}"/>
              </a:ext>
            </a:extLst>
          </p:cNvPr>
          <p:cNvSpPr/>
          <p:nvPr/>
        </p:nvSpPr>
        <p:spPr>
          <a:xfrm>
            <a:off x="2220026" y="1831177"/>
            <a:ext cx="1345496" cy="6012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DUT DAQ PC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553010A-66F0-1870-B993-13711C4FF5C5}"/>
              </a:ext>
            </a:extLst>
          </p:cNvPr>
          <p:cNvSpPr/>
          <p:nvPr/>
        </p:nvSpPr>
        <p:spPr>
          <a:xfrm>
            <a:off x="4692855" y="34219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161F164A-FDD9-C017-70C0-3A339F582AFF}"/>
              </a:ext>
            </a:extLst>
          </p:cNvPr>
          <p:cNvSpPr txBox="1"/>
          <p:nvPr/>
        </p:nvSpPr>
        <p:spPr>
          <a:xfrm rot="5400000">
            <a:off x="4206895" y="36986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3331F351-25A8-89A8-F9E8-A5CC659DC1B2}"/>
              </a:ext>
            </a:extLst>
          </p:cNvPr>
          <p:cNvSpPr txBox="1"/>
          <p:nvPr/>
        </p:nvSpPr>
        <p:spPr>
          <a:xfrm rot="5400000">
            <a:off x="5812068" y="3698623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C6C8C561-78F6-4E13-0D36-2689F1E13988}"/>
              </a:ext>
            </a:extLst>
          </p:cNvPr>
          <p:cNvSpPr txBox="1"/>
          <p:nvPr/>
        </p:nvSpPr>
        <p:spPr>
          <a:xfrm rot="5400000">
            <a:off x="6039776" y="368864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94B64E-E1D1-708F-765B-D7C294C21F44}"/>
              </a:ext>
            </a:extLst>
          </p:cNvPr>
          <p:cNvSpPr/>
          <p:nvPr/>
        </p:nvSpPr>
        <p:spPr>
          <a:xfrm>
            <a:off x="6081198" y="3382753"/>
            <a:ext cx="135467" cy="880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E027402-C8AB-E6AD-C059-E70973BB594A}"/>
              </a:ext>
            </a:extLst>
          </p:cNvPr>
          <p:cNvCxnSpPr/>
          <p:nvPr/>
        </p:nvCxnSpPr>
        <p:spPr>
          <a:xfrm flipV="1">
            <a:off x="6148931" y="2317310"/>
            <a:ext cx="0" cy="1065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0FEEF8-D15B-86D7-B00F-412F96DE4B0B}"/>
              </a:ext>
            </a:extLst>
          </p:cNvPr>
          <p:cNvSpPr txBox="1"/>
          <p:nvPr/>
        </p:nvSpPr>
        <p:spPr>
          <a:xfrm rot="5400000">
            <a:off x="5593763" y="3694501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AC-LGAD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FB4E2AF-C6BB-38A4-C27F-B34552ADC079}"/>
              </a:ext>
            </a:extLst>
          </p:cNvPr>
          <p:cNvCxnSpPr>
            <a:cxnSpLocks/>
          </p:cNvCxnSpPr>
          <p:nvPr/>
        </p:nvCxnSpPr>
        <p:spPr>
          <a:xfrm>
            <a:off x="5495739" y="1518346"/>
            <a:ext cx="368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23BB99D-FCDE-DE94-C272-EC55C77DDC7E}"/>
              </a:ext>
            </a:extLst>
          </p:cNvPr>
          <p:cNvSpPr/>
          <p:nvPr/>
        </p:nvSpPr>
        <p:spPr>
          <a:xfrm>
            <a:off x="4945615" y="34219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8D10FA9-8E92-BB4C-213E-E58AE5F02F10}"/>
              </a:ext>
            </a:extLst>
          </p:cNvPr>
          <p:cNvSpPr txBox="1"/>
          <p:nvPr/>
        </p:nvSpPr>
        <p:spPr>
          <a:xfrm rot="5400000">
            <a:off x="4459655" y="36986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A587916-3C11-472D-35AB-184215CAD4C6}"/>
              </a:ext>
            </a:extLst>
          </p:cNvPr>
          <p:cNvSpPr/>
          <p:nvPr/>
        </p:nvSpPr>
        <p:spPr>
          <a:xfrm>
            <a:off x="7666093" y="3421916"/>
            <a:ext cx="153812" cy="879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209DAB7-78A6-99E3-7413-B2CB35A1EF6B}"/>
              </a:ext>
            </a:extLst>
          </p:cNvPr>
          <p:cNvSpPr txBox="1"/>
          <p:nvPr/>
        </p:nvSpPr>
        <p:spPr>
          <a:xfrm rot="5400000">
            <a:off x="7180133" y="3698622"/>
            <a:ext cx="109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Avenir Next" panose="020B0503020202020204" pitchFamily="34" charset="0"/>
              </a:rPr>
              <a:t>Scintillator</a:t>
            </a:r>
            <a:endParaRPr kumimoji="1" lang="ja-JP" altLang="en-US" sz="1200">
              <a:latin typeface="Avenir Next" panose="020B0503020202020204" pitchFamily="34" charset="0"/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1123924-2D09-3727-1B8C-67A01ADFEC8D}"/>
              </a:ext>
            </a:extLst>
          </p:cNvPr>
          <p:cNvCxnSpPr>
            <a:cxnSpLocks/>
          </p:cNvCxnSpPr>
          <p:nvPr/>
        </p:nvCxnSpPr>
        <p:spPr>
          <a:xfrm flipH="1">
            <a:off x="7380521" y="5073024"/>
            <a:ext cx="3624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E33154D-1608-8A34-26C3-CD2B5996655E}"/>
              </a:ext>
            </a:extLst>
          </p:cNvPr>
          <p:cNvCxnSpPr>
            <a:cxnSpLocks/>
          </p:cNvCxnSpPr>
          <p:nvPr/>
        </p:nvCxnSpPr>
        <p:spPr>
          <a:xfrm>
            <a:off x="5009192" y="4296803"/>
            <a:ext cx="0" cy="754844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32F2F52-6E6A-A46E-58B1-4E842B6606E9}"/>
              </a:ext>
            </a:extLst>
          </p:cNvPr>
          <p:cNvCxnSpPr>
            <a:cxnSpLocks/>
          </p:cNvCxnSpPr>
          <p:nvPr/>
        </p:nvCxnSpPr>
        <p:spPr>
          <a:xfrm flipH="1">
            <a:off x="5008049" y="5051647"/>
            <a:ext cx="604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428B9D7-958F-DF9B-4933-3DB12CF4A951}"/>
              </a:ext>
            </a:extLst>
          </p:cNvPr>
          <p:cNvCxnSpPr>
            <a:cxnSpLocks/>
          </p:cNvCxnSpPr>
          <p:nvPr/>
        </p:nvCxnSpPr>
        <p:spPr>
          <a:xfrm flipH="1" flipV="1">
            <a:off x="4754372" y="5216404"/>
            <a:ext cx="8640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034FA2F-2BD8-578B-C299-C9D588780CEC}"/>
              </a:ext>
            </a:extLst>
          </p:cNvPr>
          <p:cNvCxnSpPr>
            <a:cxnSpLocks/>
            <a:stCxn id="108" idx="3"/>
          </p:cNvCxnSpPr>
          <p:nvPr/>
        </p:nvCxnSpPr>
        <p:spPr>
          <a:xfrm flipV="1">
            <a:off x="3565522" y="2098582"/>
            <a:ext cx="20826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0BEF4BE1-64EF-E66C-9A9A-5DC70C4D61CE}"/>
              </a:ext>
            </a:extLst>
          </p:cNvPr>
          <p:cNvCxnSpPr>
            <a:cxnSpLocks/>
          </p:cNvCxnSpPr>
          <p:nvPr/>
        </p:nvCxnSpPr>
        <p:spPr>
          <a:xfrm flipH="1">
            <a:off x="7389665" y="5216404"/>
            <a:ext cx="9396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E78D994C-D2B1-DEE7-3A16-EBE52F5326C9}"/>
              </a:ext>
            </a:extLst>
          </p:cNvPr>
          <p:cNvCxnSpPr>
            <a:cxnSpLocks/>
          </p:cNvCxnSpPr>
          <p:nvPr/>
        </p:nvCxnSpPr>
        <p:spPr>
          <a:xfrm flipV="1">
            <a:off x="8329352" y="2192438"/>
            <a:ext cx="0" cy="302396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C8B4326-0905-C7E4-9E30-EA924339F1F1}"/>
              </a:ext>
            </a:extLst>
          </p:cNvPr>
          <p:cNvCxnSpPr>
            <a:cxnSpLocks/>
          </p:cNvCxnSpPr>
          <p:nvPr/>
        </p:nvCxnSpPr>
        <p:spPr>
          <a:xfrm>
            <a:off x="7092835" y="2192438"/>
            <a:ext cx="123651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E968C08-69EC-926C-C7F1-25C02C2EA2E4}"/>
              </a:ext>
            </a:extLst>
          </p:cNvPr>
          <p:cNvSpPr txBox="1"/>
          <p:nvPr/>
        </p:nvSpPr>
        <p:spPr>
          <a:xfrm rot="16200000">
            <a:off x="7468132" y="3638353"/>
            <a:ext cx="143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Avenir Next" panose="020B0503020202020204" pitchFamily="34" charset="0"/>
              </a:rPr>
              <a:t>BUSY</a:t>
            </a:r>
            <a:endParaRPr kumimoji="1" lang="ja-JP" altLang="en-US">
              <a:latin typeface="Avenir Next" panose="020B0503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E27CE2D-F0FB-B10B-5548-84D2EEF64982}"/>
              </a:ext>
            </a:extLst>
          </p:cNvPr>
          <p:cNvSpPr/>
          <p:nvPr/>
        </p:nvSpPr>
        <p:spPr>
          <a:xfrm>
            <a:off x="10783614" y="157655"/>
            <a:ext cx="1145627" cy="1559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72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17F83-647E-F975-3F00-75BD0199C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DAD00-7F3D-E21F-1584-A6FEE1A8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AC-LGAD Time-of-Flight at </a:t>
            </a:r>
            <a:r>
              <a:rPr lang="en-US" altLang="ja-JP" dirty="0" err="1"/>
              <a:t>ePIC</a:t>
            </a:r>
            <a:endParaRPr kumimoji="1" lang="ja-JP" altLang="en-US" b="1"/>
          </a:p>
        </p:txBody>
      </p:sp>
      <p:sp>
        <p:nvSpPr>
          <p:cNvPr id="77" name="コンテンツ プレースホルダー 2">
            <a:extLst>
              <a:ext uri="{FF2B5EF4-FFF2-40B4-BE49-F238E27FC236}">
                <a16:creationId xmlns:a16="http://schemas.microsoft.com/office/drawing/2014/main" id="{E445C4D2-CF68-E83E-0F77-81DF8642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1" y="4913546"/>
            <a:ext cx="11227737" cy="183431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AC-LGAD TOF is used for PID, Tracking and background rejection at mid-rapidity and forward-rapidity</a:t>
            </a:r>
          </a:p>
          <a:p>
            <a:r>
              <a:rPr lang="en-US" altLang="ja-JP" dirty="0"/>
              <a:t>Timing resolution of 35ps and 25ps, positioning resolution of 30um and 30um for BTOF and FTOF, respectively, with installing in &lt;8 cm thickness space are required</a:t>
            </a:r>
            <a:endParaRPr lang="ja-JP" altLang="en-US"/>
          </a:p>
        </p:txBody>
      </p:sp>
      <p:pic>
        <p:nvPicPr>
          <p:cNvPr id="22" name="図 2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0E3DB395-B312-4266-90CE-85FEA31B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65" t="22596" r="25714" b="20474"/>
          <a:stretch>
            <a:fillRect/>
          </a:stretch>
        </p:blipFill>
        <p:spPr>
          <a:xfrm>
            <a:off x="4216950" y="1983580"/>
            <a:ext cx="4347700" cy="264997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9C14BD8-6CE2-5AEE-6DC1-34191E85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53" y="2182891"/>
            <a:ext cx="3285806" cy="245066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7AD83BF-0336-6AF9-493A-11FC8F0D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279" y="2325044"/>
            <a:ext cx="2425699" cy="2311399"/>
          </a:xfrm>
          <a:prstGeom prst="rect">
            <a:avLst/>
          </a:prstGeom>
        </p:spPr>
      </p:pic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E1D6B579-8653-ED9F-F208-4FD6D36E9B28}"/>
              </a:ext>
            </a:extLst>
          </p:cNvPr>
          <p:cNvCxnSpPr>
            <a:cxnSpLocks/>
          </p:cNvCxnSpPr>
          <p:nvPr/>
        </p:nvCxnSpPr>
        <p:spPr>
          <a:xfrm flipV="1">
            <a:off x="1152807" y="2224444"/>
            <a:ext cx="0" cy="118377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10AB359-E014-D842-9FA8-B9E67634ABBB}"/>
              </a:ext>
            </a:extLst>
          </p:cNvPr>
          <p:cNvSpPr txBox="1"/>
          <p:nvPr/>
        </p:nvSpPr>
        <p:spPr>
          <a:xfrm>
            <a:off x="1152807" y="2729665"/>
            <a:ext cx="12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0.64 m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045EC6C-471C-8D91-4D8F-4189C7801B15}"/>
              </a:ext>
            </a:extLst>
          </p:cNvPr>
          <p:cNvCxnSpPr>
            <a:cxnSpLocks/>
          </p:cNvCxnSpPr>
          <p:nvPr/>
        </p:nvCxnSpPr>
        <p:spPr>
          <a:xfrm flipV="1">
            <a:off x="1557867" y="4210101"/>
            <a:ext cx="1374412" cy="44873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BC11486-CA26-1CBE-009E-931E1D3A68FB}"/>
              </a:ext>
            </a:extLst>
          </p:cNvPr>
          <p:cNvCxnSpPr>
            <a:cxnSpLocks/>
          </p:cNvCxnSpPr>
          <p:nvPr/>
        </p:nvCxnSpPr>
        <p:spPr>
          <a:xfrm flipV="1">
            <a:off x="3437209" y="3123172"/>
            <a:ext cx="837761" cy="9882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4C8AA83-6CBB-D4EB-6946-173C32824E0C}"/>
              </a:ext>
            </a:extLst>
          </p:cNvPr>
          <p:cNvCxnSpPr>
            <a:cxnSpLocks/>
          </p:cNvCxnSpPr>
          <p:nvPr/>
        </p:nvCxnSpPr>
        <p:spPr>
          <a:xfrm>
            <a:off x="8530466" y="3207585"/>
            <a:ext cx="881171" cy="22141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FF76387-6891-C07C-3B43-BF44CF8C46F3}"/>
              </a:ext>
            </a:extLst>
          </p:cNvPr>
          <p:cNvSpPr txBox="1"/>
          <p:nvPr/>
        </p:nvSpPr>
        <p:spPr>
          <a:xfrm>
            <a:off x="946994" y="1902974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-1.33&lt;</a:t>
            </a:r>
            <a:r>
              <a:rPr lang="en-US" altLang="ja-JP" b="1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η</a:t>
            </a:r>
            <a:r>
              <a:rPr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&lt;1.74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0A35F86-C4FA-9E7C-3250-685B9A31689D}"/>
              </a:ext>
            </a:extLst>
          </p:cNvPr>
          <p:cNvSpPr txBox="1"/>
          <p:nvPr/>
        </p:nvSpPr>
        <p:spPr>
          <a:xfrm>
            <a:off x="9496279" y="1894442"/>
            <a:ext cx="18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1.84&lt;</a:t>
            </a:r>
            <a:r>
              <a:rPr lang="en-US" altLang="ja-JP" b="1" dirty="0" err="1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η</a:t>
            </a:r>
            <a:r>
              <a:rPr lang="en-US" altLang="ja-JP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&lt;3.61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C5C3E4D0-A594-11C4-BF94-E181784CF1B0}"/>
              </a:ext>
            </a:extLst>
          </p:cNvPr>
          <p:cNvSpPr>
            <a:spLocks noChangeAspect="1"/>
          </p:cNvSpPr>
          <p:nvPr/>
        </p:nvSpPr>
        <p:spPr>
          <a:xfrm>
            <a:off x="9577600" y="2347714"/>
            <a:ext cx="2259736" cy="225898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21A0BD62-284A-C276-8DA3-F5C55FBEE4BD}"/>
              </a:ext>
            </a:extLst>
          </p:cNvPr>
          <p:cNvSpPr>
            <a:spLocks noChangeAspect="1"/>
          </p:cNvSpPr>
          <p:nvPr/>
        </p:nvSpPr>
        <p:spPr>
          <a:xfrm>
            <a:off x="10487936" y="3252693"/>
            <a:ext cx="442214" cy="44206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8986EC5-E369-892F-7777-08E674878C2A}"/>
              </a:ext>
            </a:extLst>
          </p:cNvPr>
          <p:cNvCxnSpPr>
            <a:cxnSpLocks/>
          </p:cNvCxnSpPr>
          <p:nvPr/>
        </p:nvCxnSpPr>
        <p:spPr>
          <a:xfrm flipV="1">
            <a:off x="9785131" y="3478690"/>
            <a:ext cx="922337" cy="52591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20F958-C0BF-57BD-6E47-3CAD90B00C1A}"/>
              </a:ext>
            </a:extLst>
          </p:cNvPr>
          <p:cNvSpPr txBox="1"/>
          <p:nvPr/>
        </p:nvSpPr>
        <p:spPr>
          <a:xfrm>
            <a:off x="10169634" y="3764805"/>
            <a:ext cx="86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60 cm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D29DA98-1DFE-7860-0E16-1A274152E7FC}"/>
              </a:ext>
            </a:extLst>
          </p:cNvPr>
          <p:cNvCxnSpPr>
            <a:cxnSpLocks/>
            <a:endCxn id="7" idx="0"/>
          </p:cNvCxnSpPr>
          <p:nvPr/>
        </p:nvCxnSpPr>
        <p:spPr>
          <a:xfrm flipH="1" flipV="1">
            <a:off x="10709043" y="3252693"/>
            <a:ext cx="1575" cy="22103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6291B4-DAE7-5AE9-4E6A-0642C6D5966B}"/>
              </a:ext>
            </a:extLst>
          </p:cNvPr>
          <p:cNvSpPr txBox="1"/>
          <p:nvPr/>
        </p:nvSpPr>
        <p:spPr>
          <a:xfrm>
            <a:off x="10196801" y="2932936"/>
            <a:ext cx="102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latin typeface="Avenir Next" panose="020B0503020202020204" pitchFamily="34" charset="0"/>
              </a:rPr>
              <a:t>10.5 cm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02DAFF-6E5F-FDDF-CE5A-FCF8BE49DCC0}"/>
              </a:ext>
            </a:extLst>
          </p:cNvPr>
          <p:cNvSpPr txBox="1"/>
          <p:nvPr/>
        </p:nvSpPr>
        <p:spPr>
          <a:xfrm>
            <a:off x="2124433" y="4431638"/>
            <a:ext cx="262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~1.4 x 2 m = ~2.8 m</a:t>
            </a:r>
          </a:p>
        </p:txBody>
      </p:sp>
      <p:sp>
        <p:nvSpPr>
          <p:cNvPr id="16" name="スライド番号プレースホルダー 29">
            <a:extLst>
              <a:ext uri="{FF2B5EF4-FFF2-40B4-BE49-F238E27FC236}">
                <a16:creationId xmlns:a16="http://schemas.microsoft.com/office/drawing/2014/main" id="{B5115770-E6CC-B616-ECC5-5B4774E6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858" y="803192"/>
            <a:ext cx="974971" cy="365125"/>
          </a:xfrm>
        </p:spPr>
        <p:txBody>
          <a:bodyPr/>
          <a:lstStyle/>
          <a:p>
            <a:r>
              <a:rPr lang="en-US" altLang="ja-JP" dirty="0"/>
              <a:t>1</a:t>
            </a:r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BE06062-1A97-303B-33C8-3BC660D18F41}"/>
              </a:ext>
            </a:extLst>
          </p:cNvPr>
          <p:cNvSpPr txBox="1"/>
          <p:nvPr/>
        </p:nvSpPr>
        <p:spPr>
          <a:xfrm>
            <a:off x="4710495" y="1690688"/>
            <a:ext cx="33606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err="1">
                <a:latin typeface="Avenir Next" panose="020B0503020202020204" pitchFamily="34" charset="0"/>
                <a:ea typeface="Hiragino Kaku Gothic Pro W3" panose="020B0300000000000000" pitchFamily="34" charset="-128"/>
              </a:rPr>
              <a:t>ePIC</a:t>
            </a:r>
            <a:r>
              <a:rPr lang="en-US" altLang="ja-JP" sz="1600" b="1" dirty="0">
                <a:latin typeface="Avenir Next" panose="020B0503020202020204" pitchFamily="34" charset="0"/>
                <a:ea typeface="Hiragino Kaku Gothic Pro W3" panose="020B0300000000000000" pitchFamily="34" charset="-128"/>
              </a:rPr>
              <a:t> Tracking System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B4352F-3FAC-F3D6-3E1F-5ED5CCB8E626}"/>
              </a:ext>
            </a:extLst>
          </p:cNvPr>
          <p:cNvSpPr txBox="1"/>
          <p:nvPr/>
        </p:nvSpPr>
        <p:spPr>
          <a:xfrm>
            <a:off x="289768" y="1451870"/>
            <a:ext cx="3360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  <a:ea typeface="Hiragino Kaku Gothic Pro W3" panose="020B0300000000000000" pitchFamily="34" charset="-128"/>
              </a:rPr>
              <a:t>Barrel-TOF (BTOF)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10E1C7-735A-0C00-5DD7-2BF7A86BA733}"/>
              </a:ext>
            </a:extLst>
          </p:cNvPr>
          <p:cNvSpPr txBox="1"/>
          <p:nvPr/>
        </p:nvSpPr>
        <p:spPr>
          <a:xfrm>
            <a:off x="8208238" y="1451870"/>
            <a:ext cx="407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venir Next" panose="020B0503020202020204" pitchFamily="34" charset="0"/>
                <a:ea typeface="Hiragino Kaku Gothic Pro W3" panose="020B0300000000000000" pitchFamily="34" charset="-128"/>
              </a:rPr>
              <a:t>Forward-TOF (FTOF)</a:t>
            </a:r>
          </a:p>
        </p:txBody>
      </p:sp>
    </p:spTree>
    <p:extLst>
      <p:ext uri="{BB962C8B-B14F-4D97-AF65-F5344CB8AC3E}">
        <p14:creationId xmlns:p14="http://schemas.microsoft.com/office/powerpoint/2010/main" val="1391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9A33-86D4-6AD1-9FA9-98271BFB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Baseline </a:t>
            </a:r>
            <a:r>
              <a:rPr lang="en-US" altLang="ja-JP" dirty="0"/>
              <a:t>Strip </a:t>
            </a:r>
            <a:r>
              <a:rPr kumimoji="1" lang="en-US" altLang="ja-JP" dirty="0"/>
              <a:t>Sensors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D7E2D9-A17D-9781-3AC8-687C79F6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418"/>
            <a:ext cx="6145404" cy="2043437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Five sensors </a:t>
            </a:r>
            <a:r>
              <a:rPr lang="en-US" altLang="ja-JP" dirty="0"/>
              <a:t>have been bonded</a:t>
            </a:r>
          </a:p>
          <a:p>
            <a:r>
              <a:rPr lang="en-US" altLang="ja-JP" dirty="0"/>
              <a:t>Classified by voltage value at which leak current reaches 1</a:t>
            </a:r>
            <a:r>
              <a:rPr lang="el-GR" altLang="ja-JP" dirty="0"/>
              <a:t>μ</a:t>
            </a:r>
            <a:r>
              <a:rPr lang="en-US" altLang="ja-JP" dirty="0"/>
              <a:t>A</a:t>
            </a:r>
          </a:p>
          <a:p>
            <a:pPr lvl="1"/>
            <a:r>
              <a:rPr lang="en-US" altLang="ja-JP" dirty="0"/>
              <a:t>4 Class-S (1</a:t>
            </a:r>
            <a:r>
              <a:rPr lang="el-GR" altLang="ja-JP" dirty="0"/>
              <a:t>μ</a:t>
            </a:r>
            <a:r>
              <a:rPr lang="en-US" altLang="ja-JP" dirty="0"/>
              <a:t>A @ BV&gt;=190V)</a:t>
            </a:r>
          </a:p>
          <a:p>
            <a:pPr lvl="1"/>
            <a:r>
              <a:rPr lang="en-US" altLang="ja-JP" dirty="0"/>
              <a:t>1 Class-C (1</a:t>
            </a:r>
            <a:r>
              <a:rPr lang="el-GR" altLang="ja-JP" dirty="0"/>
              <a:t>μ</a:t>
            </a:r>
            <a:r>
              <a:rPr lang="en-US" altLang="ja-JP" dirty="0"/>
              <a:t>A @ 160&lt;BV&lt;170V)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C1ACC2-C92C-C250-0CF3-219FA263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16" name="図 15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80E31EE-B7EE-3D3F-B0D4-DA112896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031" y="1405634"/>
            <a:ext cx="3754766" cy="2623643"/>
          </a:xfrm>
          <a:prstGeom prst="rect">
            <a:avLst/>
          </a:prstGeom>
        </p:spPr>
      </p:pic>
      <p:pic>
        <p:nvPicPr>
          <p:cNvPr id="18" name="図 17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9F96078-01B1-E0A7-C22F-38B03A15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502" y="4345867"/>
            <a:ext cx="3127745" cy="2185512"/>
          </a:xfrm>
          <a:prstGeom prst="rect">
            <a:avLst/>
          </a:prstGeom>
        </p:spPr>
      </p:pic>
      <p:pic>
        <p:nvPicPr>
          <p:cNvPr id="20" name="図 19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3C20463-9581-C226-13FF-30D43C22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677" y="4345867"/>
            <a:ext cx="3127745" cy="2185512"/>
          </a:xfrm>
          <a:prstGeom prst="rect">
            <a:avLst/>
          </a:prstGeom>
        </p:spPr>
      </p:pic>
      <p:pic>
        <p:nvPicPr>
          <p:cNvPr id="22" name="図 21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DD78E6AB-9058-D924-F1D2-F0E205B07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851" y="4345867"/>
            <a:ext cx="3127745" cy="2185512"/>
          </a:xfrm>
          <a:prstGeom prst="rect">
            <a:avLst/>
          </a:prstGeom>
        </p:spPr>
      </p:pic>
      <p:pic>
        <p:nvPicPr>
          <p:cNvPr id="24" name="図 23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02C69989-13E1-96A9-BEBF-EEBB029CB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975" y="4345867"/>
            <a:ext cx="3127745" cy="2185512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39C35C3-7A7F-1112-F6A2-742E904287F6}"/>
              </a:ext>
            </a:extLst>
          </p:cNvPr>
          <p:cNvCxnSpPr/>
          <p:nvPr/>
        </p:nvCxnSpPr>
        <p:spPr>
          <a:xfrm>
            <a:off x="401653" y="4836920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D65F433-E6CE-356A-3C30-C29513C4819C}"/>
              </a:ext>
            </a:extLst>
          </p:cNvPr>
          <p:cNvCxnSpPr/>
          <p:nvPr/>
        </p:nvCxnSpPr>
        <p:spPr>
          <a:xfrm>
            <a:off x="3459623" y="4748536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B7F5322-7289-087B-0952-6601B5C0E28C}"/>
              </a:ext>
            </a:extLst>
          </p:cNvPr>
          <p:cNvCxnSpPr/>
          <p:nvPr/>
        </p:nvCxnSpPr>
        <p:spPr>
          <a:xfrm>
            <a:off x="6509047" y="4748536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362166C-2B7C-78B0-AE97-1EDE136A1543}"/>
              </a:ext>
            </a:extLst>
          </p:cNvPr>
          <p:cNvCxnSpPr/>
          <p:nvPr/>
        </p:nvCxnSpPr>
        <p:spPr>
          <a:xfrm>
            <a:off x="9546748" y="4747190"/>
            <a:ext cx="237573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F47C6F0-CFC3-0EDE-9510-57852CF5046B}"/>
              </a:ext>
            </a:extLst>
          </p:cNvPr>
          <p:cNvCxnSpPr>
            <a:cxnSpLocks/>
          </p:cNvCxnSpPr>
          <p:nvPr/>
        </p:nvCxnSpPr>
        <p:spPr>
          <a:xfrm>
            <a:off x="7696912" y="2090378"/>
            <a:ext cx="2822961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CE00F1D-7B48-5DDB-8629-14E052A39BAE}"/>
              </a:ext>
            </a:extLst>
          </p:cNvPr>
          <p:cNvCxnSpPr>
            <a:cxnSpLocks/>
          </p:cNvCxnSpPr>
          <p:nvPr/>
        </p:nvCxnSpPr>
        <p:spPr>
          <a:xfrm>
            <a:off x="2664206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DD879DB-DF15-BA0D-7FCB-0FFFD6388CDA}"/>
              </a:ext>
            </a:extLst>
          </p:cNvPr>
          <p:cNvCxnSpPr>
            <a:cxnSpLocks/>
          </p:cNvCxnSpPr>
          <p:nvPr/>
        </p:nvCxnSpPr>
        <p:spPr>
          <a:xfrm>
            <a:off x="5714185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EBE7A32-C314-9CA2-3DCE-7F97C281200E}"/>
              </a:ext>
            </a:extLst>
          </p:cNvPr>
          <p:cNvCxnSpPr>
            <a:cxnSpLocks/>
          </p:cNvCxnSpPr>
          <p:nvPr/>
        </p:nvCxnSpPr>
        <p:spPr>
          <a:xfrm>
            <a:off x="8764164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592DD2D-557E-0042-82D2-DEF63C68FD61}"/>
              </a:ext>
            </a:extLst>
          </p:cNvPr>
          <p:cNvCxnSpPr>
            <a:cxnSpLocks/>
          </p:cNvCxnSpPr>
          <p:nvPr/>
        </p:nvCxnSpPr>
        <p:spPr>
          <a:xfrm>
            <a:off x="11802267" y="4747190"/>
            <a:ext cx="0" cy="15832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968FAF5-41E6-75FE-9978-ACBFB465C5CC}"/>
              </a:ext>
            </a:extLst>
          </p:cNvPr>
          <p:cNvCxnSpPr>
            <a:cxnSpLocks/>
          </p:cNvCxnSpPr>
          <p:nvPr/>
        </p:nvCxnSpPr>
        <p:spPr>
          <a:xfrm>
            <a:off x="10188751" y="1883549"/>
            <a:ext cx="0" cy="193733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C29209-B04F-E8D7-30C4-4C46EF45D0AC}"/>
              </a:ext>
            </a:extLst>
          </p:cNvPr>
          <p:cNvSpPr txBox="1"/>
          <p:nvPr/>
        </p:nvSpPr>
        <p:spPr>
          <a:xfrm>
            <a:off x="7739835" y="1701831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Class-C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8A3423-2ADB-A98C-BF00-25721F65B1F5}"/>
              </a:ext>
            </a:extLst>
          </p:cNvPr>
          <p:cNvSpPr txBox="1"/>
          <p:nvPr/>
        </p:nvSpPr>
        <p:spPr>
          <a:xfrm>
            <a:off x="463959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82B721C-9C81-D21B-B308-F983FCF6A32B}"/>
              </a:ext>
            </a:extLst>
          </p:cNvPr>
          <p:cNvSpPr txBox="1"/>
          <p:nvPr/>
        </p:nvSpPr>
        <p:spPr>
          <a:xfrm>
            <a:off x="3667399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7F474F-B56F-6BBC-191B-2BA7946B72DB}"/>
              </a:ext>
            </a:extLst>
          </p:cNvPr>
          <p:cNvSpPr txBox="1"/>
          <p:nvPr/>
        </p:nvSpPr>
        <p:spPr>
          <a:xfrm>
            <a:off x="6544161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25D13A-4E31-80DB-F553-0F4A801C41AA}"/>
              </a:ext>
            </a:extLst>
          </p:cNvPr>
          <p:cNvSpPr txBox="1"/>
          <p:nvPr/>
        </p:nvSpPr>
        <p:spPr>
          <a:xfrm>
            <a:off x="9725493" y="5783768"/>
            <a:ext cx="142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Class-S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02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087E-F7E5-BEEF-AD06-2683D514A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B02E3B-7F85-4B11-59C2-7959B0CA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Statistics of Test-Beam @ DESY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74614A-FBFA-D180-82EE-BD472590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9312" cy="4842804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Statistics for Strip (Triggered Event)</a:t>
            </a:r>
          </a:p>
          <a:p>
            <a:pPr lvl="1"/>
            <a:r>
              <a:rPr kumimoji="1" lang="en-US" altLang="ja-JP" dirty="0"/>
              <a:t>Nominal HV </a:t>
            </a:r>
            <a:r>
              <a:rPr lang="en-US" altLang="ja-JP" dirty="0"/>
              <a:t>R</a:t>
            </a:r>
            <a:r>
              <a:rPr kumimoji="1" lang="en-US" altLang="ja-JP" dirty="0"/>
              <a:t>un </a:t>
            </a:r>
          </a:p>
          <a:p>
            <a:pPr lvl="2"/>
            <a:r>
              <a:rPr kumimoji="1" lang="en-US" altLang="ja-JP" dirty="0"/>
              <a:t>5.6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All 185V: ~2x10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kumimoji="1" lang="en-US" altLang="ja-JP" dirty="0"/>
              <a:t>HV </a:t>
            </a:r>
            <a:r>
              <a:rPr lang="en-US" altLang="ja-JP" dirty="0"/>
              <a:t>Scan Run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3 Class-S Sensors: 10ch/10ch/10ch (Pattern-2)</a:t>
            </a:r>
            <a:endParaRPr kumimoji="1" lang="en-US" altLang="ja-JP" dirty="0"/>
          </a:p>
          <a:p>
            <a:pPr lvl="2"/>
            <a:r>
              <a:rPr lang="en-US" altLang="ja-JP" dirty="0"/>
              <a:t>Side 185V + Middle 175V/160V/150V: ~2x10</a:t>
            </a:r>
            <a:r>
              <a:rPr lang="en-US" altLang="ja-JP" baseline="30000" dirty="0"/>
              <a:t>6</a:t>
            </a:r>
            <a:r>
              <a:rPr lang="en-US" altLang="ja-JP" dirty="0"/>
              <a:t> each</a:t>
            </a:r>
          </a:p>
          <a:p>
            <a:pPr lvl="1"/>
            <a:r>
              <a:rPr lang="en-US" altLang="ja-JP" dirty="0"/>
              <a:t>Positioning Measurement Run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2 Class-S Sensors: 15ch/15ch (Pattern-3)</a:t>
            </a:r>
          </a:p>
          <a:p>
            <a:pPr lvl="2"/>
            <a:r>
              <a:rPr lang="en-US" altLang="ja-JP" dirty="0"/>
              <a:t>185V: ~2x10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Class-C Sensor Run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160V: ~2x10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Low Energy Run</a:t>
            </a:r>
          </a:p>
          <a:p>
            <a:pPr lvl="2"/>
            <a:r>
              <a:rPr lang="en-US" altLang="ja-JP" dirty="0"/>
              <a:t>3.6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All 185V: ~12 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Low Energy HV 200V Run</a:t>
            </a:r>
          </a:p>
          <a:p>
            <a:pPr lvl="2"/>
            <a:r>
              <a:rPr lang="en-US" altLang="ja-JP" dirty="0"/>
              <a:t>3.6 GeV</a:t>
            </a:r>
          </a:p>
          <a:p>
            <a:pPr lvl="2"/>
            <a:r>
              <a:rPr lang="en-US" altLang="ja-JP" dirty="0"/>
              <a:t>3 Class-S Sensors: 10ch/10ch/10ch (Pattern-2)</a:t>
            </a:r>
          </a:p>
          <a:p>
            <a:pPr lvl="2"/>
            <a:r>
              <a:rPr lang="en-US" altLang="ja-JP" dirty="0"/>
              <a:t>All 200V: ~12 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2"/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0F47C-28BE-5917-916A-421BB82C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05370-C637-4846-87B7-5B2B0087EC4D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41459E2-8CA0-234E-2096-2F7E9B7A7335}"/>
              </a:ext>
            </a:extLst>
          </p:cNvPr>
          <p:cNvSpPr txBox="1">
            <a:spLocks/>
          </p:cNvSpPr>
          <p:nvPr/>
        </p:nvSpPr>
        <p:spPr>
          <a:xfrm>
            <a:off x="6499301" y="1825625"/>
            <a:ext cx="3637156" cy="3482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venir Next" panose="020B0503020202020204" pitchFamily="34" charset="0"/>
                <a:ea typeface="Hiragino Kaku Gothic Pro W3" panose="020B0300000000000000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Statistics for Pixel (Triggered Event)</a:t>
            </a:r>
          </a:p>
          <a:p>
            <a:pPr lvl="1"/>
            <a:r>
              <a:rPr lang="en-US" altLang="ja-JP" dirty="0"/>
              <a:t>Small Pixel Nominal HV-1 Run 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Small-Pixel: 20um/30um </a:t>
            </a:r>
          </a:p>
          <a:p>
            <a:pPr lvl="2"/>
            <a:r>
              <a:rPr lang="en-US" altLang="ja-JP" dirty="0"/>
              <a:t>HV: 110V/150V ~6x10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Small Pixel Nominal HV-2 Run 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Small-Pixel: 20um/30um </a:t>
            </a:r>
          </a:p>
          <a:p>
            <a:pPr lvl="2"/>
            <a:r>
              <a:rPr lang="en-US" altLang="ja-JP" dirty="0"/>
              <a:t>HV: 100V/130V ~6x10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Big Pixel Nominal HV-1 Run 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Small-Pixel: 20um/30um </a:t>
            </a:r>
          </a:p>
          <a:p>
            <a:pPr lvl="2"/>
            <a:r>
              <a:rPr lang="en-US" altLang="ja-JP" dirty="0"/>
              <a:t>HV: 100V/160V ~6x10</a:t>
            </a:r>
            <a:r>
              <a:rPr lang="en-US" altLang="ja-JP" baseline="30000" dirty="0"/>
              <a:t>6</a:t>
            </a:r>
            <a:endParaRPr lang="en-US" altLang="ja-JP" dirty="0"/>
          </a:p>
          <a:p>
            <a:pPr lvl="1"/>
            <a:r>
              <a:rPr lang="en-US" altLang="ja-JP" dirty="0"/>
              <a:t>Big Pixel Nominal HV-2 Run </a:t>
            </a:r>
          </a:p>
          <a:p>
            <a:pPr lvl="2"/>
            <a:r>
              <a:rPr lang="en-US" altLang="ja-JP" dirty="0"/>
              <a:t>5.6 GeV</a:t>
            </a:r>
          </a:p>
          <a:p>
            <a:pPr lvl="2"/>
            <a:r>
              <a:rPr lang="en-US" altLang="ja-JP" dirty="0"/>
              <a:t>Small-Pixel: 20um/30um </a:t>
            </a:r>
          </a:p>
          <a:p>
            <a:pPr lvl="2"/>
            <a:r>
              <a:rPr lang="en-US" altLang="ja-JP" dirty="0"/>
              <a:t>HV: 80V/140V ~6x10</a:t>
            </a:r>
            <a:r>
              <a:rPr lang="en-US" altLang="ja-JP" baseline="30000" dirty="0"/>
              <a:t>6</a:t>
            </a:r>
            <a:endParaRPr lang="en-US" altLang="ja-JP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5C942A-FAB2-3050-3457-77D1C8D416E4}"/>
              </a:ext>
            </a:extLst>
          </p:cNvPr>
          <p:cNvSpPr txBox="1"/>
          <p:nvPr/>
        </p:nvSpPr>
        <p:spPr>
          <a:xfrm>
            <a:off x="6829191" y="5531005"/>
            <a:ext cx="487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+ADC Calibration Run</a:t>
            </a:r>
          </a:p>
          <a:p>
            <a:r>
              <a:rPr kumimoji="1" lang="en-US" altLang="ja-JP" sz="1400" dirty="0"/>
              <a:t>Inject Pulse: 10/20/30/40/50/60/70/80/90/100/150/200/250/300mV</a:t>
            </a:r>
          </a:p>
          <a:p>
            <a:r>
              <a:rPr lang="en-US" altLang="ja-JP" sz="1400" dirty="0"/>
              <a:t>Into all channels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16913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3498-340D-87EF-05B8-24ECCAAD0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35CC0-BF26-1246-5CF1-522F2986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Challenge of AC-LGAD Test Beam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81E3DA-AF64-12DC-350C-4AFD532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AC-LGAD requires high-precision waveform measurement</a:t>
            </a:r>
          </a:p>
          <a:p>
            <a:pPr lvl="1"/>
            <a:r>
              <a:rPr lang="en-US" altLang="ja-JP" dirty="0"/>
              <a:t>Rise time for timing </a:t>
            </a:r>
          </a:p>
          <a:p>
            <a:pPr lvl="1"/>
            <a:r>
              <a:rPr kumimoji="1" lang="en-US" altLang="ja-JP" dirty="0"/>
              <a:t>Height for </a:t>
            </a:r>
            <a:r>
              <a:rPr lang="en-US" altLang="ja-JP" dirty="0"/>
              <a:t>hit position reconstruction</a:t>
            </a:r>
          </a:p>
          <a:p>
            <a:pPr lvl="1"/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High performance digitizer or oscilloscope must be used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High band-width, high sampling rate, data-taking rate: ~1GHz, 10 GS/s, O(100) Hz data taking </a:t>
            </a:r>
          </a:p>
          <a:p>
            <a:pPr lvl="2"/>
            <a:r>
              <a:rPr lang="en-US" altLang="ja-JP" dirty="0">
                <a:solidFill>
                  <a:schemeClr val="bg1"/>
                </a:solidFill>
              </a:rPr>
              <a:t>CAEN DT5742: 500 MHz, 5GS/s, 16ch</a:t>
            </a:r>
          </a:p>
          <a:p>
            <a:pPr lvl="2"/>
            <a:r>
              <a:rPr lang="en-US" altLang="ja-JP" dirty="0">
                <a:solidFill>
                  <a:schemeClr val="bg1"/>
                </a:solidFill>
              </a:rPr>
              <a:t>LeCroy WaveRunner8204HD: 2 GHz, 10GS/s, 8ch</a:t>
            </a:r>
          </a:p>
          <a:p>
            <a:pPr lvl="2"/>
            <a:r>
              <a:rPr lang="en-US" altLang="ja-JP" dirty="0">
                <a:solidFill>
                  <a:schemeClr val="bg1"/>
                </a:solidFill>
              </a:rPr>
              <a:t>LeCroy WavePro804HD: 8 GHz, 20GS/s, 4ch</a:t>
            </a:r>
          </a:p>
          <a:p>
            <a:pPr lvl="2"/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Three sensors or fast device are used for the timing measurement 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E.g. </a:t>
            </a:r>
            <a:r>
              <a:rPr lang="en-US" altLang="ja-JP" dirty="0" err="1">
                <a:solidFill>
                  <a:schemeClr val="bg1"/>
                </a:solidFill>
              </a:rPr>
              <a:t>Photek</a:t>
            </a:r>
            <a:r>
              <a:rPr lang="en-US" altLang="ja-JP" dirty="0">
                <a:solidFill>
                  <a:schemeClr val="bg1"/>
                </a:solidFill>
              </a:rPr>
              <a:t> PMT240 (MCP-PMT): </a:t>
            </a:r>
            <a:r>
              <a:rPr lang="en-US" altLang="ja-JP" dirty="0" err="1">
                <a:solidFill>
                  <a:schemeClr val="bg1"/>
                </a:solidFill>
              </a:rPr>
              <a:t>σ</a:t>
            </a:r>
            <a:r>
              <a:rPr lang="en-US" altLang="ja-JP" baseline="-25000" dirty="0" err="1">
                <a:solidFill>
                  <a:schemeClr val="bg1"/>
                </a:solidFill>
              </a:rPr>
              <a:t>T</a:t>
            </a:r>
            <a:r>
              <a:rPr lang="en-US" altLang="ja-JP" dirty="0">
                <a:solidFill>
                  <a:schemeClr val="bg1"/>
                </a:solidFill>
              </a:rPr>
              <a:t> ~ 10ps </a:t>
            </a:r>
          </a:p>
          <a:p>
            <a:pPr lvl="2"/>
            <a:endParaRPr lang="en-US" altLang="ja-JP" dirty="0">
              <a:solidFill>
                <a:schemeClr val="bg1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8A4EFA-219A-038E-42CD-8169C06E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700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F3AA5-3550-A41C-691B-141E9F48E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78B6B-D1D1-7142-DDEC-F78BCFB9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Challenge of AC-LGAD Test Beam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F1D29D-CE24-B27E-F622-896B351AA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AC-LGAD requires high-precision waveform measurement</a:t>
            </a:r>
          </a:p>
          <a:p>
            <a:pPr lvl="1"/>
            <a:r>
              <a:rPr lang="en-US" altLang="ja-JP" dirty="0"/>
              <a:t>Rise time for timing </a:t>
            </a:r>
          </a:p>
          <a:p>
            <a:pPr lvl="1"/>
            <a:r>
              <a:rPr kumimoji="1" lang="en-US" altLang="ja-JP" dirty="0"/>
              <a:t>Height for </a:t>
            </a:r>
            <a:r>
              <a:rPr lang="en-US" altLang="ja-JP" dirty="0"/>
              <a:t>hit position reconstruction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High performance digitizer or oscilloscope must be used</a:t>
            </a:r>
          </a:p>
          <a:p>
            <a:pPr lvl="1"/>
            <a:r>
              <a:rPr lang="en-US" altLang="ja-JP" dirty="0"/>
              <a:t>High band-width, high sampling rate, data-taking rate: ~1GHz, 10 GS/s, O(100) Hz data taking </a:t>
            </a:r>
          </a:p>
          <a:p>
            <a:pPr lvl="2"/>
            <a:r>
              <a:rPr lang="en-US" altLang="ja-JP" dirty="0"/>
              <a:t>CAEN DT5742: 500 MHz, 5GS/s, 16ch</a:t>
            </a:r>
          </a:p>
          <a:p>
            <a:pPr lvl="2"/>
            <a:r>
              <a:rPr lang="en-US" altLang="ja-JP" dirty="0"/>
              <a:t>LeCroy WaveRunner8204HD: 2 GHz, 10GS/s, 8ch</a:t>
            </a:r>
          </a:p>
          <a:p>
            <a:pPr lvl="2"/>
            <a:r>
              <a:rPr lang="en-US" altLang="ja-JP" dirty="0"/>
              <a:t>LeCroy WavePro804HD: 8 GHz, 20GS/s, 4ch</a:t>
            </a:r>
          </a:p>
          <a:p>
            <a:pPr lvl="2"/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Three sensors or fast device are used for the timing measurement 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E.g. </a:t>
            </a:r>
            <a:r>
              <a:rPr lang="en-US" altLang="ja-JP" dirty="0" err="1">
                <a:solidFill>
                  <a:schemeClr val="bg1"/>
                </a:solidFill>
              </a:rPr>
              <a:t>Photek</a:t>
            </a:r>
            <a:r>
              <a:rPr lang="en-US" altLang="ja-JP" dirty="0">
                <a:solidFill>
                  <a:schemeClr val="bg1"/>
                </a:solidFill>
              </a:rPr>
              <a:t> PMT240 (MCP-PMT): </a:t>
            </a:r>
            <a:r>
              <a:rPr lang="en-US" altLang="ja-JP" dirty="0" err="1">
                <a:solidFill>
                  <a:schemeClr val="bg1"/>
                </a:solidFill>
              </a:rPr>
              <a:t>σ</a:t>
            </a:r>
            <a:r>
              <a:rPr lang="en-US" altLang="ja-JP" baseline="-25000" dirty="0" err="1">
                <a:solidFill>
                  <a:schemeClr val="bg1"/>
                </a:solidFill>
              </a:rPr>
              <a:t>T</a:t>
            </a:r>
            <a:r>
              <a:rPr lang="en-US" altLang="ja-JP" dirty="0">
                <a:solidFill>
                  <a:schemeClr val="bg1"/>
                </a:solidFill>
              </a:rPr>
              <a:t> ~ 10ps </a:t>
            </a:r>
          </a:p>
          <a:p>
            <a:pPr lvl="2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9869B8-8FE7-DCCF-346C-3A3940D9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959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60AD-2F8F-9911-4C46-7E42987B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FF4F2-14E9-6D08-126E-E4791668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Challenge of AC-LGAD Test Beam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03440D-F876-8FF7-0C9A-B72252B4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AC-LGAD requires high-precision waveform measurement</a:t>
            </a:r>
          </a:p>
          <a:p>
            <a:pPr lvl="1"/>
            <a:r>
              <a:rPr lang="en-US" altLang="ja-JP" dirty="0"/>
              <a:t>Rise time for timing </a:t>
            </a:r>
          </a:p>
          <a:p>
            <a:pPr lvl="1"/>
            <a:r>
              <a:rPr kumimoji="1" lang="en-US" altLang="ja-JP" dirty="0"/>
              <a:t>Height for </a:t>
            </a:r>
            <a:r>
              <a:rPr lang="en-US" altLang="ja-JP" dirty="0"/>
              <a:t>hit position reconstruction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/>
              <a:t>High performance digitizer or oscilloscope must be used</a:t>
            </a:r>
          </a:p>
          <a:p>
            <a:pPr lvl="1"/>
            <a:r>
              <a:rPr lang="en-US" altLang="ja-JP" dirty="0"/>
              <a:t>High band-width, high sampling rate, data-taking rate: ~1GHz, 10 GS/s, O(100) Hz data taking </a:t>
            </a:r>
          </a:p>
          <a:p>
            <a:pPr lvl="2"/>
            <a:r>
              <a:rPr lang="en-US" altLang="ja-JP" dirty="0"/>
              <a:t>CAEN DT5742: 500 MHz, 5GS/s, 16ch</a:t>
            </a:r>
          </a:p>
          <a:p>
            <a:pPr lvl="2"/>
            <a:r>
              <a:rPr lang="en-US" altLang="ja-JP" dirty="0"/>
              <a:t>LeCroy WaveRunner8204HD: 2 GHz, 10GS/s, 8ch</a:t>
            </a:r>
          </a:p>
          <a:p>
            <a:pPr lvl="2"/>
            <a:r>
              <a:rPr lang="en-US" altLang="ja-JP" dirty="0"/>
              <a:t>LeCroy WavePro804HD: 8 GHz, 20GS/s, 4ch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Three sensors or fast device are used for the timing reference </a:t>
            </a:r>
          </a:p>
          <a:p>
            <a:pPr lvl="1"/>
            <a:r>
              <a:rPr lang="en-US" altLang="ja-JP" dirty="0"/>
              <a:t>E.g. </a:t>
            </a:r>
            <a:r>
              <a:rPr lang="en-US" altLang="ja-JP" dirty="0" err="1"/>
              <a:t>Photek</a:t>
            </a:r>
            <a:r>
              <a:rPr lang="en-US" altLang="ja-JP" dirty="0"/>
              <a:t> PMT240 (MCP-PMT): </a:t>
            </a:r>
            <a:r>
              <a:rPr lang="en-US" altLang="ja-JP" dirty="0" err="1"/>
              <a:t>σ</a:t>
            </a:r>
            <a:r>
              <a:rPr lang="en-US" altLang="ja-JP" baseline="-25000" dirty="0" err="1"/>
              <a:t>T</a:t>
            </a:r>
            <a:r>
              <a:rPr lang="en-US" altLang="ja-JP" dirty="0"/>
              <a:t> ~ 10ps </a:t>
            </a:r>
          </a:p>
          <a:p>
            <a:pPr lvl="2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5304BB-8BA7-DB6D-DFAB-FAF2082A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056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8822-A63A-1CCC-6645-F7D48DDE3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21CCF-294A-A3C2-5FFB-7A422F7C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Beam Campaign in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17B556-480F-FDDC-2E52-706B6A5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dirty="0"/>
              <a:t>First full-size sensor test (variable pitch sensor)</a:t>
            </a:r>
          </a:p>
          <a:p>
            <a:pPr lvl="1"/>
            <a:r>
              <a:rPr lang="en-US" altLang="ja-JP" dirty="0"/>
              <a:t>Unfortunately, only 30um strip-type sensor has been tested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pPr lvl="1"/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Full-size strip-type and pixel-type sensor have been tested at DESY in December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First </a:t>
            </a:r>
            <a:r>
              <a:rPr lang="en-US" altLang="ja-JP" i="1" u="sng" dirty="0">
                <a:solidFill>
                  <a:schemeClr val="bg1"/>
                </a:solidFill>
              </a:rPr>
              <a:t>real</a:t>
            </a:r>
            <a:r>
              <a:rPr lang="en-US" altLang="ja-JP" dirty="0">
                <a:solidFill>
                  <a:schemeClr val="bg1"/>
                </a:solidFill>
              </a:rPr>
              <a:t> full-size strip-type sensor (BTOF sensor) has been tested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Full-size pixel-type sensor (variable pitch) has been also tested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Data was taken with several HV configuration (HV-scan)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CAEN DT5742: 500 MHz, 5GS/s, 16ch</a:t>
            </a:r>
          </a:p>
          <a:p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FCFDv1.1 test at DESY in August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First FCFDv1.1 with strip-type AC-LGAD test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Small prototype sensor (50um) with FCFDv1.1 (6ch analog block)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LeCroy WaveRunner8204HD: 2 GHz, 10GS/s, 8ch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56164-675E-F975-6825-F02C817B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83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B80CF-C3F2-534F-D822-66B5D8F4D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E0CC6-3787-9192-08BD-CA6BDBBD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Beam Campaign in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95B70-1029-6886-785C-A66BF81FF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dirty="0"/>
              <a:t>First full-size sensor test (variable pitch sensor)</a:t>
            </a:r>
          </a:p>
          <a:p>
            <a:pPr lvl="1"/>
            <a:r>
              <a:rPr lang="en-US" altLang="ja-JP" dirty="0"/>
              <a:t>Unfortunately, only 30um strip-type sensor has been tested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Full-size strip-type and pixel-type sensor have been tested at DESY in December</a:t>
            </a:r>
          </a:p>
          <a:p>
            <a:pPr lvl="1"/>
            <a:r>
              <a:rPr lang="en-US" altLang="ja-JP" dirty="0"/>
              <a:t>First </a:t>
            </a:r>
            <a:r>
              <a:rPr lang="en-US" altLang="ja-JP" i="1" u="sng" dirty="0"/>
              <a:t>real</a:t>
            </a:r>
            <a:r>
              <a:rPr lang="en-US" altLang="ja-JP" dirty="0"/>
              <a:t> full-size strip-type sensor (BTOF sensor) has been tested</a:t>
            </a:r>
          </a:p>
          <a:p>
            <a:pPr lvl="1"/>
            <a:r>
              <a:rPr lang="en-US" altLang="ja-JP" dirty="0"/>
              <a:t>Full-size pixel-type sensor (variable pitch) has been also tested</a:t>
            </a:r>
          </a:p>
          <a:p>
            <a:pPr lvl="1"/>
            <a:r>
              <a:rPr lang="en-US" altLang="ja-JP" dirty="0"/>
              <a:t>Data was taken with several HV configuration (HV-scan)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endParaRPr lang="en-US" altLang="ja-JP" dirty="0"/>
          </a:p>
          <a:p>
            <a:r>
              <a:rPr lang="en-US" altLang="ja-JP" dirty="0">
                <a:solidFill>
                  <a:schemeClr val="bg1"/>
                </a:solidFill>
              </a:rPr>
              <a:t>FCFDv1.1 test at DESY in August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First FCFDv1.1 with strip-type AC-LGAD test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Small prototype sensor (50um) with FCFDv1.1 (6ch analog block)</a:t>
            </a:r>
          </a:p>
          <a:p>
            <a:pPr lvl="1"/>
            <a:r>
              <a:rPr lang="en-US" altLang="ja-JP" dirty="0">
                <a:solidFill>
                  <a:schemeClr val="bg1"/>
                </a:solidFill>
              </a:rPr>
              <a:t>LeCroy WaveRunner8204HD: 2 GHz, 10GS/s, 8ch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FC7A51-6D11-471D-BBCD-CD182C21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229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04571-96FD-DEF0-E9D1-94A6113C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E6C85-5006-4637-711A-A772B606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Beam Campaign in 2025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B7FB24-308A-5DFC-DF59-43DB4906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/>
              <a:t>Strip-type sensor has been tested at </a:t>
            </a:r>
            <a:r>
              <a:rPr lang="en-US" altLang="ja-JP" dirty="0" err="1"/>
              <a:t>JLab</a:t>
            </a:r>
            <a:r>
              <a:rPr lang="en-US" altLang="ja-JP" dirty="0"/>
              <a:t> in July</a:t>
            </a:r>
          </a:p>
          <a:p>
            <a:pPr lvl="1"/>
            <a:r>
              <a:rPr lang="en-US" altLang="ja-JP" dirty="0"/>
              <a:t>First full-size sensor test (variable pitch sensor)</a:t>
            </a:r>
          </a:p>
          <a:p>
            <a:pPr lvl="1"/>
            <a:r>
              <a:rPr lang="en-US" altLang="ja-JP" dirty="0"/>
              <a:t>Unfortunately, only 30um strip-type sensor has been tested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Full-size strip-type and pixel-type sensor have been tested at DESY in December</a:t>
            </a:r>
          </a:p>
          <a:p>
            <a:pPr lvl="1"/>
            <a:r>
              <a:rPr lang="en-US" altLang="ja-JP" dirty="0"/>
              <a:t>First </a:t>
            </a:r>
            <a:r>
              <a:rPr lang="en-US" altLang="ja-JP" i="1" u="sng" dirty="0"/>
              <a:t>real</a:t>
            </a:r>
            <a:r>
              <a:rPr lang="en-US" altLang="ja-JP" dirty="0"/>
              <a:t> full-size strip-type sensor (BTOF sensor) has been tested</a:t>
            </a:r>
          </a:p>
          <a:p>
            <a:pPr lvl="1"/>
            <a:r>
              <a:rPr lang="en-US" altLang="ja-JP" dirty="0"/>
              <a:t>Full-size pixel-type sensor (variable pitch) has been also tested</a:t>
            </a:r>
          </a:p>
          <a:p>
            <a:pPr lvl="1"/>
            <a:r>
              <a:rPr lang="en-US" altLang="ja-JP" dirty="0"/>
              <a:t>Data was taken with several HV configuration (HV-scan)</a:t>
            </a:r>
          </a:p>
          <a:p>
            <a:pPr lvl="1"/>
            <a:r>
              <a:rPr lang="en-US" altLang="ja-JP" dirty="0"/>
              <a:t>CAEN DT5742: 500 MHz, 5GS/s, 16ch</a:t>
            </a:r>
          </a:p>
          <a:p>
            <a:endParaRPr lang="en-US" altLang="ja-JP" dirty="0"/>
          </a:p>
          <a:p>
            <a:r>
              <a:rPr lang="en-US" altLang="ja-JP" dirty="0"/>
              <a:t>FCFDv1.1 test at DESY in August</a:t>
            </a:r>
          </a:p>
          <a:p>
            <a:pPr lvl="1"/>
            <a:r>
              <a:rPr lang="en-US" altLang="ja-JP" dirty="0"/>
              <a:t>First FCFDv1.1 with strip-type AC-LGAD test</a:t>
            </a:r>
          </a:p>
          <a:p>
            <a:pPr lvl="1"/>
            <a:r>
              <a:rPr lang="en-US" altLang="ja-JP" dirty="0"/>
              <a:t>Small prototype sensor (50um) with FCFDv1.1 (6ch analog block)</a:t>
            </a:r>
          </a:p>
          <a:p>
            <a:pPr lvl="1"/>
            <a:r>
              <a:rPr lang="en-US" altLang="ja-JP" dirty="0"/>
              <a:t>LeCroy WaveRunner8204HD: 2 GHz, 10GS/s, 8ch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50C02-7AE2-8428-1CD6-170A7DBB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38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82123A0-C387-12DA-5E67-B4C1328C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69" y="658968"/>
            <a:ext cx="11579232" cy="55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148609</TotalTime>
  <Words>1734</Words>
  <Application>Microsoft Macintosh PowerPoint</Application>
  <PresentationFormat>ワイド画面</PresentationFormat>
  <Paragraphs>328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Hiragino Kaku Gothic Pro W3</vt:lpstr>
      <vt:lpstr>游ゴシック</vt:lpstr>
      <vt:lpstr>Arial</vt:lpstr>
      <vt:lpstr>Avenir Next</vt:lpstr>
      <vt:lpstr>Office テーマ</vt:lpstr>
      <vt:lpstr>TOF Test Beam Campaign 2026</vt:lpstr>
      <vt:lpstr>AC-LGAD Time-of-Flight at ePIC</vt:lpstr>
      <vt:lpstr>Challenge of AC-LGAD Test Beam</vt:lpstr>
      <vt:lpstr>Challenge of AC-LGAD Test Beam</vt:lpstr>
      <vt:lpstr>Challenge of AC-LGAD Test Beam</vt:lpstr>
      <vt:lpstr>Test Beam Campaign in 2025</vt:lpstr>
      <vt:lpstr>Test Beam Campaign in 2025</vt:lpstr>
      <vt:lpstr>Test Beam Campaign in 2025</vt:lpstr>
      <vt:lpstr>PowerPoint プレゼンテーション</vt:lpstr>
      <vt:lpstr>Results From 2025</vt:lpstr>
      <vt:lpstr>Results From 2025</vt:lpstr>
      <vt:lpstr>Results From 2025</vt:lpstr>
      <vt:lpstr>Test Beam Campaign in 2026</vt:lpstr>
      <vt:lpstr>Backup</vt:lpstr>
      <vt:lpstr>Multiple Scattering Effect @ RARiS</vt:lpstr>
      <vt:lpstr>Plan-B Sensors</vt:lpstr>
      <vt:lpstr>Multiple Scattering Effect @ RARiS</vt:lpstr>
      <vt:lpstr>PowerPoint プレゼンテーション</vt:lpstr>
      <vt:lpstr>PowerPoint プレゼンテーション</vt:lpstr>
      <vt:lpstr>Baseline Strip Sensors </vt:lpstr>
      <vt:lpstr>Statistics of Test-Beam @ DESY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CAEN DT5742: 5GHz + TRIG-IN</dc:title>
  <dc:creator>Satoshi YANO</dc:creator>
  <cp:lastModifiedBy>Satoshi YANO</cp:lastModifiedBy>
  <cp:revision>4034</cp:revision>
  <dcterms:created xsi:type="dcterms:W3CDTF">2025-04-11T07:28:13Z</dcterms:created>
  <dcterms:modified xsi:type="dcterms:W3CDTF">2026-01-21T21:50:36Z</dcterms:modified>
</cp:coreProperties>
</file>