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66" r:id="rId2"/>
    <p:sldId id="267" r:id="rId3"/>
    <p:sldId id="256" r:id="rId4"/>
    <p:sldId id="268" r:id="rId5"/>
    <p:sldId id="257" r:id="rId6"/>
    <p:sldId id="269" r:id="rId7"/>
    <p:sldId id="258" r:id="rId8"/>
    <p:sldId id="271" r:id="rId9"/>
    <p:sldId id="270" r:id="rId10"/>
  </p:sldIdLst>
  <p:sldSz cx="10058400" cy="7772400"/>
  <p:notesSz cx="6858000" cy="9144000"/>
  <p:defaultTextStyle>
    <a:defPPr>
      <a:defRPr lang="en-US"/>
    </a:defPPr>
    <a:lvl1pPr marL="0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84" userDrawn="1">
          <p15:clr>
            <a:srgbClr val="A4A3A4"/>
          </p15:clr>
        </p15:guide>
        <p15:guide id="2" orient="horz" pos="2448">
          <p15:clr>
            <a:srgbClr val="A4A3A4"/>
          </p15:clr>
        </p15:guide>
        <p15:guide id="3" pos="574">
          <p15:clr>
            <a:srgbClr val="A4A3A4"/>
          </p15:clr>
        </p15:guide>
        <p15:guide id="4" pos="31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18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56"/>
    <p:restoredTop sz="96327"/>
  </p:normalViewPr>
  <p:slideViewPr>
    <p:cSldViewPr snapToGrid="0" snapToObjects="1" showGuides="1">
      <p:cViewPr varScale="1">
        <p:scale>
          <a:sx n="108" d="100"/>
          <a:sy n="108" d="100"/>
        </p:scale>
        <p:origin x="1864" y="208"/>
      </p:cViewPr>
      <p:guideLst>
        <p:guide orient="horz" pos="2784"/>
        <p:guide orient="horz" pos="2448"/>
        <p:guide pos="574"/>
        <p:guide pos="31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A254D-0AFA-4CF0-9F62-BC3FEB6FB295}" type="datetimeFigureOut">
              <a:rPr lang="en-US" smtClean="0"/>
              <a:t>1/23/26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96977-4987-47CB-9A73-34B65D28C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892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96977-4987-47CB-9A73-34B65D28C5A5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E0EE20-25C3-2382-3A3C-7CDB0C9C0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EDE5B0-F052-F798-FE78-95B7EF75B1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017AD2-2C2E-460E-5755-8A99F7E0FC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A3288C-6CAC-DBCE-1F2E-6C95550A53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96977-4987-47CB-9A73-34B65D28C5A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78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688321-D88F-6CFD-856A-572E357BDF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D33E9A-92CC-602F-08DB-CFFE0721F7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195BE9-A735-D0DB-5368-4BE5E2BD2C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59A540-E43C-473C-FA0C-97303CB7C9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96977-4987-47CB-9A73-34B65D28C5A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214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2D4C6AB-5B03-0B73-5BBA-25EA5D77C3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14338"/>
            <a:ext cx="10058400" cy="8864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Contest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A9D6D44-C40F-20FD-16C1-010B181979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300829"/>
            <a:ext cx="10058400" cy="9636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Place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D675370-02C4-3826-8535-CF4213FAF2A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264442"/>
            <a:ext cx="10058400" cy="9636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8A9EC784-0AD3-ADA2-5819-CB7F7319CD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645535"/>
            <a:ext cx="10058400" cy="9636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799669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094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ed and blue arrow in a circle&#10;&#10;Description automatically generated">
            <a:extLst>
              <a:ext uri="{FF2B5EF4-FFF2-40B4-BE49-F238E27FC236}">
                <a16:creationId xmlns:a16="http://schemas.microsoft.com/office/drawing/2014/main" id="{34D41F6B-D839-977E-0247-906B45AC982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096312" y="4011166"/>
            <a:ext cx="1642301" cy="1182243"/>
          </a:xfrm>
          <a:prstGeom prst="rect">
            <a:avLst/>
          </a:prstGeom>
        </p:spPr>
      </p:pic>
      <p:pic>
        <p:nvPicPr>
          <p:cNvPr id="9" name="Picture 8" descr="A blue logo with a black background&#10;&#10;Description automatically generated">
            <a:extLst>
              <a:ext uri="{FF2B5EF4-FFF2-40B4-BE49-F238E27FC236}">
                <a16:creationId xmlns:a16="http://schemas.microsoft.com/office/drawing/2014/main" id="{A561377B-D957-E3D0-73AF-A23229C4542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19787" y="4011167"/>
            <a:ext cx="1208960" cy="118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723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509412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50941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509412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509412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509412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509412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48" userDrawn="1">
          <p15:clr>
            <a:srgbClr val="F26B43"/>
          </p15:clr>
        </p15:guide>
        <p15:guide id="2" pos="31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8E82EED-B848-206D-5985-647428862978}"/>
              </a:ext>
            </a:extLst>
          </p:cNvPr>
          <p:cNvSpPr txBox="1"/>
          <p:nvPr/>
        </p:nvSpPr>
        <p:spPr>
          <a:xfrm>
            <a:off x="2220685" y="546266"/>
            <a:ext cx="56396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Thank you everybody for voting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16918F-21C8-4ADA-48F6-D2F60F69E91A}"/>
              </a:ext>
            </a:extLst>
          </p:cNvPr>
          <p:cNvSpPr txBox="1"/>
          <p:nvPr/>
        </p:nvSpPr>
        <p:spPr>
          <a:xfrm>
            <a:off x="1809169" y="1602814"/>
            <a:ext cx="6553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We had 136 votes for the photo contest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21D0FE-AB04-2856-3270-F791FF9F5615}"/>
              </a:ext>
            </a:extLst>
          </p:cNvPr>
          <p:cNvSpPr txBox="1"/>
          <p:nvPr/>
        </p:nvSpPr>
        <p:spPr>
          <a:xfrm>
            <a:off x="3259430" y="2448581"/>
            <a:ext cx="35621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And the Winners are </a:t>
            </a:r>
          </a:p>
        </p:txBody>
      </p:sp>
      <p:pic>
        <p:nvPicPr>
          <p:cNvPr id="11" name="Picture 10" descr="A row of golden statues&#10;&#10;AI-generated content may be incorrect.">
            <a:extLst>
              <a:ext uri="{FF2B5EF4-FFF2-40B4-BE49-F238E27FC236}">
                <a16:creationId xmlns:a16="http://schemas.microsoft.com/office/drawing/2014/main" id="{CC9BDABE-7CEB-150E-7308-CBB384507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1106" y="3294348"/>
            <a:ext cx="2918588" cy="164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555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t looking at a computer screen&#10;&#10;AI-generated content may be incorrect.">
            <a:extLst>
              <a:ext uri="{FF2B5EF4-FFF2-40B4-BE49-F238E27FC236}">
                <a16:creationId xmlns:a16="http://schemas.microsoft.com/office/drawing/2014/main" id="{C2F2A542-4A40-77ED-88F5-241436797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552" y="130628"/>
            <a:ext cx="3353295" cy="447106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1AD31B-D5AB-A159-CB05-4180CB6DC9BB}"/>
              </a:ext>
            </a:extLst>
          </p:cNvPr>
          <p:cNvSpPr/>
          <p:nvPr/>
        </p:nvSpPr>
        <p:spPr>
          <a:xfrm>
            <a:off x="2510490" y="4349246"/>
            <a:ext cx="483792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err="1">
                <a:ln w="12700">
                  <a:solidFill>
                    <a:srgbClr val="011893"/>
                  </a:solidFill>
                </a:ln>
                <a:solidFill>
                  <a:schemeClr val="accent3"/>
                </a:solidFill>
                <a:effectLst/>
              </a:rPr>
              <a:t>Pawsome</a:t>
            </a:r>
            <a:r>
              <a:rPr lang="en-US" sz="6000" b="1" cap="none" spc="0" dirty="0">
                <a:ln w="12700">
                  <a:solidFill>
                    <a:srgbClr val="011893"/>
                  </a:solidFill>
                </a:ln>
                <a:solidFill>
                  <a:schemeClr val="accent3"/>
                </a:solidFill>
                <a:effectLst/>
              </a:rPr>
              <a:t> </a:t>
            </a:r>
            <a:r>
              <a:rPr lang="en-US" sz="6000" b="1" cap="none" spc="0" dirty="0" err="1">
                <a:ln w="12700">
                  <a:solidFill>
                    <a:srgbClr val="011893"/>
                  </a:solidFill>
                </a:ln>
                <a:solidFill>
                  <a:schemeClr val="accent3"/>
                </a:solidFill>
                <a:effectLst/>
              </a:rPr>
              <a:t>ePIC</a:t>
            </a:r>
            <a:endParaRPr lang="en-US" sz="6000" b="1" cap="none" spc="0" dirty="0">
              <a:ln w="12700">
                <a:solidFill>
                  <a:srgbClr val="011893"/>
                </a:solidFill>
              </a:ln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39453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625C05-2C8D-F018-B346-E81F79450BC1}"/>
              </a:ext>
            </a:extLst>
          </p:cNvPr>
          <p:cNvSpPr/>
          <p:nvPr/>
        </p:nvSpPr>
        <p:spPr>
          <a:xfrm>
            <a:off x="1702476" y="784545"/>
            <a:ext cx="6682728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600" b="1" dirty="0">
                <a:ln w="19050">
                  <a:solidFill>
                    <a:srgbClr val="92D050"/>
                  </a:solidFill>
                </a:ln>
                <a:solidFill>
                  <a:srgbClr val="011893"/>
                </a:solidFill>
              </a:rPr>
              <a:t>3</a:t>
            </a:r>
            <a:r>
              <a:rPr lang="en-US" sz="6600" b="1" baseline="30000" dirty="0">
                <a:ln w="19050">
                  <a:solidFill>
                    <a:srgbClr val="92D050"/>
                  </a:solidFill>
                </a:ln>
                <a:solidFill>
                  <a:srgbClr val="011893"/>
                </a:solidFill>
              </a:rPr>
              <a:t>rd</a:t>
            </a:r>
            <a:r>
              <a:rPr lang="en-US" sz="6600" b="1" dirty="0">
                <a:ln w="19050">
                  <a:solidFill>
                    <a:srgbClr val="92D050"/>
                  </a:solidFill>
                </a:ln>
                <a:solidFill>
                  <a:srgbClr val="011893"/>
                </a:solidFill>
              </a:rPr>
              <a:t> </a:t>
            </a:r>
            <a:r>
              <a:rPr lang="en-US" sz="6600" b="1" cap="none" spc="0" dirty="0">
                <a:ln w="19050">
                  <a:solidFill>
                    <a:srgbClr val="92D050"/>
                  </a:solidFill>
                </a:ln>
                <a:solidFill>
                  <a:srgbClr val="011893"/>
                </a:solidFill>
                <a:effectLst/>
              </a:rPr>
              <a:t> </a:t>
            </a:r>
            <a:r>
              <a:rPr lang="en-US" sz="6000" b="1" cap="none" spc="0" dirty="0" err="1">
                <a:ln w="19050">
                  <a:solidFill>
                    <a:srgbClr val="92D050"/>
                  </a:solidFill>
                </a:ln>
                <a:solidFill>
                  <a:srgbClr val="01189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ePIC</a:t>
            </a:r>
            <a:r>
              <a:rPr lang="en-US" sz="6600" b="1" cap="none" spc="0" dirty="0">
                <a:ln w="19050">
                  <a:solidFill>
                    <a:srgbClr val="92D050"/>
                  </a:solidFill>
                </a:ln>
                <a:solidFill>
                  <a:srgbClr val="011893"/>
                </a:solidFill>
                <a:effectLst/>
              </a:rPr>
              <a:t> </a:t>
            </a:r>
            <a:r>
              <a:rPr lang="en-US" sz="6600" b="1" cap="none" spc="0" dirty="0">
                <a:ln w="19050">
                  <a:solidFill>
                    <a:schemeClr val="accent3"/>
                  </a:solidFill>
                </a:ln>
                <a:solidFill>
                  <a:srgbClr val="011893"/>
                </a:solidFill>
                <a:effectLst/>
              </a:rPr>
              <a:t>Photo</a:t>
            </a:r>
            <a:r>
              <a:rPr lang="en-US" sz="6600" b="1" cap="none" spc="0" dirty="0">
                <a:ln w="19050">
                  <a:solidFill>
                    <a:srgbClr val="92D050"/>
                  </a:solidFill>
                </a:ln>
                <a:solidFill>
                  <a:srgbClr val="011893"/>
                </a:solidFill>
                <a:effectLst/>
              </a:rPr>
              <a:t> Contest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02410D-95A8-E4D5-97F9-D37D4E4A4D89}"/>
              </a:ext>
            </a:extLst>
          </p:cNvPr>
          <p:cNvSpPr/>
          <p:nvPr/>
        </p:nvSpPr>
        <p:spPr>
          <a:xfrm>
            <a:off x="1698123" y="1813181"/>
            <a:ext cx="6682728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>
                <a:ln w="19050">
                  <a:solidFill>
                    <a:schemeClr val="accent3"/>
                  </a:solidFill>
                </a:ln>
                <a:solidFill>
                  <a:srgbClr val="011893"/>
                </a:solidFill>
                <a:effectLst/>
              </a:rPr>
              <a:t>1</a:t>
            </a:r>
            <a:r>
              <a:rPr lang="en-US" sz="6600" b="1" cap="none" spc="0" baseline="30000" dirty="0">
                <a:ln w="19050">
                  <a:solidFill>
                    <a:schemeClr val="accent3"/>
                  </a:solidFill>
                </a:ln>
                <a:solidFill>
                  <a:srgbClr val="011893"/>
                </a:solidFill>
                <a:effectLst/>
              </a:rPr>
              <a:t>st</a:t>
            </a:r>
            <a:r>
              <a:rPr lang="en-US" sz="6600" b="1" cap="none" spc="0" dirty="0">
                <a:ln w="19050">
                  <a:solidFill>
                    <a:schemeClr val="accent3"/>
                  </a:solidFill>
                </a:ln>
                <a:solidFill>
                  <a:srgbClr val="011893"/>
                </a:solidFill>
                <a:effectLst/>
              </a:rPr>
              <a:t> Place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C7D090-D7C9-F039-4E1C-3D3013B02BCD}"/>
              </a:ext>
            </a:extLst>
          </p:cNvPr>
          <p:cNvSpPr/>
          <p:nvPr/>
        </p:nvSpPr>
        <p:spPr>
          <a:xfrm>
            <a:off x="1825512" y="3158768"/>
            <a:ext cx="6402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9050">
                  <a:solidFill>
                    <a:schemeClr val="accent3"/>
                  </a:solidFill>
                </a:ln>
                <a:solidFill>
                  <a:srgbClr val="011893"/>
                </a:solidFill>
                <a:effectLst/>
              </a:rPr>
              <a:t>January 20 - </a:t>
            </a:r>
            <a:r>
              <a:rPr lang="en-US" sz="5400" b="1" dirty="0">
                <a:ln w="19050">
                  <a:solidFill>
                    <a:schemeClr val="accent3"/>
                  </a:solidFill>
                </a:ln>
                <a:solidFill>
                  <a:srgbClr val="011893"/>
                </a:solidFill>
              </a:rPr>
              <a:t>23</a:t>
            </a:r>
            <a:r>
              <a:rPr lang="en-US" sz="5400" b="1" cap="none" spc="0" dirty="0">
                <a:ln w="19050">
                  <a:solidFill>
                    <a:schemeClr val="accent3"/>
                  </a:solidFill>
                </a:ln>
                <a:solidFill>
                  <a:srgbClr val="011893"/>
                </a:solidFill>
                <a:effectLst/>
              </a:rPr>
              <a:t>, 2025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2B8048-79C0-6146-5299-ECAD544A0077}"/>
              </a:ext>
            </a:extLst>
          </p:cNvPr>
          <p:cNvSpPr/>
          <p:nvPr/>
        </p:nvSpPr>
        <p:spPr>
          <a:xfrm>
            <a:off x="2566342" y="2235438"/>
            <a:ext cx="496373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 w="12700">
                  <a:solidFill>
                    <a:srgbClr val="011893"/>
                  </a:solidFill>
                </a:ln>
                <a:solidFill>
                  <a:schemeClr val="accent3"/>
                </a:solidFill>
              </a:rPr>
              <a:t>Salvatore Fazio</a:t>
            </a:r>
            <a:endParaRPr lang="en-US" sz="6000" b="1" cap="none" spc="0" dirty="0">
              <a:ln w="12700">
                <a:solidFill>
                  <a:srgbClr val="011893"/>
                </a:solidFill>
              </a:ln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17435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ight shining in a black background&#10;&#10;AI-generated content may be incorrect.">
            <a:extLst>
              <a:ext uri="{FF2B5EF4-FFF2-40B4-BE49-F238E27FC236}">
                <a16:creationId xmlns:a16="http://schemas.microsoft.com/office/drawing/2014/main" id="{3AA6ABC0-1F2E-FAAA-0F21-42514B274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3110" y="160316"/>
            <a:ext cx="5412179" cy="360811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9CE1E1B-9D3C-66C5-E3DF-2C23DAEA6250}"/>
              </a:ext>
            </a:extLst>
          </p:cNvPr>
          <p:cNvSpPr/>
          <p:nvPr/>
        </p:nvSpPr>
        <p:spPr>
          <a:xfrm>
            <a:off x="1418956" y="3684228"/>
            <a:ext cx="756726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2700">
                  <a:solidFill>
                    <a:srgbClr val="011893"/>
                  </a:solidFill>
                </a:ln>
                <a:solidFill>
                  <a:schemeClr val="accent3"/>
                </a:solidFill>
              </a:rPr>
              <a:t>When Lights meets Structure</a:t>
            </a:r>
          </a:p>
        </p:txBody>
      </p:sp>
    </p:spTree>
    <p:extLst>
      <p:ext uri="{BB962C8B-B14F-4D97-AF65-F5344CB8AC3E}">
        <p14:creationId xmlns:p14="http://schemas.microsoft.com/office/powerpoint/2010/main" val="1930786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EA94E8-D3A4-3E5E-52A3-75E9F2713A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2F52AD-6874-4634-675D-996CC33C58F1}"/>
              </a:ext>
            </a:extLst>
          </p:cNvPr>
          <p:cNvSpPr/>
          <p:nvPr/>
        </p:nvSpPr>
        <p:spPr>
          <a:xfrm>
            <a:off x="1702476" y="784545"/>
            <a:ext cx="6682728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600" b="1" dirty="0">
                <a:ln w="19050">
                  <a:solidFill>
                    <a:srgbClr val="92D050"/>
                  </a:solidFill>
                </a:ln>
                <a:solidFill>
                  <a:srgbClr val="011893"/>
                </a:solidFill>
              </a:rPr>
              <a:t>3</a:t>
            </a:r>
            <a:r>
              <a:rPr lang="en-US" sz="6600" b="1" baseline="30000" dirty="0">
                <a:ln w="19050">
                  <a:solidFill>
                    <a:srgbClr val="92D050"/>
                  </a:solidFill>
                </a:ln>
                <a:solidFill>
                  <a:srgbClr val="011893"/>
                </a:solidFill>
              </a:rPr>
              <a:t>rd</a:t>
            </a:r>
            <a:r>
              <a:rPr lang="en-US" sz="6600" b="1" cap="none" spc="0" dirty="0">
                <a:ln w="19050">
                  <a:solidFill>
                    <a:srgbClr val="92D050"/>
                  </a:solidFill>
                </a:ln>
                <a:solidFill>
                  <a:srgbClr val="011893"/>
                </a:solidFill>
                <a:effectLst/>
              </a:rPr>
              <a:t> </a:t>
            </a:r>
            <a:r>
              <a:rPr lang="en-US" sz="6000" b="1" cap="none" spc="0" dirty="0" err="1">
                <a:ln w="19050">
                  <a:solidFill>
                    <a:srgbClr val="92D050"/>
                  </a:solidFill>
                </a:ln>
                <a:solidFill>
                  <a:srgbClr val="01189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ePIC</a:t>
            </a:r>
            <a:r>
              <a:rPr lang="en-US" sz="6600" b="1" cap="none" spc="0" dirty="0">
                <a:ln w="19050">
                  <a:solidFill>
                    <a:srgbClr val="92D050"/>
                  </a:solidFill>
                </a:ln>
                <a:solidFill>
                  <a:srgbClr val="011893"/>
                </a:solidFill>
                <a:effectLst/>
              </a:rPr>
              <a:t> </a:t>
            </a:r>
            <a:r>
              <a:rPr lang="en-US" sz="6600" b="1" cap="none" spc="0" dirty="0">
                <a:ln w="19050">
                  <a:solidFill>
                    <a:schemeClr val="accent3"/>
                  </a:solidFill>
                </a:ln>
                <a:solidFill>
                  <a:srgbClr val="011893"/>
                </a:solidFill>
                <a:effectLst/>
              </a:rPr>
              <a:t>Photo</a:t>
            </a:r>
            <a:r>
              <a:rPr lang="en-US" sz="6600" b="1" cap="none" spc="0" dirty="0">
                <a:ln w="19050">
                  <a:solidFill>
                    <a:srgbClr val="92D050"/>
                  </a:solidFill>
                </a:ln>
                <a:solidFill>
                  <a:srgbClr val="011893"/>
                </a:solidFill>
                <a:effectLst/>
              </a:rPr>
              <a:t> Contest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D03E7F-2B54-F6E7-04D0-0C9AC66AD9A4}"/>
              </a:ext>
            </a:extLst>
          </p:cNvPr>
          <p:cNvSpPr/>
          <p:nvPr/>
        </p:nvSpPr>
        <p:spPr>
          <a:xfrm>
            <a:off x="1698123" y="1813181"/>
            <a:ext cx="6682728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>
                <a:ln w="19050">
                  <a:solidFill>
                    <a:schemeClr val="accent3"/>
                  </a:solidFill>
                </a:ln>
                <a:solidFill>
                  <a:srgbClr val="011893"/>
                </a:solidFill>
                <a:effectLst/>
              </a:rPr>
              <a:t>2</a:t>
            </a:r>
            <a:r>
              <a:rPr lang="en-US" sz="6600" b="1" cap="none" spc="0" baseline="30000" dirty="0">
                <a:ln w="19050">
                  <a:solidFill>
                    <a:schemeClr val="accent3"/>
                  </a:solidFill>
                </a:ln>
                <a:solidFill>
                  <a:srgbClr val="011893"/>
                </a:solidFill>
                <a:effectLst/>
              </a:rPr>
              <a:t>nd</a:t>
            </a:r>
            <a:r>
              <a:rPr lang="en-US" sz="6600" b="1" cap="none" spc="0" dirty="0">
                <a:ln w="19050">
                  <a:solidFill>
                    <a:schemeClr val="accent3"/>
                  </a:solidFill>
                </a:ln>
                <a:solidFill>
                  <a:srgbClr val="011893"/>
                </a:solidFill>
                <a:effectLst/>
              </a:rPr>
              <a:t> Place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3589BE-7A5D-A19F-9E08-146BE8770BEF}"/>
              </a:ext>
            </a:extLst>
          </p:cNvPr>
          <p:cNvSpPr/>
          <p:nvPr/>
        </p:nvSpPr>
        <p:spPr>
          <a:xfrm>
            <a:off x="1825512" y="3158768"/>
            <a:ext cx="6402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9050">
                  <a:solidFill>
                    <a:schemeClr val="accent3"/>
                  </a:solidFill>
                </a:ln>
                <a:solidFill>
                  <a:srgbClr val="011893"/>
                </a:solidFill>
              </a:rPr>
              <a:t>January 20 - 23, 2025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0CF82C-0969-CABD-53A9-66ABDD4496EF}"/>
              </a:ext>
            </a:extLst>
          </p:cNvPr>
          <p:cNvSpPr/>
          <p:nvPr/>
        </p:nvSpPr>
        <p:spPr>
          <a:xfrm>
            <a:off x="2144556" y="2235438"/>
            <a:ext cx="580729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 w="12700">
                  <a:solidFill>
                    <a:srgbClr val="011893"/>
                  </a:solidFill>
                </a:ln>
                <a:solidFill>
                  <a:schemeClr val="accent3"/>
                </a:solidFill>
              </a:rPr>
              <a:t>Arshak </a:t>
            </a:r>
            <a:r>
              <a:rPr lang="en-US" sz="6000" b="1" dirty="0" err="1">
                <a:ln w="12700">
                  <a:solidFill>
                    <a:srgbClr val="011893"/>
                  </a:solidFill>
                </a:ln>
                <a:solidFill>
                  <a:schemeClr val="accent3"/>
                </a:solidFill>
              </a:rPr>
              <a:t>Asaturyan</a:t>
            </a:r>
            <a:endParaRPr lang="en-US" sz="6000" b="1" dirty="0">
              <a:ln w="12700">
                <a:solidFill>
                  <a:srgbClr val="011893"/>
                </a:solidFill>
              </a:ln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842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irror on a wall&#10;&#10;AI-generated content may be incorrect.">
            <a:extLst>
              <a:ext uri="{FF2B5EF4-FFF2-40B4-BE49-F238E27FC236}">
                <a16:creationId xmlns:a16="http://schemas.microsoft.com/office/drawing/2014/main" id="{3775CB9C-00FD-04DD-3B8C-E1A0D650D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4398" y="225632"/>
            <a:ext cx="4361466" cy="396319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F0909C6-F23E-4358-FF51-B57A5124E913}"/>
              </a:ext>
            </a:extLst>
          </p:cNvPr>
          <p:cNvSpPr/>
          <p:nvPr/>
        </p:nvSpPr>
        <p:spPr>
          <a:xfrm>
            <a:off x="2213204" y="4349246"/>
            <a:ext cx="563199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 w="12700">
                  <a:solidFill>
                    <a:srgbClr val="011893"/>
                  </a:solidFill>
                </a:ln>
                <a:solidFill>
                  <a:schemeClr val="accent3"/>
                </a:solidFill>
              </a:rPr>
              <a:t>Through the bent magic (SVT) mirror</a:t>
            </a:r>
          </a:p>
        </p:txBody>
      </p:sp>
    </p:spTree>
    <p:extLst>
      <p:ext uri="{BB962C8B-B14F-4D97-AF65-F5344CB8AC3E}">
        <p14:creationId xmlns:p14="http://schemas.microsoft.com/office/powerpoint/2010/main" val="1045400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4A5C00-CFE3-A556-A970-FC9AE24010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AB11127-D112-AE1D-2C4E-3025A76D1AC7}"/>
              </a:ext>
            </a:extLst>
          </p:cNvPr>
          <p:cNvSpPr/>
          <p:nvPr/>
        </p:nvSpPr>
        <p:spPr>
          <a:xfrm>
            <a:off x="1702476" y="784545"/>
            <a:ext cx="6682728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600" b="1" dirty="0">
                <a:ln w="19050">
                  <a:solidFill>
                    <a:srgbClr val="92D050"/>
                  </a:solidFill>
                </a:ln>
                <a:solidFill>
                  <a:srgbClr val="011893"/>
                </a:solidFill>
              </a:rPr>
              <a:t>3</a:t>
            </a:r>
            <a:r>
              <a:rPr lang="en-US" sz="6600" b="1" baseline="30000" dirty="0">
                <a:ln w="19050">
                  <a:solidFill>
                    <a:srgbClr val="92D050"/>
                  </a:solidFill>
                </a:ln>
                <a:solidFill>
                  <a:srgbClr val="011893"/>
                </a:solidFill>
              </a:rPr>
              <a:t>rd</a:t>
            </a:r>
            <a:r>
              <a:rPr lang="en-US" sz="6600" b="1" cap="none" spc="0" dirty="0">
                <a:ln w="19050">
                  <a:solidFill>
                    <a:srgbClr val="92D050"/>
                  </a:solidFill>
                </a:ln>
                <a:solidFill>
                  <a:srgbClr val="011893"/>
                </a:solidFill>
                <a:effectLst/>
              </a:rPr>
              <a:t> </a:t>
            </a:r>
            <a:r>
              <a:rPr lang="en-US" sz="6000" b="1" cap="none" spc="0" dirty="0" err="1">
                <a:ln w="19050">
                  <a:solidFill>
                    <a:srgbClr val="92D050"/>
                  </a:solidFill>
                </a:ln>
                <a:solidFill>
                  <a:srgbClr val="01189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ePIC</a:t>
            </a:r>
            <a:r>
              <a:rPr lang="en-US" sz="6600" b="1" cap="none" spc="0" dirty="0">
                <a:ln w="19050">
                  <a:solidFill>
                    <a:srgbClr val="92D050"/>
                  </a:solidFill>
                </a:ln>
                <a:solidFill>
                  <a:srgbClr val="011893"/>
                </a:solidFill>
                <a:effectLst/>
              </a:rPr>
              <a:t> </a:t>
            </a:r>
            <a:r>
              <a:rPr lang="en-US" sz="6600" b="1" cap="none" spc="0" dirty="0">
                <a:ln w="19050">
                  <a:solidFill>
                    <a:schemeClr val="accent3"/>
                  </a:solidFill>
                </a:ln>
                <a:solidFill>
                  <a:srgbClr val="011893"/>
                </a:solidFill>
                <a:effectLst/>
              </a:rPr>
              <a:t>Photo</a:t>
            </a:r>
            <a:r>
              <a:rPr lang="en-US" sz="6600" b="1" cap="none" spc="0" dirty="0">
                <a:ln w="19050">
                  <a:solidFill>
                    <a:srgbClr val="92D050"/>
                  </a:solidFill>
                </a:ln>
                <a:solidFill>
                  <a:srgbClr val="011893"/>
                </a:solidFill>
                <a:effectLst/>
              </a:rPr>
              <a:t> Contest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319351-ECC9-3587-BEB1-96575EA55486}"/>
              </a:ext>
            </a:extLst>
          </p:cNvPr>
          <p:cNvSpPr/>
          <p:nvPr/>
        </p:nvSpPr>
        <p:spPr>
          <a:xfrm>
            <a:off x="1698123" y="1813181"/>
            <a:ext cx="6682728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600" b="1" dirty="0">
                <a:ln w="19050">
                  <a:solidFill>
                    <a:schemeClr val="accent3"/>
                  </a:solidFill>
                </a:ln>
                <a:solidFill>
                  <a:srgbClr val="011893"/>
                </a:solidFill>
              </a:rPr>
              <a:t>3</a:t>
            </a:r>
            <a:r>
              <a:rPr lang="en-US" sz="6600" b="1" baseline="30000" dirty="0">
                <a:ln w="19050">
                  <a:solidFill>
                    <a:schemeClr val="accent3"/>
                  </a:solidFill>
                </a:ln>
                <a:solidFill>
                  <a:srgbClr val="011893"/>
                </a:solidFill>
              </a:rPr>
              <a:t>rd</a:t>
            </a:r>
            <a:r>
              <a:rPr lang="en-US" sz="6600" b="1" dirty="0">
                <a:ln w="19050">
                  <a:solidFill>
                    <a:schemeClr val="accent3"/>
                  </a:solidFill>
                </a:ln>
                <a:solidFill>
                  <a:srgbClr val="011893"/>
                </a:solidFill>
              </a:rPr>
              <a:t> </a:t>
            </a:r>
            <a:r>
              <a:rPr lang="en-US" sz="6600" b="1" cap="none" spc="0" dirty="0">
                <a:ln w="19050">
                  <a:solidFill>
                    <a:schemeClr val="accent3"/>
                  </a:solidFill>
                </a:ln>
                <a:solidFill>
                  <a:srgbClr val="011893"/>
                </a:solidFill>
                <a:effectLst/>
              </a:rPr>
              <a:t>Place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F4698E-F181-D32C-A6C9-9F3D160925A3}"/>
              </a:ext>
            </a:extLst>
          </p:cNvPr>
          <p:cNvSpPr/>
          <p:nvPr/>
        </p:nvSpPr>
        <p:spPr>
          <a:xfrm>
            <a:off x="1825512" y="3158768"/>
            <a:ext cx="6402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9050">
                  <a:solidFill>
                    <a:schemeClr val="accent3"/>
                  </a:solidFill>
                </a:ln>
                <a:solidFill>
                  <a:srgbClr val="011893"/>
                </a:solidFill>
              </a:rPr>
              <a:t>January 20 - 23, 2025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2A31EC-52A4-09C8-3565-62E670A700B0}"/>
              </a:ext>
            </a:extLst>
          </p:cNvPr>
          <p:cNvSpPr/>
          <p:nvPr/>
        </p:nvSpPr>
        <p:spPr>
          <a:xfrm>
            <a:off x="2166936" y="2235438"/>
            <a:ext cx="576254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 w="12700">
                  <a:solidFill>
                    <a:srgbClr val="011893"/>
                  </a:solidFill>
                </a:ln>
                <a:solidFill>
                  <a:schemeClr val="accent3"/>
                </a:solidFill>
              </a:rPr>
              <a:t>Domenico Colella</a:t>
            </a:r>
          </a:p>
        </p:txBody>
      </p:sp>
    </p:spTree>
    <p:extLst>
      <p:ext uri="{BB962C8B-B14F-4D97-AF65-F5344CB8AC3E}">
        <p14:creationId xmlns:p14="http://schemas.microsoft.com/office/powerpoint/2010/main" val="1991482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poster with text and qr code&#10;&#10;AI-generated content may be incorrect.">
            <a:extLst>
              <a:ext uri="{FF2B5EF4-FFF2-40B4-BE49-F238E27FC236}">
                <a16:creationId xmlns:a16="http://schemas.microsoft.com/office/drawing/2014/main" id="{243CE405-ACC5-709A-E9E6-E8552E790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967" y="952995"/>
            <a:ext cx="2504960" cy="3886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68F8FC-93E4-35C3-00FA-2F606E11347F}"/>
              </a:ext>
            </a:extLst>
          </p:cNvPr>
          <p:cNvSpPr txBox="1"/>
          <p:nvPr/>
        </p:nvSpPr>
        <p:spPr>
          <a:xfrm>
            <a:off x="5130712" y="1683066"/>
            <a:ext cx="368158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srgbClr val="011893"/>
                  </a:solidFill>
                </a:ln>
                <a:solidFill>
                  <a:schemeClr val="accent3"/>
                </a:solidFill>
              </a:rPr>
              <a:t>Thank you to </a:t>
            </a:r>
          </a:p>
          <a:p>
            <a:pPr algn="ctr"/>
            <a:r>
              <a:rPr lang="en-US" sz="2800" b="1" dirty="0">
                <a:ln w="12700">
                  <a:solidFill>
                    <a:srgbClr val="011893"/>
                  </a:solidFill>
                </a:ln>
                <a:solidFill>
                  <a:schemeClr val="accent3"/>
                </a:solidFill>
              </a:rPr>
              <a:t>Azizah Mahmood</a:t>
            </a:r>
          </a:p>
          <a:p>
            <a:pPr algn="ctr"/>
            <a:r>
              <a:rPr lang="en-US" sz="2800" b="1" dirty="0">
                <a:ln w="12700">
                  <a:solidFill>
                    <a:srgbClr val="011893"/>
                  </a:solidFill>
                </a:ln>
                <a:solidFill>
                  <a:schemeClr val="accent3"/>
                </a:solidFill>
              </a:rPr>
              <a:t>preparing this nice and </a:t>
            </a:r>
          </a:p>
          <a:p>
            <a:pPr algn="ctr"/>
            <a:r>
              <a:rPr lang="en-US" sz="2800" b="1" dirty="0">
                <a:ln w="12700">
                  <a:solidFill>
                    <a:srgbClr val="011893"/>
                  </a:solidFill>
                </a:ln>
                <a:solidFill>
                  <a:schemeClr val="accent3"/>
                </a:solidFill>
              </a:rPr>
              <a:t>interesting poster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7D3130-780C-486D-5E15-14D728C74E0E}"/>
              </a:ext>
            </a:extLst>
          </p:cNvPr>
          <p:cNvSpPr txBox="1"/>
          <p:nvPr/>
        </p:nvSpPr>
        <p:spPr>
          <a:xfrm>
            <a:off x="4197927" y="3574472"/>
            <a:ext cx="5101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Video Teaser:</a:t>
            </a:r>
          </a:p>
          <a:p>
            <a:r>
              <a:rPr lang="en-US" sz="1000" dirty="0"/>
              <a:t>https://</a:t>
            </a:r>
            <a:r>
              <a:rPr lang="en-US" sz="1000" dirty="0" err="1"/>
              <a:t>drive.google.com</a:t>
            </a:r>
            <a:r>
              <a:rPr lang="en-US" sz="1000" dirty="0"/>
              <a:t>/file/d/1dcP3w5y1hC_EBCOFWQFjS9MYqynNZpex/</a:t>
            </a:r>
            <a:r>
              <a:rPr lang="en-US" sz="1000" dirty="0" err="1"/>
              <a:t>view?usp</a:t>
            </a:r>
            <a:r>
              <a:rPr lang="en-US" sz="1000" dirty="0"/>
              <a:t>=sharing</a:t>
            </a:r>
          </a:p>
        </p:txBody>
      </p:sp>
    </p:spTree>
    <p:extLst>
      <p:ext uri="{BB962C8B-B14F-4D97-AF65-F5344CB8AC3E}">
        <p14:creationId xmlns:p14="http://schemas.microsoft.com/office/powerpoint/2010/main" val="1068151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character with fireworks&#10;&#10;AI-generated content may be incorrect.">
            <a:extLst>
              <a:ext uri="{FF2B5EF4-FFF2-40B4-BE49-F238E27FC236}">
                <a16:creationId xmlns:a16="http://schemas.microsoft.com/office/drawing/2014/main" id="{A997BF98-9864-426B-3177-6E898DCEE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9663" y="108117"/>
            <a:ext cx="2755900" cy="31623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4E0D6A0-8002-AB3E-78D7-9C1F2AC828C5}"/>
              </a:ext>
            </a:extLst>
          </p:cNvPr>
          <p:cNvSpPr/>
          <p:nvPr/>
        </p:nvSpPr>
        <p:spPr>
          <a:xfrm>
            <a:off x="772141" y="3265438"/>
            <a:ext cx="8680389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2700">
                  <a:solidFill>
                    <a:srgbClr val="011893"/>
                  </a:solidFill>
                </a:ln>
                <a:solidFill>
                  <a:schemeClr val="accent3"/>
                </a:solidFill>
              </a:rPr>
              <a:t>A big </a:t>
            </a:r>
            <a:r>
              <a:rPr lang="en-US" sz="4800" b="1" dirty="0">
                <a:ln w="12700">
                  <a:solidFill>
                    <a:srgbClr val="011893"/>
                  </a:solidFill>
                </a:ln>
                <a:solidFill>
                  <a:srgbClr val="FF0000"/>
                </a:solidFill>
              </a:rPr>
              <a:t>Thank You </a:t>
            </a:r>
            <a:r>
              <a:rPr lang="en-US" sz="4800" b="1" dirty="0">
                <a:ln w="12700">
                  <a:solidFill>
                    <a:srgbClr val="011893"/>
                  </a:solidFill>
                </a:ln>
                <a:solidFill>
                  <a:schemeClr val="accent3"/>
                </a:solidFill>
              </a:rPr>
              <a:t>to Gabriel Garcia</a:t>
            </a:r>
          </a:p>
          <a:p>
            <a:pPr algn="ctr"/>
            <a:r>
              <a:rPr lang="en-US" sz="4800" b="1" dirty="0">
                <a:ln w="12700">
                  <a:solidFill>
                    <a:srgbClr val="011893"/>
                  </a:solidFill>
                </a:ln>
                <a:solidFill>
                  <a:schemeClr val="accent3"/>
                </a:solidFill>
              </a:rPr>
              <a:t>and Peter Steinberg</a:t>
            </a:r>
          </a:p>
          <a:p>
            <a:pPr algn="ctr"/>
            <a:r>
              <a:rPr lang="en-US" sz="4800" b="1" dirty="0">
                <a:ln w="12700">
                  <a:solidFill>
                    <a:srgbClr val="011893"/>
                  </a:solidFill>
                </a:ln>
                <a:solidFill>
                  <a:schemeClr val="accent3"/>
                </a:solidFill>
              </a:rPr>
              <a:t>for all the help</a:t>
            </a:r>
            <a:endParaRPr lang="en-US" sz="4800" b="1" cap="none" spc="0" dirty="0">
              <a:ln w="12700">
                <a:solidFill>
                  <a:srgbClr val="011893"/>
                </a:solidFill>
              </a:ln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912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E244B4BE-CB21-DF45-A331-CA1CF14E33D3}" vid="{663197AC-D95F-2B45-82BD-F7ECA73015C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216</TotalTime>
  <Words>125</Words>
  <Application>Microsoft Macintosh PowerPoint</Application>
  <PresentationFormat>Custom</PresentationFormat>
  <Paragraphs>30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Abramowitz, Jennifer</dc:creator>
  <cp:lastModifiedBy>Elke-Caroline Aschenauer</cp:lastModifiedBy>
  <cp:revision>15</cp:revision>
  <dcterms:created xsi:type="dcterms:W3CDTF">2025-07-10T18:27:16Z</dcterms:created>
  <dcterms:modified xsi:type="dcterms:W3CDTF">2026-01-23T14:41:04Z</dcterms:modified>
</cp:coreProperties>
</file>