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708" r:id="rId2"/>
    <p:sldId id="70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26"/>
  </p:normalViewPr>
  <p:slideViewPr>
    <p:cSldViewPr snapToGrid="0">
      <p:cViewPr varScale="1">
        <p:scale>
          <a:sx n="121" d="100"/>
          <a:sy n="121" d="100"/>
        </p:scale>
        <p:origin x="7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53E0A-FC91-4B0F-8A6F-F7C1DFC87D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BFDF97-61C9-87DB-19F0-99DE3F230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7F49E-0B71-FE17-8D97-F94D8C407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B406F-88D7-554C-9021-44B0EDD79DA6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27A60C-DEDC-C97C-0356-E86313613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52FB30-021D-054D-5AE4-94E50D513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7311-8281-3045-B06C-E6540A03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772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46D57-6FBD-57D6-E664-B39B5CA9D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7FE9D6-B18D-F3CE-48C0-8DAAB32B51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4F413-6281-8961-3B90-1C38E6B81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B406F-88D7-554C-9021-44B0EDD79DA6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4DA74A-A0E8-4018-1CB3-92E05DE3B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E0BE1-5D40-CE29-E6A3-809404271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7311-8281-3045-B06C-E6540A03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063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003FC1-D128-26E5-1A2D-616D6CA66A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EC605B-0376-84C0-7774-27537CF4BE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D47B74-10DB-53B2-73A5-2B42A27B2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B406F-88D7-554C-9021-44B0EDD79DA6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278EF1-70DC-0E28-B953-11EA1DF0C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95CA81-7371-71DF-600F-E3DC82DE6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7311-8281-3045-B06C-E6540A03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335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09937-3F7A-4DEE-DF2A-92261BDD0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7953E3-FA2A-8874-A512-838EB50381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CFEF23-891F-1328-8CC5-C1C4DE4E1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B406F-88D7-554C-9021-44B0EDD79DA6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EA3737-2EB4-08A8-CCDA-B47109F30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648570-3ED7-E264-CDD2-0675063EB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7311-8281-3045-B06C-E6540A03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71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D8C4F-BB6A-CF83-F6F1-9C3C08F10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C1AF9-70AE-DB77-EBBF-00F52B10A5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73AD2A-DD6D-E5F0-B189-2196033AC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B406F-88D7-554C-9021-44B0EDD79DA6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5ED55-369B-E43A-79F6-66690BADF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864902-6E1D-B435-15FA-E1F464898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7311-8281-3045-B06C-E6540A03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953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AB6B1-A8E2-CB8D-FD1E-6B62FF5E5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6DB8E-5289-8AB3-FF83-3795E9F242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198A2B-63B6-332E-C6FD-57BE091509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BA3EB1-52FB-A34D-15A7-AC369C55F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B406F-88D7-554C-9021-44B0EDD79DA6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1C2198-36BB-7988-CE4D-170E906C4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6077D-2A46-B64D-DA79-53A0EB439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7311-8281-3045-B06C-E6540A03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061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A1118-0038-B414-6943-71BE296C4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D435EA-181A-BA3E-7058-AC64AFF2F4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5B9BE7-6579-1954-DC6C-AE853EA738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6265F2-B093-200C-E87B-9C6FE969B4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6583CD-2BF7-8823-DA4E-49E41E1FAB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D967D0-4D0A-95AF-E3CA-A42B50ADD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B406F-88D7-554C-9021-44B0EDD79DA6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E09B8C-00B8-B974-938A-F92431381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82847E-570D-8F35-934C-994D8DBD4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7311-8281-3045-B06C-E6540A03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661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354FA-52E9-A014-3274-CCA6ED8CC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2079D4-7E11-79DB-EEDB-2A1F6EB3C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B406F-88D7-554C-9021-44B0EDD79DA6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49D4CB-55E2-5AE4-7A00-9B82E2808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5AC8F1-3D8B-F0C0-FCA7-087944FB5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7311-8281-3045-B06C-E6540A03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705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D74750-58BA-1434-1282-AEB094992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B406F-88D7-554C-9021-44B0EDD79DA6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319BAA-A8F9-B81C-075F-0156C67C7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6EF37E-8011-F8D3-1D97-D1CB456DD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7311-8281-3045-B06C-E6540A03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8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1398D-5C10-8DD3-526D-4A832B5EC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69F87-F4AD-B0CB-D908-8698CA5B75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5C672C-BC88-2146-D7AA-63090BA7E1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000720-85B5-4EAE-ED68-617C8AE5E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B406F-88D7-554C-9021-44B0EDD79DA6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DC4A72-310B-94E7-AFE2-46FAA2D8E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4D869-FFC8-C12D-E705-D15F1E478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7311-8281-3045-B06C-E6540A03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885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655E1-42D4-7F3B-3A85-FC8763C10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4C45C9-C345-8057-6EAA-FF2DDD6E23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81CC36-32A9-22E5-1706-6DFEE07D82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863A1A-5751-D67D-7CF9-EC07529ED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B406F-88D7-554C-9021-44B0EDD79DA6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729522-EEBF-1B35-AA51-E69F278A1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A7C636-A7E2-7A18-0B39-E2ABAD46D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77311-8281-3045-B06C-E6540A03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714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67A1CD-6BF0-B82E-5568-7FADB3DE1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713349-FFB6-1FA2-81C5-A76E38102C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7BE04C-9AA0-64E9-499D-56983A65E2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5B406F-88D7-554C-9021-44B0EDD79DA6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38FEB-FA81-C495-EF16-6C3A2349B4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F11A12-A874-A33F-81B0-3560583DF9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577311-8281-3045-B06C-E6540A03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585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A5784-4407-AD17-C490-130C8DA3A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Listed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AA1E99-984D-EBD3-D641-27E3A4355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Among the computing use cases, which one(s) is more critical? What is more important than the others?</a:t>
            </a:r>
          </a:p>
          <a:p>
            <a:r>
              <a:rPr lang="en-US" dirty="0"/>
              <a:t>What use cases are easier to validate?</a:t>
            </a:r>
          </a:p>
          <a:p>
            <a:r>
              <a:rPr lang="en-US" dirty="0"/>
              <a:t>What use cases have example code or input data in any level of details? metadata, statistics, pseudo code or similar?</a:t>
            </a:r>
          </a:p>
          <a:p>
            <a:r>
              <a:rPr lang="en-US" dirty="0"/>
              <a:t>Request on filling the following table on the additional columns.</a:t>
            </a:r>
          </a:p>
        </p:txBody>
      </p:sp>
    </p:spTree>
    <p:extLst>
      <p:ext uri="{BB962C8B-B14F-4D97-AF65-F5344CB8AC3E}">
        <p14:creationId xmlns:p14="http://schemas.microsoft.com/office/powerpoint/2010/main" val="3135035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B1107AB-64ED-2085-50CE-8DFE540D276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5105" y="3825770"/>
          <a:ext cx="1198179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3036">
                  <a:extLst>
                    <a:ext uri="{9D8B030D-6E8A-4147-A177-3AD203B41FA5}">
                      <a16:colId xmlns:a16="http://schemas.microsoft.com/office/drawing/2014/main" val="510080250"/>
                    </a:ext>
                  </a:extLst>
                </a:gridCol>
                <a:gridCol w="1128889">
                  <a:extLst>
                    <a:ext uri="{9D8B030D-6E8A-4147-A177-3AD203B41FA5}">
                      <a16:colId xmlns:a16="http://schemas.microsoft.com/office/drawing/2014/main" val="3878816959"/>
                    </a:ext>
                  </a:extLst>
                </a:gridCol>
                <a:gridCol w="1049867">
                  <a:extLst>
                    <a:ext uri="{9D8B030D-6E8A-4147-A177-3AD203B41FA5}">
                      <a16:colId xmlns:a16="http://schemas.microsoft.com/office/drawing/2014/main" val="3627741081"/>
                    </a:ext>
                  </a:extLst>
                </a:gridCol>
                <a:gridCol w="1174044">
                  <a:extLst>
                    <a:ext uri="{9D8B030D-6E8A-4147-A177-3AD203B41FA5}">
                      <a16:colId xmlns:a16="http://schemas.microsoft.com/office/drawing/2014/main" val="255396408"/>
                    </a:ext>
                  </a:extLst>
                </a:gridCol>
                <a:gridCol w="1083734">
                  <a:extLst>
                    <a:ext uri="{9D8B030D-6E8A-4147-A177-3AD203B41FA5}">
                      <a16:colId xmlns:a16="http://schemas.microsoft.com/office/drawing/2014/main" val="117880007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992866498"/>
                    </a:ext>
                  </a:extLst>
                </a:gridCol>
                <a:gridCol w="1253066">
                  <a:extLst>
                    <a:ext uri="{9D8B030D-6E8A-4147-A177-3AD203B41FA5}">
                      <a16:colId xmlns:a16="http://schemas.microsoft.com/office/drawing/2014/main" val="1556853129"/>
                    </a:ext>
                  </a:extLst>
                </a:gridCol>
                <a:gridCol w="846667">
                  <a:extLst>
                    <a:ext uri="{9D8B030D-6E8A-4147-A177-3AD203B41FA5}">
                      <a16:colId xmlns:a16="http://schemas.microsoft.com/office/drawing/2014/main" val="3783621766"/>
                    </a:ext>
                  </a:extLst>
                </a:gridCol>
                <a:gridCol w="1264355">
                  <a:extLst>
                    <a:ext uri="{9D8B030D-6E8A-4147-A177-3AD203B41FA5}">
                      <a16:colId xmlns:a16="http://schemas.microsoft.com/office/drawing/2014/main" val="3518344222"/>
                    </a:ext>
                  </a:extLst>
                </a:gridCol>
                <a:gridCol w="982132">
                  <a:extLst>
                    <a:ext uri="{9D8B030D-6E8A-4147-A177-3AD203B41FA5}">
                      <a16:colId xmlns:a16="http://schemas.microsoft.com/office/drawing/2014/main" val="22739863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Computing use cases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Echelon 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Echelon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Echelon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Echelon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requirement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Important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Input data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Validation data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Source code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73527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Streaming data storage and monitoring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41355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Alignment and calibration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567286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Prompt reconstruction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237775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First full reconstruction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053493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reprocessing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152834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simulation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99266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Physics analysis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958524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AI modeling and digital twin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3034530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5D838C0-7D1A-4BB5-FA0F-7D03D0E43436}"/>
              </a:ext>
            </a:extLst>
          </p:cNvPr>
          <p:cNvSpPr txBox="1">
            <a:spLocks/>
          </p:cNvSpPr>
          <p:nvPr/>
        </p:nvSpPr>
        <p:spPr>
          <a:xfrm>
            <a:off x="614464" y="512391"/>
            <a:ext cx="10515600" cy="310629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Requirement:</a:t>
            </a:r>
          </a:p>
          <a:p>
            <a:pPr lvl="1"/>
            <a:r>
              <a:rPr lang="en-US" dirty="0"/>
              <a:t>Any pre-defined requirement such as latency? Are they complete/clear requirement or to-be-determined?</a:t>
            </a:r>
          </a:p>
          <a:p>
            <a:r>
              <a:rPr lang="en-US" dirty="0"/>
              <a:t>Important:</a:t>
            </a:r>
          </a:p>
          <a:p>
            <a:pPr lvl="1"/>
            <a:r>
              <a:rPr lang="en-US" dirty="0"/>
              <a:t>How critical/important each of the use cases are? Can we prioritize one from the other?</a:t>
            </a:r>
          </a:p>
          <a:p>
            <a:pPr lvl="1"/>
            <a:r>
              <a:rPr lang="en-US" dirty="0"/>
              <a:t>What may demand more computing/storage/networking resources than the others?</a:t>
            </a:r>
          </a:p>
          <a:p>
            <a:r>
              <a:rPr lang="en-US" dirty="0"/>
              <a:t>Input data:</a:t>
            </a:r>
          </a:p>
          <a:p>
            <a:pPr lvl="1"/>
            <a:r>
              <a:rPr lang="en-US" dirty="0"/>
              <a:t>What are available? Real dataset, metadata, statistics of dataset,…</a:t>
            </a:r>
          </a:p>
          <a:p>
            <a:r>
              <a:rPr lang="en-US" dirty="0"/>
              <a:t>Validation data:</a:t>
            </a:r>
          </a:p>
          <a:p>
            <a:pPr lvl="1"/>
            <a:r>
              <a:rPr lang="en-US" dirty="0"/>
              <a:t>What are available?  Performance result/measurement/analysis/estimation of existing/future computing use cases</a:t>
            </a:r>
          </a:p>
          <a:p>
            <a:r>
              <a:rPr lang="en-US" dirty="0"/>
              <a:t>Source code:</a:t>
            </a:r>
          </a:p>
          <a:p>
            <a:pPr lvl="1"/>
            <a:r>
              <a:rPr lang="en-US" dirty="0"/>
              <a:t>What are available?  Any existing source of use cases, or pseudo code, algorithm description, time complexity, …</a:t>
            </a:r>
          </a:p>
        </p:txBody>
      </p:sp>
    </p:spTree>
    <p:extLst>
      <p:ext uri="{BB962C8B-B14F-4D97-AF65-F5344CB8AC3E}">
        <p14:creationId xmlns:p14="http://schemas.microsoft.com/office/powerpoint/2010/main" val="2947488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241</Words>
  <Application>Microsoft Macintosh PowerPoint</Application>
  <PresentationFormat>Widescreen</PresentationFormat>
  <Paragraphs>50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Listed questions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Hsu, Kuan-Chieh</dc:creator>
  <cp:lastModifiedBy>Klimentov, Alexei</cp:lastModifiedBy>
  <cp:revision>1</cp:revision>
  <dcterms:created xsi:type="dcterms:W3CDTF">2025-11-07T21:02:18Z</dcterms:created>
  <dcterms:modified xsi:type="dcterms:W3CDTF">2025-11-10T17:52:14Z</dcterms:modified>
</cp:coreProperties>
</file>