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8.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9.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0.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1.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 id="2147483672" r:id="rId3"/>
    <p:sldMasterId id="2147483684" r:id="rId4"/>
    <p:sldMasterId id="2147483696" r:id="rId5"/>
    <p:sldMasterId id="2147483708" r:id="rId6"/>
    <p:sldMasterId id="2147483720" r:id="rId7"/>
    <p:sldMasterId id="2147483727" r:id="rId8"/>
    <p:sldMasterId id="2147483732" r:id="rId9"/>
    <p:sldMasterId id="2147483745" r:id="rId10"/>
    <p:sldMasterId id="2147483758" r:id="rId11"/>
    <p:sldMasterId id="2147483770" r:id="rId12"/>
  </p:sldMasterIdLst>
  <p:notesMasterIdLst>
    <p:notesMasterId r:id="rId42"/>
  </p:notesMasterIdLst>
  <p:sldIdLst>
    <p:sldId id="256" r:id="rId13"/>
    <p:sldId id="5840" r:id="rId14"/>
    <p:sldId id="2147375478" r:id="rId15"/>
    <p:sldId id="2147375435" r:id="rId16"/>
    <p:sldId id="2147469537" r:id="rId17"/>
    <p:sldId id="2147469562" r:id="rId18"/>
    <p:sldId id="2147469549" r:id="rId19"/>
    <p:sldId id="2147375436" r:id="rId20"/>
    <p:sldId id="2147469578" r:id="rId21"/>
    <p:sldId id="2147469591" r:id="rId22"/>
    <p:sldId id="258" r:id="rId23"/>
    <p:sldId id="260" r:id="rId24"/>
    <p:sldId id="261" r:id="rId25"/>
    <p:sldId id="263" r:id="rId26"/>
    <p:sldId id="2147375392" r:id="rId27"/>
    <p:sldId id="2147469586" r:id="rId28"/>
    <p:sldId id="2147469592" r:id="rId29"/>
    <p:sldId id="2147469563" r:id="rId30"/>
    <p:sldId id="2147469587" r:id="rId31"/>
    <p:sldId id="2147469588" r:id="rId32"/>
    <p:sldId id="2147469593" r:id="rId33"/>
    <p:sldId id="365" r:id="rId34"/>
    <p:sldId id="2147375462" r:id="rId35"/>
    <p:sldId id="2147375499" r:id="rId36"/>
    <p:sldId id="4770" r:id="rId37"/>
    <p:sldId id="5821" r:id="rId38"/>
    <p:sldId id="5759" r:id="rId39"/>
    <p:sldId id="2147375434" r:id="rId40"/>
    <p:sldId id="214746955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18" autoAdjust="0"/>
    <p:restoredTop sz="94632" autoAdjust="0"/>
  </p:normalViewPr>
  <p:slideViewPr>
    <p:cSldViewPr snapToGrid="0">
      <p:cViewPr varScale="1">
        <p:scale>
          <a:sx n="95" d="100"/>
          <a:sy n="95" d="100"/>
        </p:scale>
        <p:origin x="228" y="90"/>
      </p:cViewPr>
      <p:guideLst/>
    </p:cSldViewPr>
  </p:slideViewPr>
  <p:notesTextViewPr>
    <p:cViewPr>
      <p:scale>
        <a:sx n="1" d="1"/>
        <a:sy n="1" d="1"/>
      </p:scale>
      <p:origin x="0" y="0"/>
    </p:cViewPr>
  </p:notesTextViewPr>
  <p:sorterViewPr>
    <p:cViewPr>
      <p:scale>
        <a:sx n="100" d="100"/>
        <a:sy n="100" d="100"/>
      </p:scale>
      <p:origin x="0" y="-18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tableStyles" Target="tableStyles.xml"/><Relationship Id="rId20" Type="http://schemas.openxmlformats.org/officeDocument/2006/relationships/slide" Target="slides/slide8.xml"/><Relationship Id="rId41"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657B3B-ED67-469A-B307-86F7A39C9689}" type="datetimeFigureOut">
              <a:rPr lang="en-US" smtClean="0"/>
              <a:t>12/5/2025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06A0A4-0EE3-4D82-BAB3-ED3AA258C5FC}" type="slidenum">
              <a:rPr lang="en-US" smtClean="0"/>
              <a:t>‹#›</a:t>
            </a:fld>
            <a:endParaRPr lang="en-US"/>
          </a:p>
        </p:txBody>
      </p:sp>
    </p:spTree>
    <p:extLst>
      <p:ext uri="{BB962C8B-B14F-4D97-AF65-F5344CB8AC3E}">
        <p14:creationId xmlns:p14="http://schemas.microsoft.com/office/powerpoint/2010/main" val="2587934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5839EF-EF2D-A244-8B03-02564FD387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8638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39" name="Google Shape;23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88" name="Google Shape;28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309" name="Google Shape;30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319" name="Google Shape;31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3acb9dfa01c_7_1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340" name="Google Shape;340;g3acb9dfa01c_7_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2.xml"/><Relationship Id="rId5" Type="http://schemas.openxmlformats.org/officeDocument/2006/relationships/image" Target="../media/image6.emf"/><Relationship Id="rId4" Type="http://schemas.openxmlformats.org/officeDocument/2006/relationships/image" Target="../media/image8.emf"/></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6.emf"/><Relationship Id="rId4" Type="http://schemas.openxmlformats.org/officeDocument/2006/relationships/image" Target="../media/image5.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7.xml"/><Relationship Id="rId5" Type="http://schemas.openxmlformats.org/officeDocument/2006/relationships/image" Target="../media/image9.png"/><Relationship Id="rId4" Type="http://schemas.openxmlformats.org/officeDocument/2006/relationships/image" Target="../media/image6.emf"/></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8.xml"/><Relationship Id="rId5" Type="http://schemas.openxmlformats.org/officeDocument/2006/relationships/image" Target="../media/image9.png"/><Relationship Id="rId4" Type="http://schemas.openxmlformats.org/officeDocument/2006/relationships/image" Target="../media/image6.emf"/></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0.png"/></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0.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0.png"/></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0.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30000"/>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6B845-9551-8488-0E95-7AF95F7281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D57D4D-66DD-A196-D0A8-8805CE5058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40ADDD-5152-73DD-11CC-AFBE08298D13}"/>
              </a:ext>
            </a:extLst>
          </p:cNvPr>
          <p:cNvSpPr>
            <a:spLocks noGrp="1"/>
          </p:cNvSpPr>
          <p:nvPr>
            <p:ph type="dt" sz="half" idx="10"/>
          </p:nvPr>
        </p:nvSpPr>
        <p:spPr/>
        <p:txBody>
          <a:bodyPr/>
          <a:lstStyle/>
          <a:p>
            <a:r>
              <a:rPr lang="en-US"/>
              <a:t>12/5/2025</a:t>
            </a:r>
          </a:p>
        </p:txBody>
      </p:sp>
      <p:sp>
        <p:nvSpPr>
          <p:cNvPr id="5" name="Footer Placeholder 4">
            <a:extLst>
              <a:ext uri="{FF2B5EF4-FFF2-40B4-BE49-F238E27FC236}">
                <a16:creationId xmlns:a16="http://schemas.microsoft.com/office/drawing/2014/main" id="{5959CBD8-7511-A28A-2586-7ABB5F707AC2}"/>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9B0AD182-9F01-4238-3E61-32F245760C60}"/>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4212228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8EAA9-FD5C-FB10-5E29-583D9563D9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2E0C21-CAF2-8240-D002-C94BB8AD4A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D8ADFB-0727-ACB3-0B41-39AEC1F32A2C}"/>
              </a:ext>
            </a:extLst>
          </p:cNvPr>
          <p:cNvSpPr>
            <a:spLocks noGrp="1"/>
          </p:cNvSpPr>
          <p:nvPr>
            <p:ph type="dt" sz="half" idx="10"/>
          </p:nvPr>
        </p:nvSpPr>
        <p:spPr/>
        <p:txBody>
          <a:bodyPr/>
          <a:lstStyle/>
          <a:p>
            <a:r>
              <a:rPr lang="en-US"/>
              <a:t>12/5/2025</a:t>
            </a:r>
          </a:p>
        </p:txBody>
      </p:sp>
      <p:sp>
        <p:nvSpPr>
          <p:cNvPr id="5" name="Footer Placeholder 4">
            <a:extLst>
              <a:ext uri="{FF2B5EF4-FFF2-40B4-BE49-F238E27FC236}">
                <a16:creationId xmlns:a16="http://schemas.microsoft.com/office/drawing/2014/main" id="{A141AE20-ACDE-5B8A-6842-D0FD18AA2E81}"/>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14C6B906-77A9-191C-0750-487D682D13E5}"/>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391711601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14561-025E-004B-C7A8-4739232C9A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0AC9AB3-9AAD-BAA5-E760-92E2508A39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B52426-AE55-6BE5-ADC7-2590154B6F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9B071D-0BA2-447D-120F-23A5BE6F9A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DFD439-6179-397E-53A2-0C9D40C576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2BBDD-4F03-E7A6-7A03-86CB71834B89}"/>
              </a:ext>
            </a:extLst>
          </p:cNvPr>
          <p:cNvSpPr>
            <a:spLocks noGrp="1"/>
          </p:cNvSpPr>
          <p:nvPr>
            <p:ph type="dt" sz="half" idx="10"/>
          </p:nvPr>
        </p:nvSpPr>
        <p:spPr/>
        <p:txBody>
          <a:bodyPr/>
          <a:lstStyle/>
          <a:p>
            <a:r>
              <a:rPr lang="en-US"/>
              <a:t>10/6/2025</a:t>
            </a:r>
          </a:p>
        </p:txBody>
      </p:sp>
      <p:sp>
        <p:nvSpPr>
          <p:cNvPr id="8" name="Footer Placeholder 7">
            <a:extLst>
              <a:ext uri="{FF2B5EF4-FFF2-40B4-BE49-F238E27FC236}">
                <a16:creationId xmlns:a16="http://schemas.microsoft.com/office/drawing/2014/main" id="{B437E2B5-E85C-FFB5-7CB4-227258449C8B}"/>
              </a:ext>
            </a:extLst>
          </p:cNvPr>
          <p:cNvSpPr>
            <a:spLocks noGrp="1"/>
          </p:cNvSpPr>
          <p:nvPr>
            <p:ph type="ftr" sz="quarter" idx="11"/>
          </p:nvPr>
        </p:nvSpPr>
        <p:spPr/>
        <p:txBody>
          <a:bodyPr/>
          <a:lstStyle/>
          <a:p>
            <a:r>
              <a:rPr lang="en-US"/>
              <a:t>ePIC Software and Computing Review</a:t>
            </a:r>
          </a:p>
        </p:txBody>
      </p:sp>
      <p:sp>
        <p:nvSpPr>
          <p:cNvPr id="9" name="Slide Number Placeholder 8">
            <a:extLst>
              <a:ext uri="{FF2B5EF4-FFF2-40B4-BE49-F238E27FC236}">
                <a16:creationId xmlns:a16="http://schemas.microsoft.com/office/drawing/2014/main" id="{B7ED8C27-580B-ECD0-7760-DB9DF74B0DE9}"/>
              </a:ext>
            </a:extLst>
          </p:cNvPr>
          <p:cNvSpPr>
            <a:spLocks noGrp="1"/>
          </p:cNvSpPr>
          <p:nvPr>
            <p:ph type="sldNum" sz="quarter" idx="12"/>
          </p:nvPr>
        </p:nvSpPr>
        <p:spPr/>
        <p:txBody>
          <a:bodyPr/>
          <a:lstStyle/>
          <a:p>
            <a:fld id="{00A14187-AF44-4271-AA62-1C5C376B8E74}" type="slidenum">
              <a:rPr lang="en-US" smtClean="0"/>
              <a:t>‹#›</a:t>
            </a:fld>
            <a:endParaRPr lang="en-US"/>
          </a:p>
        </p:txBody>
      </p:sp>
    </p:spTree>
    <p:extLst>
      <p:ext uri="{BB962C8B-B14F-4D97-AF65-F5344CB8AC3E}">
        <p14:creationId xmlns:p14="http://schemas.microsoft.com/office/powerpoint/2010/main" val="46966596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81C7B-176A-7987-56DF-4FB1FF9844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DB5906-75B8-CA47-90FF-B40E10E463AF}"/>
              </a:ext>
            </a:extLst>
          </p:cNvPr>
          <p:cNvSpPr>
            <a:spLocks noGrp="1"/>
          </p:cNvSpPr>
          <p:nvPr>
            <p:ph type="dt" sz="half" idx="10"/>
          </p:nvPr>
        </p:nvSpPr>
        <p:spPr/>
        <p:txBody>
          <a:bodyPr/>
          <a:lstStyle/>
          <a:p>
            <a:r>
              <a:rPr lang="en-US"/>
              <a:t>10/6/2025</a:t>
            </a:r>
          </a:p>
        </p:txBody>
      </p:sp>
      <p:sp>
        <p:nvSpPr>
          <p:cNvPr id="4" name="Footer Placeholder 3">
            <a:extLst>
              <a:ext uri="{FF2B5EF4-FFF2-40B4-BE49-F238E27FC236}">
                <a16:creationId xmlns:a16="http://schemas.microsoft.com/office/drawing/2014/main" id="{9BF0E031-C721-04CB-329B-5C3D894CCC0D}"/>
              </a:ext>
            </a:extLst>
          </p:cNvPr>
          <p:cNvSpPr>
            <a:spLocks noGrp="1"/>
          </p:cNvSpPr>
          <p:nvPr>
            <p:ph type="ftr" sz="quarter" idx="11"/>
          </p:nvPr>
        </p:nvSpPr>
        <p:spPr/>
        <p:txBody>
          <a:bodyPr/>
          <a:lstStyle/>
          <a:p>
            <a:r>
              <a:rPr lang="en-US"/>
              <a:t>ePIC Software and Computing Review</a:t>
            </a:r>
          </a:p>
        </p:txBody>
      </p:sp>
      <p:sp>
        <p:nvSpPr>
          <p:cNvPr id="5" name="Slide Number Placeholder 4">
            <a:extLst>
              <a:ext uri="{FF2B5EF4-FFF2-40B4-BE49-F238E27FC236}">
                <a16:creationId xmlns:a16="http://schemas.microsoft.com/office/drawing/2014/main" id="{9FF6CBF7-6901-0C83-6C7C-815088464A96}"/>
              </a:ext>
            </a:extLst>
          </p:cNvPr>
          <p:cNvSpPr>
            <a:spLocks noGrp="1"/>
          </p:cNvSpPr>
          <p:nvPr>
            <p:ph type="sldNum" sz="quarter" idx="12"/>
          </p:nvPr>
        </p:nvSpPr>
        <p:spPr/>
        <p:txBody>
          <a:bodyPr/>
          <a:lstStyle/>
          <a:p>
            <a:fld id="{00A14187-AF44-4271-AA62-1C5C376B8E74}" type="slidenum">
              <a:rPr lang="en-US" smtClean="0"/>
              <a:t>‹#›</a:t>
            </a:fld>
            <a:endParaRPr lang="en-US"/>
          </a:p>
        </p:txBody>
      </p:sp>
    </p:spTree>
    <p:extLst>
      <p:ext uri="{BB962C8B-B14F-4D97-AF65-F5344CB8AC3E}">
        <p14:creationId xmlns:p14="http://schemas.microsoft.com/office/powerpoint/2010/main" val="24446316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0E1C9B-B735-78AF-127B-A74A000FB63E}"/>
              </a:ext>
            </a:extLst>
          </p:cNvPr>
          <p:cNvSpPr>
            <a:spLocks noGrp="1"/>
          </p:cNvSpPr>
          <p:nvPr>
            <p:ph type="dt" sz="half" idx="10"/>
          </p:nvPr>
        </p:nvSpPr>
        <p:spPr/>
        <p:txBody>
          <a:bodyPr/>
          <a:lstStyle/>
          <a:p>
            <a:r>
              <a:rPr lang="en-US"/>
              <a:t>10/6/2025</a:t>
            </a:r>
          </a:p>
        </p:txBody>
      </p:sp>
      <p:sp>
        <p:nvSpPr>
          <p:cNvPr id="3" name="Footer Placeholder 2">
            <a:extLst>
              <a:ext uri="{FF2B5EF4-FFF2-40B4-BE49-F238E27FC236}">
                <a16:creationId xmlns:a16="http://schemas.microsoft.com/office/drawing/2014/main" id="{66608120-3DBA-5C15-1F08-AAD72542C0E1}"/>
              </a:ext>
            </a:extLst>
          </p:cNvPr>
          <p:cNvSpPr>
            <a:spLocks noGrp="1"/>
          </p:cNvSpPr>
          <p:nvPr>
            <p:ph type="ftr" sz="quarter" idx="11"/>
          </p:nvPr>
        </p:nvSpPr>
        <p:spPr/>
        <p:txBody>
          <a:bodyPr/>
          <a:lstStyle/>
          <a:p>
            <a:r>
              <a:rPr lang="en-US"/>
              <a:t>ePIC Software and Computing Review</a:t>
            </a:r>
          </a:p>
        </p:txBody>
      </p:sp>
      <p:sp>
        <p:nvSpPr>
          <p:cNvPr id="4" name="Slide Number Placeholder 3">
            <a:extLst>
              <a:ext uri="{FF2B5EF4-FFF2-40B4-BE49-F238E27FC236}">
                <a16:creationId xmlns:a16="http://schemas.microsoft.com/office/drawing/2014/main" id="{66305029-1627-473B-0BAB-1C2F3271431A}"/>
              </a:ext>
            </a:extLst>
          </p:cNvPr>
          <p:cNvSpPr>
            <a:spLocks noGrp="1"/>
          </p:cNvSpPr>
          <p:nvPr>
            <p:ph type="sldNum" sz="quarter" idx="12"/>
          </p:nvPr>
        </p:nvSpPr>
        <p:spPr/>
        <p:txBody>
          <a:bodyPr/>
          <a:lstStyle/>
          <a:p>
            <a:fld id="{00A14187-AF44-4271-AA62-1C5C376B8E74}" type="slidenum">
              <a:rPr lang="en-US" smtClean="0"/>
              <a:t>‹#›</a:t>
            </a:fld>
            <a:endParaRPr lang="en-US"/>
          </a:p>
        </p:txBody>
      </p:sp>
    </p:spTree>
    <p:extLst>
      <p:ext uri="{BB962C8B-B14F-4D97-AF65-F5344CB8AC3E}">
        <p14:creationId xmlns:p14="http://schemas.microsoft.com/office/powerpoint/2010/main" val="242101310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A2A3A-ED7F-C1A1-3087-72B30DE6FD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4F622D-E5C4-97C5-3E1F-B8EA3C7139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26DACA-02F4-D01D-3321-F37E2906D0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0041F7-FB4D-016B-36A3-3AAEAF741DC0}"/>
              </a:ext>
            </a:extLst>
          </p:cNvPr>
          <p:cNvSpPr>
            <a:spLocks noGrp="1"/>
          </p:cNvSpPr>
          <p:nvPr>
            <p:ph type="dt" sz="half" idx="10"/>
          </p:nvPr>
        </p:nvSpPr>
        <p:spPr/>
        <p:txBody>
          <a:bodyPr/>
          <a:lstStyle/>
          <a:p>
            <a:r>
              <a:rPr lang="en-US"/>
              <a:t>10/6/2025</a:t>
            </a:r>
          </a:p>
        </p:txBody>
      </p:sp>
      <p:sp>
        <p:nvSpPr>
          <p:cNvPr id="6" name="Footer Placeholder 5">
            <a:extLst>
              <a:ext uri="{FF2B5EF4-FFF2-40B4-BE49-F238E27FC236}">
                <a16:creationId xmlns:a16="http://schemas.microsoft.com/office/drawing/2014/main" id="{9E469B2C-598D-7489-04C4-53A0E599E0C5}"/>
              </a:ext>
            </a:extLst>
          </p:cNvPr>
          <p:cNvSpPr>
            <a:spLocks noGrp="1"/>
          </p:cNvSpPr>
          <p:nvPr>
            <p:ph type="ftr" sz="quarter" idx="11"/>
          </p:nvPr>
        </p:nvSpPr>
        <p:spPr/>
        <p:txBody>
          <a:bodyPr/>
          <a:lstStyle/>
          <a:p>
            <a:r>
              <a:rPr lang="en-US"/>
              <a:t>ePIC Software and Computing Review</a:t>
            </a:r>
          </a:p>
        </p:txBody>
      </p:sp>
      <p:sp>
        <p:nvSpPr>
          <p:cNvPr id="7" name="Slide Number Placeholder 6">
            <a:extLst>
              <a:ext uri="{FF2B5EF4-FFF2-40B4-BE49-F238E27FC236}">
                <a16:creationId xmlns:a16="http://schemas.microsoft.com/office/drawing/2014/main" id="{99DFCB9C-A0FF-8B09-B7F6-0AE1B6242CDD}"/>
              </a:ext>
            </a:extLst>
          </p:cNvPr>
          <p:cNvSpPr>
            <a:spLocks noGrp="1"/>
          </p:cNvSpPr>
          <p:nvPr>
            <p:ph type="sldNum" sz="quarter" idx="12"/>
          </p:nvPr>
        </p:nvSpPr>
        <p:spPr/>
        <p:txBody>
          <a:bodyPr/>
          <a:lstStyle/>
          <a:p>
            <a:fld id="{00A14187-AF44-4271-AA62-1C5C376B8E74}" type="slidenum">
              <a:rPr lang="en-US" smtClean="0"/>
              <a:t>‹#›</a:t>
            </a:fld>
            <a:endParaRPr lang="en-US"/>
          </a:p>
        </p:txBody>
      </p:sp>
    </p:spTree>
    <p:extLst>
      <p:ext uri="{BB962C8B-B14F-4D97-AF65-F5344CB8AC3E}">
        <p14:creationId xmlns:p14="http://schemas.microsoft.com/office/powerpoint/2010/main" val="415070619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AD3AD-A53C-9FD4-318C-1F4BA8DA0C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E6B677-3CCB-AAD5-582C-4375F193A3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099CB5C-76BD-9AED-2315-60B5A0F1F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673BD1-9B5C-105B-746B-AB71A898972F}"/>
              </a:ext>
            </a:extLst>
          </p:cNvPr>
          <p:cNvSpPr>
            <a:spLocks noGrp="1"/>
          </p:cNvSpPr>
          <p:nvPr>
            <p:ph type="dt" sz="half" idx="10"/>
          </p:nvPr>
        </p:nvSpPr>
        <p:spPr/>
        <p:txBody>
          <a:bodyPr/>
          <a:lstStyle/>
          <a:p>
            <a:r>
              <a:rPr lang="en-US"/>
              <a:t>10/6/2025</a:t>
            </a:r>
          </a:p>
        </p:txBody>
      </p:sp>
      <p:sp>
        <p:nvSpPr>
          <p:cNvPr id="6" name="Footer Placeholder 5">
            <a:extLst>
              <a:ext uri="{FF2B5EF4-FFF2-40B4-BE49-F238E27FC236}">
                <a16:creationId xmlns:a16="http://schemas.microsoft.com/office/drawing/2014/main" id="{BB9F82F6-6F88-C36E-4EA2-B88F37AF8737}"/>
              </a:ext>
            </a:extLst>
          </p:cNvPr>
          <p:cNvSpPr>
            <a:spLocks noGrp="1"/>
          </p:cNvSpPr>
          <p:nvPr>
            <p:ph type="ftr" sz="quarter" idx="11"/>
          </p:nvPr>
        </p:nvSpPr>
        <p:spPr/>
        <p:txBody>
          <a:bodyPr/>
          <a:lstStyle/>
          <a:p>
            <a:r>
              <a:rPr lang="en-US"/>
              <a:t>ePIC Software and Computing Review</a:t>
            </a:r>
          </a:p>
        </p:txBody>
      </p:sp>
      <p:sp>
        <p:nvSpPr>
          <p:cNvPr id="7" name="Slide Number Placeholder 6">
            <a:extLst>
              <a:ext uri="{FF2B5EF4-FFF2-40B4-BE49-F238E27FC236}">
                <a16:creationId xmlns:a16="http://schemas.microsoft.com/office/drawing/2014/main" id="{30082276-A3E9-F29D-EF5F-FBAE65D27E78}"/>
              </a:ext>
            </a:extLst>
          </p:cNvPr>
          <p:cNvSpPr>
            <a:spLocks noGrp="1"/>
          </p:cNvSpPr>
          <p:nvPr>
            <p:ph type="sldNum" sz="quarter" idx="12"/>
          </p:nvPr>
        </p:nvSpPr>
        <p:spPr/>
        <p:txBody>
          <a:bodyPr/>
          <a:lstStyle/>
          <a:p>
            <a:fld id="{00A14187-AF44-4271-AA62-1C5C376B8E74}" type="slidenum">
              <a:rPr lang="en-US" smtClean="0"/>
              <a:t>‹#›</a:t>
            </a:fld>
            <a:endParaRPr lang="en-US"/>
          </a:p>
        </p:txBody>
      </p:sp>
    </p:spTree>
    <p:extLst>
      <p:ext uri="{BB962C8B-B14F-4D97-AF65-F5344CB8AC3E}">
        <p14:creationId xmlns:p14="http://schemas.microsoft.com/office/powerpoint/2010/main" val="353648842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E58DC-EC7D-1AAE-FC0C-EFA2DBBA96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119D6F-A165-85EA-8148-8317F9EDFE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50DB6-7CEF-B406-D3D9-151521C949CE}"/>
              </a:ext>
            </a:extLst>
          </p:cNvPr>
          <p:cNvSpPr>
            <a:spLocks noGrp="1"/>
          </p:cNvSpPr>
          <p:nvPr>
            <p:ph type="dt" sz="half" idx="10"/>
          </p:nvPr>
        </p:nvSpPr>
        <p:spPr/>
        <p:txBody>
          <a:bodyPr/>
          <a:lstStyle/>
          <a:p>
            <a:r>
              <a:rPr lang="en-US"/>
              <a:t>10/6/2025</a:t>
            </a:r>
          </a:p>
        </p:txBody>
      </p:sp>
      <p:sp>
        <p:nvSpPr>
          <p:cNvPr id="5" name="Footer Placeholder 4">
            <a:extLst>
              <a:ext uri="{FF2B5EF4-FFF2-40B4-BE49-F238E27FC236}">
                <a16:creationId xmlns:a16="http://schemas.microsoft.com/office/drawing/2014/main" id="{FAE2322C-6410-55F0-D892-B131B6997969}"/>
              </a:ext>
            </a:extLst>
          </p:cNvPr>
          <p:cNvSpPr>
            <a:spLocks noGrp="1"/>
          </p:cNvSpPr>
          <p:nvPr>
            <p:ph type="ftr" sz="quarter" idx="11"/>
          </p:nvPr>
        </p:nvSpPr>
        <p:spPr/>
        <p:txBody>
          <a:bodyPr/>
          <a:lstStyle/>
          <a:p>
            <a:r>
              <a:rPr lang="en-US"/>
              <a:t>ePIC Software and Computing Review</a:t>
            </a:r>
          </a:p>
        </p:txBody>
      </p:sp>
      <p:sp>
        <p:nvSpPr>
          <p:cNvPr id="6" name="Slide Number Placeholder 5">
            <a:extLst>
              <a:ext uri="{FF2B5EF4-FFF2-40B4-BE49-F238E27FC236}">
                <a16:creationId xmlns:a16="http://schemas.microsoft.com/office/drawing/2014/main" id="{E88312EE-FC0C-F3A3-E0D7-778686D8C375}"/>
              </a:ext>
            </a:extLst>
          </p:cNvPr>
          <p:cNvSpPr>
            <a:spLocks noGrp="1"/>
          </p:cNvSpPr>
          <p:nvPr>
            <p:ph type="sldNum" sz="quarter" idx="12"/>
          </p:nvPr>
        </p:nvSpPr>
        <p:spPr/>
        <p:txBody>
          <a:bodyPr/>
          <a:lstStyle/>
          <a:p>
            <a:fld id="{00A14187-AF44-4271-AA62-1C5C376B8E74}" type="slidenum">
              <a:rPr lang="en-US" smtClean="0"/>
              <a:t>‹#›</a:t>
            </a:fld>
            <a:endParaRPr lang="en-US"/>
          </a:p>
        </p:txBody>
      </p:sp>
    </p:spTree>
    <p:extLst>
      <p:ext uri="{BB962C8B-B14F-4D97-AF65-F5344CB8AC3E}">
        <p14:creationId xmlns:p14="http://schemas.microsoft.com/office/powerpoint/2010/main" val="224704533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399AC2-BF2C-3B86-904C-346D92D26B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EC373F-E4F1-6A11-3C23-AEBA271E78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A73865-0919-6864-3097-95B6E7972ED2}"/>
              </a:ext>
            </a:extLst>
          </p:cNvPr>
          <p:cNvSpPr>
            <a:spLocks noGrp="1"/>
          </p:cNvSpPr>
          <p:nvPr>
            <p:ph type="dt" sz="half" idx="10"/>
          </p:nvPr>
        </p:nvSpPr>
        <p:spPr/>
        <p:txBody>
          <a:bodyPr/>
          <a:lstStyle/>
          <a:p>
            <a:r>
              <a:rPr lang="en-US"/>
              <a:t>10/6/2025</a:t>
            </a:r>
          </a:p>
        </p:txBody>
      </p:sp>
      <p:sp>
        <p:nvSpPr>
          <p:cNvPr id="5" name="Footer Placeholder 4">
            <a:extLst>
              <a:ext uri="{FF2B5EF4-FFF2-40B4-BE49-F238E27FC236}">
                <a16:creationId xmlns:a16="http://schemas.microsoft.com/office/drawing/2014/main" id="{EBA333B7-AA9C-C8D3-A171-FE697565EE4F}"/>
              </a:ext>
            </a:extLst>
          </p:cNvPr>
          <p:cNvSpPr>
            <a:spLocks noGrp="1"/>
          </p:cNvSpPr>
          <p:nvPr>
            <p:ph type="ftr" sz="quarter" idx="11"/>
          </p:nvPr>
        </p:nvSpPr>
        <p:spPr/>
        <p:txBody>
          <a:bodyPr/>
          <a:lstStyle/>
          <a:p>
            <a:r>
              <a:rPr lang="en-US"/>
              <a:t>ePIC Software and Computing Review</a:t>
            </a:r>
          </a:p>
        </p:txBody>
      </p:sp>
      <p:sp>
        <p:nvSpPr>
          <p:cNvPr id="6" name="Slide Number Placeholder 5">
            <a:extLst>
              <a:ext uri="{FF2B5EF4-FFF2-40B4-BE49-F238E27FC236}">
                <a16:creationId xmlns:a16="http://schemas.microsoft.com/office/drawing/2014/main" id="{AA9917D7-4F3D-F06C-89C8-B22ED9066061}"/>
              </a:ext>
            </a:extLst>
          </p:cNvPr>
          <p:cNvSpPr>
            <a:spLocks noGrp="1"/>
          </p:cNvSpPr>
          <p:nvPr>
            <p:ph type="sldNum" sz="quarter" idx="12"/>
          </p:nvPr>
        </p:nvSpPr>
        <p:spPr/>
        <p:txBody>
          <a:bodyPr/>
          <a:lstStyle/>
          <a:p>
            <a:fld id="{00A14187-AF44-4271-AA62-1C5C376B8E74}" type="slidenum">
              <a:rPr lang="en-US" smtClean="0"/>
              <a:t>‹#›</a:t>
            </a:fld>
            <a:endParaRPr lang="en-US"/>
          </a:p>
        </p:txBody>
      </p:sp>
    </p:spTree>
    <p:extLst>
      <p:ext uri="{BB962C8B-B14F-4D97-AF65-F5344CB8AC3E}">
        <p14:creationId xmlns:p14="http://schemas.microsoft.com/office/powerpoint/2010/main" val="357440943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1481540"/>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4712963"/>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3441178"/>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Edit Master text styles</a:t>
            </a:r>
          </a:p>
        </p:txBody>
      </p:sp>
      <p:pic>
        <p:nvPicPr>
          <p:cNvPr id="6" name="Picture 5">
            <a:extLst>
              <a:ext uri="{FF2B5EF4-FFF2-40B4-BE49-F238E27FC236}">
                <a16:creationId xmlns:a16="http://schemas.microsoft.com/office/drawing/2014/main" id="{6D99D03B-F4BD-85C1-5955-B2BB7ACF4A45}"/>
              </a:ext>
            </a:extLst>
          </p:cNvPr>
          <p:cNvPicPr>
            <a:picLocks noChangeAspect="1"/>
          </p:cNvPicPr>
          <p:nvPr userDrawn="1"/>
        </p:nvPicPr>
        <p:blipFill>
          <a:blip r:embed="rId3"/>
          <a:stretch>
            <a:fillRect/>
          </a:stretch>
        </p:blipFill>
        <p:spPr>
          <a:xfrm>
            <a:off x="10026314" y="472833"/>
            <a:ext cx="1632203" cy="457200"/>
          </a:xfrm>
          <a:prstGeom prst="rect">
            <a:avLst/>
          </a:prstGeom>
        </p:spPr>
      </p:pic>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4"/>
          <a:srcRect/>
          <a:stretch/>
        </p:blipFill>
        <p:spPr>
          <a:xfrm>
            <a:off x="7566183" y="472833"/>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5"/>
          <a:stretch>
            <a:fillRect/>
          </a:stretch>
        </p:blipFill>
        <p:spPr>
          <a:xfrm>
            <a:off x="5067685" y="472833"/>
            <a:ext cx="1825604" cy="457200"/>
          </a:xfrm>
          <a:prstGeom prst="rect">
            <a:avLst/>
          </a:prstGeom>
        </p:spPr>
      </p:pic>
    </p:spTree>
    <p:extLst>
      <p:ext uri="{BB962C8B-B14F-4D97-AF65-F5344CB8AC3E}">
        <p14:creationId xmlns:p14="http://schemas.microsoft.com/office/powerpoint/2010/main" val="69815918"/>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530018" y="6316595"/>
            <a:ext cx="432486" cy="365125"/>
          </a:xfrm>
          <a:prstGeom prst="rect">
            <a:avLst/>
          </a:prstGeom>
        </p:spPr>
        <p:txBody>
          <a:bodyPr lIns="0" tIns="0" rIns="0" bIns="0" anchor="ctr"/>
          <a:lstStyle>
            <a:lvl1pPr algn="ctr">
              <a:defRPr sz="1000"/>
            </a:lvl1pPr>
          </a:lstStyle>
          <a:p>
            <a:pPr algn="ctr"/>
            <a:fld id="{933A556B-7C63-244D-9B7C-B0EA8042B330}" type="slidenum">
              <a:rPr lang="en-US" smtClean="0"/>
              <a:pPr algn="ctr"/>
              <a:t>‹#›</a:t>
            </a:fld>
            <a:endParaRPr lang="en-US"/>
          </a:p>
        </p:txBody>
      </p:sp>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r>
              <a:rPr lang="en-US"/>
              <a:t>Click to edit Master title style</a:t>
            </a:r>
          </a:p>
        </p:txBody>
      </p:sp>
      <p:sp>
        <p:nvSpPr>
          <p:cNvPr id="9" name="Text Placeholder 2">
            <a:extLst>
              <a:ext uri="{FF2B5EF4-FFF2-40B4-BE49-F238E27FC236}">
                <a16:creationId xmlns:a16="http://schemas.microsoft.com/office/drawing/2014/main" id="{C65258C7-5BE3-51E9-6313-6F03042F389D}"/>
              </a:ext>
            </a:extLst>
          </p:cNvPr>
          <p:cNvSpPr>
            <a:spLocks noGrp="1"/>
          </p:cNvSpPr>
          <p:nvPr>
            <p:ph idx="1"/>
          </p:nvPr>
        </p:nvSpPr>
        <p:spPr>
          <a:xfrm>
            <a:off x="462579" y="975365"/>
            <a:ext cx="11499925" cy="486585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770919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462579" y="975360"/>
            <a:ext cx="5524500" cy="489111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204923" y="975360"/>
            <a:ext cx="5755084" cy="489111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527522" y="6316595"/>
            <a:ext cx="432486" cy="365125"/>
          </a:xfrm>
          <a:prstGeom prst="rect">
            <a:avLst/>
          </a:prstGeom>
        </p:spPr>
        <p:txBody>
          <a:bodyPr lIns="0" tIns="0" rIns="0" bIns="0" anchor="ctr"/>
          <a:lstStyle>
            <a:lvl1pPr algn="ctr">
              <a:defRPr sz="1000"/>
            </a:lvl1pPr>
          </a:lstStyle>
          <a:p>
            <a:pPr algn="ctr"/>
            <a:fld id="{933A556B-7C63-244D-9B7C-B0EA8042B330}" type="slidenum">
              <a:rPr lang="en-US" smtClean="0"/>
              <a:pPr algn="ctr"/>
              <a:t>‹#›</a:t>
            </a:fld>
            <a:endParaRPr lang="en-US"/>
          </a:p>
        </p:txBody>
      </p:sp>
    </p:spTree>
    <p:extLst>
      <p:ext uri="{BB962C8B-B14F-4D97-AF65-F5344CB8AC3E}">
        <p14:creationId xmlns:p14="http://schemas.microsoft.com/office/powerpoint/2010/main" val="2995668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70B496-BCD1-C439-2F1B-3F41C2831F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ECC6F7-725F-20A8-3417-6C523576E0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40F375-C9CC-DEF1-A546-790055B0BE66}"/>
              </a:ext>
            </a:extLst>
          </p:cNvPr>
          <p:cNvSpPr>
            <a:spLocks noGrp="1"/>
          </p:cNvSpPr>
          <p:nvPr>
            <p:ph type="dt" sz="half" idx="10"/>
          </p:nvPr>
        </p:nvSpPr>
        <p:spPr/>
        <p:txBody>
          <a:bodyPr/>
          <a:lstStyle/>
          <a:p>
            <a:r>
              <a:rPr lang="en-US"/>
              <a:t>12/5/2025</a:t>
            </a:r>
          </a:p>
        </p:txBody>
      </p:sp>
      <p:sp>
        <p:nvSpPr>
          <p:cNvPr id="5" name="Footer Placeholder 4">
            <a:extLst>
              <a:ext uri="{FF2B5EF4-FFF2-40B4-BE49-F238E27FC236}">
                <a16:creationId xmlns:a16="http://schemas.microsoft.com/office/drawing/2014/main" id="{133C2972-7336-1AFA-EC13-3993874190C5}"/>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B3788EB3-F852-190D-3BEB-C3CCF3CC042A}"/>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59697824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CD9BCDB3-24E9-1B4D-0A74-4298674A99F5}"/>
              </a:ext>
            </a:extLst>
          </p:cNvPr>
          <p:cNvSpPr>
            <a:spLocks noGrp="1"/>
          </p:cNvSpPr>
          <p:nvPr>
            <p:ph type="sldNum" sz="quarter" idx="4"/>
          </p:nvPr>
        </p:nvSpPr>
        <p:spPr>
          <a:xfrm>
            <a:off x="11527522" y="6316595"/>
            <a:ext cx="432486" cy="365125"/>
          </a:xfrm>
          <a:prstGeom prst="rect">
            <a:avLst/>
          </a:prstGeom>
        </p:spPr>
        <p:txBody>
          <a:bodyPr lIns="0" tIns="0" rIns="0" bIns="0" anchor="ctr"/>
          <a:lstStyle>
            <a:lvl1pPr algn="ctr">
              <a:defRPr sz="1000"/>
            </a:lvl1pPr>
          </a:lstStyle>
          <a:p>
            <a:pPr algn="ctr"/>
            <a:fld id="{933A556B-7C63-244D-9B7C-B0EA8042B330}" type="slidenum">
              <a:rPr lang="en-US" smtClean="0"/>
              <a:pPr algn="ctr"/>
              <a:t>‹#›</a:t>
            </a:fld>
            <a:endParaRPr lang="en-US"/>
          </a:p>
        </p:txBody>
      </p:sp>
      <p:cxnSp>
        <p:nvCxnSpPr>
          <p:cNvPr id="5" name="Straight Connector 4">
            <a:extLst>
              <a:ext uri="{FF2B5EF4-FFF2-40B4-BE49-F238E27FC236}">
                <a16:creationId xmlns:a16="http://schemas.microsoft.com/office/drawing/2014/main" id="{8D45B976-F9BD-96F9-4119-FEAF693C373D}"/>
              </a:ext>
            </a:extLst>
          </p:cNvPr>
          <p:cNvCxnSpPr/>
          <p:nvPr userDrawn="1"/>
        </p:nvCxnSpPr>
        <p:spPr>
          <a:xfrm>
            <a:off x="462579" y="6111240"/>
            <a:ext cx="11499925"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4069683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530018" y="6316595"/>
            <a:ext cx="432486" cy="365125"/>
          </a:xfrm>
          <a:prstGeom prst="rect">
            <a:avLst/>
          </a:prstGeom>
        </p:spPr>
        <p:txBody>
          <a:bodyPr lIns="0" tIns="0" rIns="0" bIns="0" anchor="ctr"/>
          <a:lstStyle>
            <a:lvl1pPr algn="ctr">
              <a:defRPr sz="1000"/>
            </a:lvl1pPr>
          </a:lstStyle>
          <a:p>
            <a:pPr algn="ctr"/>
            <a:fld id="{933A556B-7C63-244D-9B7C-B0EA8042B330}" type="slidenum">
              <a:rPr lang="en-US" smtClean="0"/>
              <a:pPr algn="ctr"/>
              <a:t>‹#›</a:t>
            </a:fld>
            <a:endParaRPr lang="en-US"/>
          </a:p>
        </p:txBody>
      </p:sp>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r>
              <a:rPr lang="en-US"/>
              <a:t>Click to edit Master title style</a:t>
            </a:r>
          </a:p>
        </p:txBody>
      </p:sp>
      <p:sp>
        <p:nvSpPr>
          <p:cNvPr id="9" name="Text Placeholder 2">
            <a:extLst>
              <a:ext uri="{FF2B5EF4-FFF2-40B4-BE49-F238E27FC236}">
                <a16:creationId xmlns:a16="http://schemas.microsoft.com/office/drawing/2014/main" id="{C65258C7-5BE3-51E9-6313-6F03042F389D}"/>
              </a:ext>
            </a:extLst>
          </p:cNvPr>
          <p:cNvSpPr>
            <a:spLocks noGrp="1"/>
          </p:cNvSpPr>
          <p:nvPr>
            <p:ph idx="1"/>
          </p:nvPr>
        </p:nvSpPr>
        <p:spPr>
          <a:xfrm>
            <a:off x="462579" y="975365"/>
            <a:ext cx="11499925" cy="486585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344513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D91B-7801-B3EC-7CA4-44C5BF1D9486}"/>
              </a:ext>
            </a:extLst>
          </p:cNvPr>
          <p:cNvSpPr>
            <a:spLocks noGrp="1"/>
          </p:cNvSpPr>
          <p:nvPr>
            <p:ph type="title" hasCustomPrompt="1"/>
          </p:nvPr>
        </p:nvSpPr>
        <p:spPr>
          <a:xfrm>
            <a:off x="461963" y="0"/>
            <a:ext cx="11499235" cy="795528"/>
          </a:xfrm>
        </p:spPr>
        <p:txBody>
          <a:bodyPr/>
          <a:lstStyle>
            <a:lvl1pPr>
              <a:defRPr/>
            </a:lvl1pPr>
          </a:lstStyle>
          <a:p>
            <a:r>
              <a:rPr lang="en-US"/>
              <a:t>Title Only</a:t>
            </a:r>
          </a:p>
        </p:txBody>
      </p:sp>
      <p:sp>
        <p:nvSpPr>
          <p:cNvPr id="3" name="Slide Number Placeholder 5">
            <a:extLst>
              <a:ext uri="{FF2B5EF4-FFF2-40B4-BE49-F238E27FC236}">
                <a16:creationId xmlns:a16="http://schemas.microsoft.com/office/drawing/2014/main" id="{05EE45CA-61A9-4927-9F75-2FBCAADC9017}"/>
              </a:ext>
            </a:extLst>
          </p:cNvPr>
          <p:cNvSpPr>
            <a:spLocks noGrp="1"/>
          </p:cNvSpPr>
          <p:nvPr>
            <p:ph type="sldNum" sz="quarter" idx="4"/>
          </p:nvPr>
        </p:nvSpPr>
        <p:spPr>
          <a:xfrm>
            <a:off x="11530018" y="6316597"/>
            <a:ext cx="432487" cy="365125"/>
          </a:xfrm>
          <a:prstGeom prst="rect">
            <a:avLst/>
          </a:prstGeom>
        </p:spPr>
        <p:txBody>
          <a:bodyPr lIns="0" tIns="0" rIns="0" bIns="0" anchor="ctr"/>
          <a:lstStyle>
            <a:lvl1pPr algn="ctr">
              <a:defRPr sz="825" b="1">
                <a:solidFill>
                  <a:schemeClr val="tx1"/>
                </a:solidFill>
              </a:defRPr>
            </a:lvl1pPr>
          </a:lstStyle>
          <a:p>
            <a:fld id="{933A556B-7C63-244D-9B7C-B0EA8042B330}" type="slidenum">
              <a:rPr lang="en-US" smtClean="0"/>
              <a:pPr/>
              <a:t>‹#›</a:t>
            </a:fld>
            <a:endParaRPr lang="en-US"/>
          </a:p>
        </p:txBody>
      </p:sp>
    </p:spTree>
    <p:extLst>
      <p:ext uri="{BB962C8B-B14F-4D97-AF65-F5344CB8AC3E}">
        <p14:creationId xmlns:p14="http://schemas.microsoft.com/office/powerpoint/2010/main" val="21283436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502921" y="1174478"/>
            <a:ext cx="10962105" cy="1240412"/>
          </a:xfrm>
          <a:prstGeom prst="rect">
            <a:avLst/>
          </a:prstGeom>
        </p:spPr>
        <p:txBody>
          <a:bodyPr anchor="b" anchorCtr="0">
            <a:noAutofit/>
          </a:bodyPr>
          <a:lstStyle>
            <a:lvl1pPr algn="l">
              <a:lnSpc>
                <a:spcPct val="100000"/>
              </a:lnSpc>
              <a:defRPr sz="4400" b="1" i="0">
                <a:solidFill>
                  <a:schemeClr val="bg1"/>
                </a:solidFill>
                <a:latin typeface="+mn-lt"/>
                <a:cs typeface="Arial" panose="020B0604020202020204" pitchFamily="34" charset="0"/>
              </a:defRPr>
            </a:lvl1pPr>
          </a:lstStyle>
          <a:p>
            <a:r>
              <a:rPr lang="en-US"/>
              <a:t>L2Ms Monthly Reporting</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hasCustomPrompt="1"/>
          </p:nvPr>
        </p:nvSpPr>
        <p:spPr>
          <a:xfrm>
            <a:off x="502921" y="3288714"/>
            <a:ext cx="10962105" cy="448978"/>
          </a:xfrm>
          <a:prstGeom prst="rect">
            <a:avLst/>
          </a:prstGeom>
        </p:spPr>
        <p:txBody>
          <a:bodyPr>
            <a:noAutofit/>
          </a:bodyPr>
          <a:lstStyle>
            <a:lvl1pPr marL="0" indent="0">
              <a:lnSpc>
                <a:spcPct val="100000"/>
              </a:lnSpc>
              <a:spcBef>
                <a:spcPts val="0"/>
              </a:spcBef>
              <a:buFontTx/>
              <a:buNone/>
              <a:defRPr sz="2800" b="1">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Presenter Name</a:t>
            </a:r>
          </a:p>
        </p:txBody>
      </p:sp>
      <p:pic>
        <p:nvPicPr>
          <p:cNvPr id="6" name="Picture 5">
            <a:extLst>
              <a:ext uri="{FF2B5EF4-FFF2-40B4-BE49-F238E27FC236}">
                <a16:creationId xmlns:a16="http://schemas.microsoft.com/office/drawing/2014/main" id="{6D99D03B-F4BD-85C1-5955-B2BB7ACF4A45}"/>
              </a:ext>
            </a:extLst>
          </p:cNvPr>
          <p:cNvPicPr>
            <a:picLocks noChangeAspect="1"/>
          </p:cNvPicPr>
          <p:nvPr userDrawn="1"/>
        </p:nvPicPr>
        <p:blipFill>
          <a:blip r:embed="rId3"/>
          <a:stretch>
            <a:fillRect/>
          </a:stretch>
        </p:blipFill>
        <p:spPr>
          <a:xfrm>
            <a:off x="10026315" y="472833"/>
            <a:ext cx="1632203" cy="457200"/>
          </a:xfrm>
          <a:prstGeom prst="rect">
            <a:avLst/>
          </a:prstGeom>
        </p:spPr>
      </p:pic>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4"/>
          <a:srcRect/>
          <a:stretch/>
        </p:blipFill>
        <p:spPr>
          <a:xfrm>
            <a:off x="7566183" y="472833"/>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5"/>
          <a:stretch>
            <a:fillRect/>
          </a:stretch>
        </p:blipFill>
        <p:spPr>
          <a:xfrm>
            <a:off x="5067686" y="472833"/>
            <a:ext cx="1825604" cy="457200"/>
          </a:xfrm>
          <a:prstGeom prst="rect">
            <a:avLst/>
          </a:prstGeom>
        </p:spPr>
      </p:pic>
      <p:sp>
        <p:nvSpPr>
          <p:cNvPr id="12" name="Text Placeholder 11">
            <a:extLst>
              <a:ext uri="{FF2B5EF4-FFF2-40B4-BE49-F238E27FC236}">
                <a16:creationId xmlns:a16="http://schemas.microsoft.com/office/drawing/2014/main" id="{2FD74062-0C2E-090F-07DF-75D428DE15D2}"/>
              </a:ext>
            </a:extLst>
          </p:cNvPr>
          <p:cNvSpPr>
            <a:spLocks noGrp="1"/>
          </p:cNvSpPr>
          <p:nvPr>
            <p:ph type="body" sz="quarter" idx="12" hasCustomPrompt="1"/>
          </p:nvPr>
        </p:nvSpPr>
        <p:spPr>
          <a:xfrm>
            <a:off x="502921" y="4233687"/>
            <a:ext cx="10962105" cy="379542"/>
          </a:xfrm>
          <a:prstGeom prst="rect">
            <a:avLst/>
          </a:prstGeom>
        </p:spPr>
        <p:txBody>
          <a:bodyPr>
            <a:noAutofit/>
          </a:bodyPr>
          <a:lstStyle>
            <a:lvl1pPr marL="0" indent="0">
              <a:buFontTx/>
              <a:buNone/>
              <a:defRPr sz="20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a:t>Date</a:t>
            </a:r>
          </a:p>
        </p:txBody>
      </p:sp>
      <p:sp>
        <p:nvSpPr>
          <p:cNvPr id="14" name="Text Placeholder 13">
            <a:extLst>
              <a:ext uri="{FF2B5EF4-FFF2-40B4-BE49-F238E27FC236}">
                <a16:creationId xmlns:a16="http://schemas.microsoft.com/office/drawing/2014/main" id="{1DFAD954-7DFC-3150-35B3-444AB26BD583}"/>
              </a:ext>
            </a:extLst>
          </p:cNvPr>
          <p:cNvSpPr>
            <a:spLocks noGrp="1"/>
          </p:cNvSpPr>
          <p:nvPr>
            <p:ph type="body" sz="quarter" idx="13" hasCustomPrompt="1"/>
          </p:nvPr>
        </p:nvSpPr>
        <p:spPr>
          <a:xfrm>
            <a:off x="502921" y="3738425"/>
            <a:ext cx="10962105" cy="477838"/>
          </a:xfrm>
          <a:prstGeom prst="rect">
            <a:avLst/>
          </a:prstGeom>
        </p:spPr>
        <p:txBody>
          <a:bodyPr>
            <a:noAutofit/>
          </a:bodyPr>
          <a:lstStyle>
            <a:lvl1pPr marL="0" indent="0">
              <a:buFontTx/>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Needed)</a:t>
            </a:r>
          </a:p>
        </p:txBody>
      </p:sp>
    </p:spTree>
    <p:extLst>
      <p:ext uri="{BB962C8B-B14F-4D97-AF65-F5344CB8AC3E}">
        <p14:creationId xmlns:p14="http://schemas.microsoft.com/office/powerpoint/2010/main" val="875810383"/>
      </p:ext>
    </p:extLst>
  </p:cSld>
  <p:clrMapOvr>
    <a:masterClrMapping/>
  </p:clrMapOvr>
  <p:extLst>
    <p:ext uri="{DCECCB84-F9BA-43D5-87BE-67443E8EF086}">
      <p15:sldGuideLst xmlns:p15="http://schemas.microsoft.com/office/powerpoint/2012/main">
        <p15:guide id="7" orient="horz" pos="2160">
          <p15:clr>
            <a:srgbClr val="FBAE40"/>
          </p15:clr>
        </p15:guide>
        <p15:guide id="8" pos="5120">
          <p15:clr>
            <a:srgbClr val="FBAE40"/>
          </p15:clr>
        </p15:guide>
        <p15:guide id="9" orient="horz" pos="3888">
          <p15:clr>
            <a:srgbClr val="FBAE40"/>
          </p15:clr>
        </p15:guide>
        <p15:guide id="10" pos="480">
          <p15:clr>
            <a:srgbClr val="FBAE40"/>
          </p15:clr>
        </p15:guide>
        <p15:guide id="11" pos="9760">
          <p15:clr>
            <a:srgbClr val="FBAE40"/>
          </p15:clr>
        </p15:guide>
        <p15:guide id="12" orient="horz" pos="398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bout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normAutofit/>
          </a:bodyPr>
          <a:lstStyle>
            <a:lvl1pPr>
              <a:defRPr sz="3600"/>
            </a:lvl1pPr>
          </a:lstStyle>
          <a:p>
            <a:r>
              <a:rPr lang="en-US"/>
              <a:t>Outline</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5212080"/>
          </a:xfrm>
        </p:spPr>
        <p:txBody>
          <a:bodyPr/>
          <a:lstStyle>
            <a:lvl1pPr>
              <a:defRPr sz="1500"/>
            </a:lvl1pPr>
            <a:lvl2pPr>
              <a:defRPr sz="1200"/>
            </a:lvl2pPr>
            <a:lvl3pPr>
              <a:defRPr sz="1200"/>
            </a:lvl3pPr>
            <a:lvl4pPr>
              <a:defRPr sz="1200"/>
            </a:lvl4pPr>
            <a:lvl5pPr>
              <a:defRPr sz="1200"/>
            </a:lvl5pPr>
          </a:lstStyle>
          <a:p>
            <a:pPr lvl="0"/>
            <a:r>
              <a:rPr lang="en-US"/>
              <a:t>Level 1 – Arial 20</a:t>
            </a:r>
          </a:p>
          <a:p>
            <a:pPr lvl="1"/>
            <a:r>
              <a:rPr lang="en-US"/>
              <a:t>Level 2 – Arial 16</a:t>
            </a:r>
          </a:p>
          <a:p>
            <a:pPr lvl="2"/>
            <a:r>
              <a:rPr lang="en-US"/>
              <a:t>Level 3 – Arial 16</a:t>
            </a:r>
          </a:p>
          <a:p>
            <a:pPr lvl="3"/>
            <a:r>
              <a:rPr lang="en-US"/>
              <a:t>Level 4 – Arial 16</a:t>
            </a:r>
          </a:p>
          <a:p>
            <a:pPr lvl="4"/>
            <a:r>
              <a:rPr lang="en-US"/>
              <a:t>Level 5 – Arial 16</a:t>
            </a:r>
          </a:p>
        </p:txBody>
      </p:sp>
    </p:spTree>
    <p:extLst>
      <p:ext uri="{BB962C8B-B14F-4D97-AF65-F5344CB8AC3E}">
        <p14:creationId xmlns:p14="http://schemas.microsoft.com/office/powerpoint/2010/main" val="3922610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1 - Bulle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Slide Title [Layout: Content 1 – Bulleted]</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5212080"/>
          </a:xfrm>
        </p:spPr>
        <p:txBody>
          <a:bodyPr/>
          <a:lstStyle>
            <a:lvl1pPr>
              <a:defRPr/>
            </a:lvl1pPr>
            <a:lvl2pPr marL="386954" indent="-171450">
              <a:defRPr/>
            </a:lvl2pPr>
            <a:lvl3pPr marL="558404" indent="-127397">
              <a:defRPr/>
            </a:lvl3pPr>
            <a:lvl4pPr marL="729854" indent="-127397">
              <a:defRPr/>
            </a:lvl4pPr>
            <a:lvl5pPr marL="901304" indent="-127397">
              <a:defRPr/>
            </a:lvl5pPr>
          </a:lstStyle>
          <a:p>
            <a:pPr lvl="0"/>
            <a:r>
              <a:rPr lang="en-US"/>
              <a:t>Level 1 – Arial 24</a:t>
            </a:r>
          </a:p>
          <a:p>
            <a:pPr lvl="1"/>
            <a:r>
              <a:rPr lang="en-US"/>
              <a:t>Level 2 – Arial 20</a:t>
            </a:r>
          </a:p>
          <a:p>
            <a:pPr lvl="2"/>
            <a:r>
              <a:rPr lang="en-US"/>
              <a:t>Level 3 – Arial 18</a:t>
            </a:r>
          </a:p>
          <a:p>
            <a:pPr lvl="3"/>
            <a:r>
              <a:rPr lang="en-US"/>
              <a:t>Level 4 – Arial 16</a:t>
            </a:r>
          </a:p>
          <a:p>
            <a:pPr lvl="4"/>
            <a:r>
              <a:rPr lang="en-US"/>
              <a:t>Level 5 – Arial 16</a:t>
            </a:r>
          </a:p>
        </p:txBody>
      </p:sp>
    </p:spTree>
    <p:extLst>
      <p:ext uri="{BB962C8B-B14F-4D97-AF65-F5344CB8AC3E}">
        <p14:creationId xmlns:p14="http://schemas.microsoft.com/office/powerpoint/2010/main" val="20590506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D91B-7801-B3EC-7CA4-44C5BF1D9486}"/>
              </a:ext>
            </a:extLst>
          </p:cNvPr>
          <p:cNvSpPr>
            <a:spLocks noGrp="1"/>
          </p:cNvSpPr>
          <p:nvPr>
            <p:ph type="title" hasCustomPrompt="1"/>
          </p:nvPr>
        </p:nvSpPr>
        <p:spPr>
          <a:xfrm>
            <a:off x="461963" y="0"/>
            <a:ext cx="11499235" cy="523415"/>
          </a:xfrm>
        </p:spPr>
        <p:txBody>
          <a:bodyPr/>
          <a:lstStyle>
            <a:lvl1pPr>
              <a:defRPr/>
            </a:lvl1pPr>
          </a:lstStyle>
          <a:p>
            <a:r>
              <a:rPr lang="en-US"/>
              <a:t>Title Only</a:t>
            </a:r>
          </a:p>
        </p:txBody>
      </p:sp>
    </p:spTree>
    <p:extLst>
      <p:ext uri="{BB962C8B-B14F-4D97-AF65-F5344CB8AC3E}">
        <p14:creationId xmlns:p14="http://schemas.microsoft.com/office/powerpoint/2010/main" val="29198041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00421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Separator">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5212080"/>
          </a:xfrm>
        </p:spPr>
        <p:txBody>
          <a:bodyPr anchor="ctr">
            <a:normAutofit/>
          </a:bodyPr>
          <a:lstStyle>
            <a:lvl1pPr marL="0" indent="0" algn="ctr">
              <a:buFontTx/>
              <a:buNone/>
              <a:defRPr sz="2700"/>
            </a:lvl1pPr>
            <a:lvl2pPr>
              <a:defRPr/>
            </a:lvl2pPr>
            <a:lvl3pPr>
              <a:defRPr/>
            </a:lvl3pPr>
            <a:lvl4pPr>
              <a:defRPr/>
            </a:lvl4pPr>
            <a:lvl5pPr>
              <a:defRPr/>
            </a:lvl5pPr>
          </a:lstStyle>
          <a:p>
            <a:pPr lvl="0"/>
            <a:r>
              <a:rPr lang="en-US"/>
              <a:t>Section Separator – Title Line 1</a:t>
            </a:r>
          </a:p>
          <a:p>
            <a:pPr lvl="0"/>
            <a:r>
              <a:rPr lang="en-US"/>
              <a:t>Section Separator – Title Line 2</a:t>
            </a:r>
          </a:p>
          <a:p>
            <a:pPr lvl="0"/>
            <a:r>
              <a:rPr lang="en-US"/>
              <a:t>Section Separator – Title Line 3</a:t>
            </a:r>
          </a:p>
        </p:txBody>
      </p:sp>
    </p:spTree>
    <p:extLst>
      <p:ext uri="{BB962C8B-B14F-4D97-AF65-F5344CB8AC3E}">
        <p14:creationId xmlns:p14="http://schemas.microsoft.com/office/powerpoint/2010/main" val="27708707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30000"/>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6B845-9551-8488-0E95-7AF95F7281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D57D4D-66DD-A196-D0A8-8805CE5058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40ADDD-5152-73DD-11CC-AFBE08298D13}"/>
              </a:ext>
            </a:extLst>
          </p:cNvPr>
          <p:cNvSpPr>
            <a:spLocks noGrp="1"/>
          </p:cNvSpPr>
          <p:nvPr>
            <p:ph type="dt" sz="half" idx="10"/>
          </p:nvPr>
        </p:nvSpPr>
        <p:spPr/>
        <p:txBody>
          <a:bodyPr/>
          <a:lstStyle/>
          <a:p>
            <a:r>
              <a:rPr lang="en-US"/>
              <a:t>12/5/2025</a:t>
            </a:r>
          </a:p>
        </p:txBody>
      </p:sp>
      <p:sp>
        <p:nvSpPr>
          <p:cNvPr id="5" name="Footer Placeholder 4">
            <a:extLst>
              <a:ext uri="{FF2B5EF4-FFF2-40B4-BE49-F238E27FC236}">
                <a16:creationId xmlns:a16="http://schemas.microsoft.com/office/drawing/2014/main" id="{5959CBD8-7511-A28A-2586-7ABB5F707AC2}"/>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9B0AD182-9F01-4238-3E61-32F245760C60}"/>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33100383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BE01F-402B-896B-075E-8B52C03B85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5BD732-D622-D697-7848-0C60AE57E0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0CEBB6-0851-0996-41E2-CD4C20193D3F}"/>
              </a:ext>
            </a:extLst>
          </p:cNvPr>
          <p:cNvSpPr>
            <a:spLocks noGrp="1"/>
          </p:cNvSpPr>
          <p:nvPr>
            <p:ph type="dt" sz="half" idx="10"/>
          </p:nvPr>
        </p:nvSpPr>
        <p:spPr/>
        <p:txBody>
          <a:bodyPr/>
          <a:lstStyle/>
          <a:p>
            <a:r>
              <a:rPr lang="en-US"/>
              <a:t>12/5/2025</a:t>
            </a:r>
          </a:p>
        </p:txBody>
      </p:sp>
      <p:sp>
        <p:nvSpPr>
          <p:cNvPr id="5" name="Footer Placeholder 4">
            <a:extLst>
              <a:ext uri="{FF2B5EF4-FFF2-40B4-BE49-F238E27FC236}">
                <a16:creationId xmlns:a16="http://schemas.microsoft.com/office/drawing/2014/main" id="{094A2124-1FF5-0D00-9D1D-75F1B6E5EFDA}"/>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3F0A1524-79FD-873B-B8AB-264A11B39137}"/>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92264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BE01F-402B-896B-075E-8B52C03B85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5BD732-D622-D697-7848-0C60AE57E0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0CEBB6-0851-0996-41E2-CD4C20193D3F}"/>
              </a:ext>
            </a:extLst>
          </p:cNvPr>
          <p:cNvSpPr>
            <a:spLocks noGrp="1"/>
          </p:cNvSpPr>
          <p:nvPr>
            <p:ph type="dt" sz="half" idx="10"/>
          </p:nvPr>
        </p:nvSpPr>
        <p:spPr/>
        <p:txBody>
          <a:bodyPr/>
          <a:lstStyle/>
          <a:p>
            <a:r>
              <a:rPr lang="en-US"/>
              <a:t>12/5/2025</a:t>
            </a:r>
          </a:p>
        </p:txBody>
      </p:sp>
      <p:sp>
        <p:nvSpPr>
          <p:cNvPr id="5" name="Footer Placeholder 4">
            <a:extLst>
              <a:ext uri="{FF2B5EF4-FFF2-40B4-BE49-F238E27FC236}">
                <a16:creationId xmlns:a16="http://schemas.microsoft.com/office/drawing/2014/main" id="{094A2124-1FF5-0D00-9D1D-75F1B6E5EFDA}"/>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3F0A1524-79FD-873B-B8AB-264A11B39137}"/>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371189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397D3-26E5-3B41-5D7F-5E9416CBCE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84A382-22CC-D083-9CD5-3AB354029F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3C9DF4-3875-85D0-B28E-94494689C565}"/>
              </a:ext>
            </a:extLst>
          </p:cNvPr>
          <p:cNvSpPr>
            <a:spLocks noGrp="1"/>
          </p:cNvSpPr>
          <p:nvPr>
            <p:ph type="dt" sz="half" idx="10"/>
          </p:nvPr>
        </p:nvSpPr>
        <p:spPr/>
        <p:txBody>
          <a:bodyPr/>
          <a:lstStyle/>
          <a:p>
            <a:r>
              <a:rPr lang="en-US"/>
              <a:t>12/5/2025</a:t>
            </a:r>
          </a:p>
        </p:txBody>
      </p:sp>
      <p:sp>
        <p:nvSpPr>
          <p:cNvPr id="5" name="Footer Placeholder 4">
            <a:extLst>
              <a:ext uri="{FF2B5EF4-FFF2-40B4-BE49-F238E27FC236}">
                <a16:creationId xmlns:a16="http://schemas.microsoft.com/office/drawing/2014/main" id="{BBD3D6A2-64B4-C0E6-A47B-5E668C46346E}"/>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B14AB46D-86E4-4FA0-0887-108854F98E0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1917038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991E8-7E58-9C8E-1D32-516EC26D88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82D4AF-133D-18E9-CF22-2098E9C07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F322A9-3784-C2C4-38FB-C81DBCD294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B25AEC-0412-98AB-FD28-7EFA77527145}"/>
              </a:ext>
            </a:extLst>
          </p:cNvPr>
          <p:cNvSpPr>
            <a:spLocks noGrp="1"/>
          </p:cNvSpPr>
          <p:nvPr>
            <p:ph type="dt" sz="half" idx="10"/>
          </p:nvPr>
        </p:nvSpPr>
        <p:spPr/>
        <p:txBody>
          <a:bodyPr/>
          <a:lstStyle/>
          <a:p>
            <a:r>
              <a:rPr lang="en-US"/>
              <a:t>12/5/2025</a:t>
            </a:r>
          </a:p>
        </p:txBody>
      </p:sp>
      <p:sp>
        <p:nvSpPr>
          <p:cNvPr id="6" name="Footer Placeholder 5">
            <a:extLst>
              <a:ext uri="{FF2B5EF4-FFF2-40B4-BE49-F238E27FC236}">
                <a16:creationId xmlns:a16="http://schemas.microsoft.com/office/drawing/2014/main" id="{01CD1176-F8FD-2CB4-4AD9-9C103A665B43}"/>
              </a:ext>
            </a:extLst>
          </p:cNvPr>
          <p:cNvSpPr>
            <a:spLocks noGrp="1"/>
          </p:cNvSpPr>
          <p:nvPr>
            <p:ph type="ftr" sz="quarter" idx="11"/>
          </p:nvPr>
        </p:nvSpPr>
        <p:spPr/>
        <p:txBody>
          <a:bodyPr/>
          <a:lstStyle/>
          <a:p>
            <a:r>
              <a:rPr lang="en-US"/>
              <a:t>ePIC General Meeting</a:t>
            </a:r>
          </a:p>
        </p:txBody>
      </p:sp>
      <p:sp>
        <p:nvSpPr>
          <p:cNvPr id="7" name="Slide Number Placeholder 6">
            <a:extLst>
              <a:ext uri="{FF2B5EF4-FFF2-40B4-BE49-F238E27FC236}">
                <a16:creationId xmlns:a16="http://schemas.microsoft.com/office/drawing/2014/main" id="{2FCB3C3D-1318-EFDB-C2F7-549844E5CDD9}"/>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9861332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2FC24-176B-5708-56AB-20547320AA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75511F-C5BC-D4A0-5CDB-7008E780CC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67D202-A3AD-C87E-E899-06F554BA29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DCB123-703D-2800-97F4-A2467204A5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8AFE6E-4586-3040-72DD-058A028F8F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855D26-1F68-200C-91E8-DD30A7C85020}"/>
              </a:ext>
            </a:extLst>
          </p:cNvPr>
          <p:cNvSpPr>
            <a:spLocks noGrp="1"/>
          </p:cNvSpPr>
          <p:nvPr>
            <p:ph type="dt" sz="half" idx="10"/>
          </p:nvPr>
        </p:nvSpPr>
        <p:spPr/>
        <p:txBody>
          <a:bodyPr/>
          <a:lstStyle/>
          <a:p>
            <a:r>
              <a:rPr lang="en-US"/>
              <a:t>12/5/2025</a:t>
            </a:r>
          </a:p>
        </p:txBody>
      </p:sp>
      <p:sp>
        <p:nvSpPr>
          <p:cNvPr id="8" name="Footer Placeholder 7">
            <a:extLst>
              <a:ext uri="{FF2B5EF4-FFF2-40B4-BE49-F238E27FC236}">
                <a16:creationId xmlns:a16="http://schemas.microsoft.com/office/drawing/2014/main" id="{4CEC0213-F391-E86F-E0D7-F9080ACDBF0D}"/>
              </a:ext>
            </a:extLst>
          </p:cNvPr>
          <p:cNvSpPr>
            <a:spLocks noGrp="1"/>
          </p:cNvSpPr>
          <p:nvPr>
            <p:ph type="ftr" sz="quarter" idx="11"/>
          </p:nvPr>
        </p:nvSpPr>
        <p:spPr/>
        <p:txBody>
          <a:bodyPr/>
          <a:lstStyle/>
          <a:p>
            <a:r>
              <a:rPr lang="en-US"/>
              <a:t>ePIC General Meeting</a:t>
            </a:r>
          </a:p>
        </p:txBody>
      </p:sp>
      <p:sp>
        <p:nvSpPr>
          <p:cNvPr id="9" name="Slide Number Placeholder 8">
            <a:extLst>
              <a:ext uri="{FF2B5EF4-FFF2-40B4-BE49-F238E27FC236}">
                <a16:creationId xmlns:a16="http://schemas.microsoft.com/office/drawing/2014/main" id="{EF01F6C0-C02E-41F7-7624-1F211EE10637}"/>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31432986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CC3C1-03E4-626B-6509-5FCF893713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54602D-309E-D848-B30A-670F020C34ED}"/>
              </a:ext>
            </a:extLst>
          </p:cNvPr>
          <p:cNvSpPr>
            <a:spLocks noGrp="1"/>
          </p:cNvSpPr>
          <p:nvPr>
            <p:ph type="dt" sz="half" idx="10"/>
          </p:nvPr>
        </p:nvSpPr>
        <p:spPr/>
        <p:txBody>
          <a:bodyPr/>
          <a:lstStyle/>
          <a:p>
            <a:r>
              <a:rPr lang="en-US"/>
              <a:t>12/5/2025</a:t>
            </a:r>
          </a:p>
        </p:txBody>
      </p:sp>
      <p:sp>
        <p:nvSpPr>
          <p:cNvPr id="4" name="Footer Placeholder 3">
            <a:extLst>
              <a:ext uri="{FF2B5EF4-FFF2-40B4-BE49-F238E27FC236}">
                <a16:creationId xmlns:a16="http://schemas.microsoft.com/office/drawing/2014/main" id="{B50CDDC2-FA23-DA00-4444-2D07EAF24DEF}"/>
              </a:ext>
            </a:extLst>
          </p:cNvPr>
          <p:cNvSpPr>
            <a:spLocks noGrp="1"/>
          </p:cNvSpPr>
          <p:nvPr>
            <p:ph type="ftr" sz="quarter" idx="11"/>
          </p:nvPr>
        </p:nvSpPr>
        <p:spPr/>
        <p:txBody>
          <a:bodyPr/>
          <a:lstStyle/>
          <a:p>
            <a:r>
              <a:rPr lang="en-US"/>
              <a:t>ePIC General Meeting</a:t>
            </a:r>
          </a:p>
        </p:txBody>
      </p:sp>
      <p:sp>
        <p:nvSpPr>
          <p:cNvPr id="5" name="Slide Number Placeholder 4">
            <a:extLst>
              <a:ext uri="{FF2B5EF4-FFF2-40B4-BE49-F238E27FC236}">
                <a16:creationId xmlns:a16="http://schemas.microsoft.com/office/drawing/2014/main" id="{68966360-FD7F-85A3-F579-AA3338FEC7D8}"/>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7788277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4B827B-B882-EF08-B94B-BC4EC3D6F535}"/>
              </a:ext>
            </a:extLst>
          </p:cNvPr>
          <p:cNvSpPr>
            <a:spLocks noGrp="1"/>
          </p:cNvSpPr>
          <p:nvPr>
            <p:ph type="dt" sz="half" idx="10"/>
          </p:nvPr>
        </p:nvSpPr>
        <p:spPr/>
        <p:txBody>
          <a:bodyPr/>
          <a:lstStyle/>
          <a:p>
            <a:r>
              <a:rPr lang="en-US"/>
              <a:t>12/5/2025</a:t>
            </a:r>
          </a:p>
        </p:txBody>
      </p:sp>
      <p:sp>
        <p:nvSpPr>
          <p:cNvPr id="3" name="Footer Placeholder 2">
            <a:extLst>
              <a:ext uri="{FF2B5EF4-FFF2-40B4-BE49-F238E27FC236}">
                <a16:creationId xmlns:a16="http://schemas.microsoft.com/office/drawing/2014/main" id="{51B89B48-3C65-1306-B9D4-327B80F52A77}"/>
              </a:ext>
            </a:extLst>
          </p:cNvPr>
          <p:cNvSpPr>
            <a:spLocks noGrp="1"/>
          </p:cNvSpPr>
          <p:nvPr>
            <p:ph type="ftr" sz="quarter" idx="11"/>
          </p:nvPr>
        </p:nvSpPr>
        <p:spPr/>
        <p:txBody>
          <a:bodyPr/>
          <a:lstStyle/>
          <a:p>
            <a:r>
              <a:rPr lang="en-US"/>
              <a:t>ePIC General Meeting</a:t>
            </a:r>
          </a:p>
        </p:txBody>
      </p:sp>
      <p:sp>
        <p:nvSpPr>
          <p:cNvPr id="4" name="Slide Number Placeholder 3">
            <a:extLst>
              <a:ext uri="{FF2B5EF4-FFF2-40B4-BE49-F238E27FC236}">
                <a16:creationId xmlns:a16="http://schemas.microsoft.com/office/drawing/2014/main" id="{EB6D6E66-4D34-308B-F928-8D840B0E3B4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41667577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FB975-3C76-A5B6-03AA-7AC63BB7BD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908828-AC71-580F-80EF-6A433FFFFA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97CEB2-9E6E-C5BF-873F-165920CCA4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534356-4E42-BF9D-CB81-6773A644B92D}"/>
              </a:ext>
            </a:extLst>
          </p:cNvPr>
          <p:cNvSpPr>
            <a:spLocks noGrp="1"/>
          </p:cNvSpPr>
          <p:nvPr>
            <p:ph type="dt" sz="half" idx="10"/>
          </p:nvPr>
        </p:nvSpPr>
        <p:spPr/>
        <p:txBody>
          <a:bodyPr/>
          <a:lstStyle/>
          <a:p>
            <a:r>
              <a:rPr lang="en-US"/>
              <a:t>12/5/2025</a:t>
            </a:r>
          </a:p>
        </p:txBody>
      </p:sp>
      <p:sp>
        <p:nvSpPr>
          <p:cNvPr id="6" name="Footer Placeholder 5">
            <a:extLst>
              <a:ext uri="{FF2B5EF4-FFF2-40B4-BE49-F238E27FC236}">
                <a16:creationId xmlns:a16="http://schemas.microsoft.com/office/drawing/2014/main" id="{F32E8D09-8B4B-D8F3-D8D7-4F1FCA32981B}"/>
              </a:ext>
            </a:extLst>
          </p:cNvPr>
          <p:cNvSpPr>
            <a:spLocks noGrp="1"/>
          </p:cNvSpPr>
          <p:nvPr>
            <p:ph type="ftr" sz="quarter" idx="11"/>
          </p:nvPr>
        </p:nvSpPr>
        <p:spPr/>
        <p:txBody>
          <a:bodyPr/>
          <a:lstStyle/>
          <a:p>
            <a:r>
              <a:rPr lang="en-US"/>
              <a:t>ePIC General Meeting</a:t>
            </a:r>
          </a:p>
        </p:txBody>
      </p:sp>
      <p:sp>
        <p:nvSpPr>
          <p:cNvPr id="7" name="Slide Number Placeholder 6">
            <a:extLst>
              <a:ext uri="{FF2B5EF4-FFF2-40B4-BE49-F238E27FC236}">
                <a16:creationId xmlns:a16="http://schemas.microsoft.com/office/drawing/2014/main" id="{8F522E60-46A7-473C-0F1F-79037FEDC2D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2253369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90046-A409-B36B-0483-B5070C3D93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34E26B-AE0F-8A59-618E-10CEDDB264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06652A-0F6C-C445-0475-70FA071341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3A17E3-2E60-0D8A-A502-DE4F23B4509C}"/>
              </a:ext>
            </a:extLst>
          </p:cNvPr>
          <p:cNvSpPr>
            <a:spLocks noGrp="1"/>
          </p:cNvSpPr>
          <p:nvPr>
            <p:ph type="dt" sz="half" idx="10"/>
          </p:nvPr>
        </p:nvSpPr>
        <p:spPr/>
        <p:txBody>
          <a:bodyPr/>
          <a:lstStyle/>
          <a:p>
            <a:r>
              <a:rPr lang="en-US"/>
              <a:t>12/5/2025</a:t>
            </a:r>
          </a:p>
        </p:txBody>
      </p:sp>
      <p:sp>
        <p:nvSpPr>
          <p:cNvPr id="6" name="Footer Placeholder 5">
            <a:extLst>
              <a:ext uri="{FF2B5EF4-FFF2-40B4-BE49-F238E27FC236}">
                <a16:creationId xmlns:a16="http://schemas.microsoft.com/office/drawing/2014/main" id="{24EAC12B-5593-0FAE-01CA-06B9DBCE890F}"/>
              </a:ext>
            </a:extLst>
          </p:cNvPr>
          <p:cNvSpPr>
            <a:spLocks noGrp="1"/>
          </p:cNvSpPr>
          <p:nvPr>
            <p:ph type="ftr" sz="quarter" idx="11"/>
          </p:nvPr>
        </p:nvSpPr>
        <p:spPr/>
        <p:txBody>
          <a:bodyPr/>
          <a:lstStyle/>
          <a:p>
            <a:r>
              <a:rPr lang="en-US"/>
              <a:t>ePIC General Meeting</a:t>
            </a:r>
          </a:p>
        </p:txBody>
      </p:sp>
      <p:sp>
        <p:nvSpPr>
          <p:cNvPr id="7" name="Slide Number Placeholder 6">
            <a:extLst>
              <a:ext uri="{FF2B5EF4-FFF2-40B4-BE49-F238E27FC236}">
                <a16:creationId xmlns:a16="http://schemas.microsoft.com/office/drawing/2014/main" id="{BC03083A-0444-8F96-5D17-8A51D0FF249B}"/>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40217454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8EAA9-FD5C-FB10-5E29-583D9563D9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2E0C21-CAF2-8240-D002-C94BB8AD4A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D8ADFB-0727-ACB3-0B41-39AEC1F32A2C}"/>
              </a:ext>
            </a:extLst>
          </p:cNvPr>
          <p:cNvSpPr>
            <a:spLocks noGrp="1"/>
          </p:cNvSpPr>
          <p:nvPr>
            <p:ph type="dt" sz="half" idx="10"/>
          </p:nvPr>
        </p:nvSpPr>
        <p:spPr/>
        <p:txBody>
          <a:bodyPr/>
          <a:lstStyle/>
          <a:p>
            <a:r>
              <a:rPr lang="en-US"/>
              <a:t>12/5/2025</a:t>
            </a:r>
          </a:p>
        </p:txBody>
      </p:sp>
      <p:sp>
        <p:nvSpPr>
          <p:cNvPr id="5" name="Footer Placeholder 4">
            <a:extLst>
              <a:ext uri="{FF2B5EF4-FFF2-40B4-BE49-F238E27FC236}">
                <a16:creationId xmlns:a16="http://schemas.microsoft.com/office/drawing/2014/main" id="{A141AE20-ACDE-5B8A-6842-D0FD18AA2E81}"/>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14C6B906-77A9-191C-0750-487D682D13E5}"/>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32218052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70B496-BCD1-C439-2F1B-3F41C2831F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ECC6F7-725F-20A8-3417-6C523576E0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40F375-C9CC-DEF1-A546-790055B0BE66}"/>
              </a:ext>
            </a:extLst>
          </p:cNvPr>
          <p:cNvSpPr>
            <a:spLocks noGrp="1"/>
          </p:cNvSpPr>
          <p:nvPr>
            <p:ph type="dt" sz="half" idx="10"/>
          </p:nvPr>
        </p:nvSpPr>
        <p:spPr/>
        <p:txBody>
          <a:bodyPr/>
          <a:lstStyle/>
          <a:p>
            <a:r>
              <a:rPr lang="en-US"/>
              <a:t>12/5/2025</a:t>
            </a:r>
          </a:p>
        </p:txBody>
      </p:sp>
      <p:sp>
        <p:nvSpPr>
          <p:cNvPr id="5" name="Footer Placeholder 4">
            <a:extLst>
              <a:ext uri="{FF2B5EF4-FFF2-40B4-BE49-F238E27FC236}">
                <a16:creationId xmlns:a16="http://schemas.microsoft.com/office/drawing/2014/main" id="{133C2972-7336-1AFA-EC13-3993874190C5}"/>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B3788EB3-F852-190D-3BEB-C3CCF3CC042A}"/>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6036100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B319A-3F3A-9009-314E-DECA45FCF42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721D2B-4886-2804-1395-95371D532F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2EAFF4-7796-DE59-6440-448535F515E5}"/>
              </a:ext>
            </a:extLst>
          </p:cNvPr>
          <p:cNvSpPr>
            <a:spLocks noGrp="1"/>
          </p:cNvSpPr>
          <p:nvPr>
            <p:ph type="dt" sz="half" idx="10"/>
          </p:nvPr>
        </p:nvSpPr>
        <p:spPr/>
        <p:txBody>
          <a:bodyPr/>
          <a:lstStyle/>
          <a:p>
            <a:r>
              <a:rPr lang="en-US"/>
              <a:t>12/5/2025</a:t>
            </a:r>
          </a:p>
        </p:txBody>
      </p:sp>
      <p:sp>
        <p:nvSpPr>
          <p:cNvPr id="5" name="Footer Placeholder 4">
            <a:extLst>
              <a:ext uri="{FF2B5EF4-FFF2-40B4-BE49-F238E27FC236}">
                <a16:creationId xmlns:a16="http://schemas.microsoft.com/office/drawing/2014/main" id="{D1A08651-061B-B44F-E8F0-4B7046338D41}"/>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E3586D0D-4E59-BF1B-9108-07CE154C0120}"/>
              </a:ext>
            </a:extLst>
          </p:cNvPr>
          <p:cNvSpPr>
            <a:spLocks noGrp="1"/>
          </p:cNvSpPr>
          <p:nvPr>
            <p:ph type="sldNum" sz="quarter" idx="12"/>
          </p:nvPr>
        </p:nvSpPr>
        <p:spPr/>
        <p:txBody>
          <a:bodyPr/>
          <a:lstStyle/>
          <a:p>
            <a:fld id="{7D9C5EE9-677C-4687-B0B8-2BD0DFADC29C}" type="slidenum">
              <a:rPr lang="en-US" smtClean="0"/>
              <a:t>‹#›</a:t>
            </a:fld>
            <a:endParaRPr lang="en-US"/>
          </a:p>
        </p:txBody>
      </p:sp>
    </p:spTree>
    <p:extLst>
      <p:ext uri="{BB962C8B-B14F-4D97-AF65-F5344CB8AC3E}">
        <p14:creationId xmlns:p14="http://schemas.microsoft.com/office/powerpoint/2010/main" val="444427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397D3-26E5-3B41-5D7F-5E9416CBCE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84A382-22CC-D083-9CD5-3AB354029F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3C9DF4-3875-85D0-B28E-94494689C565}"/>
              </a:ext>
            </a:extLst>
          </p:cNvPr>
          <p:cNvSpPr>
            <a:spLocks noGrp="1"/>
          </p:cNvSpPr>
          <p:nvPr>
            <p:ph type="dt" sz="half" idx="10"/>
          </p:nvPr>
        </p:nvSpPr>
        <p:spPr/>
        <p:txBody>
          <a:bodyPr/>
          <a:lstStyle/>
          <a:p>
            <a:r>
              <a:rPr lang="en-US"/>
              <a:t>12/5/2025</a:t>
            </a:r>
          </a:p>
        </p:txBody>
      </p:sp>
      <p:sp>
        <p:nvSpPr>
          <p:cNvPr id="5" name="Footer Placeholder 4">
            <a:extLst>
              <a:ext uri="{FF2B5EF4-FFF2-40B4-BE49-F238E27FC236}">
                <a16:creationId xmlns:a16="http://schemas.microsoft.com/office/drawing/2014/main" id="{BBD3D6A2-64B4-C0E6-A47B-5E668C46346E}"/>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B14AB46D-86E4-4FA0-0887-108854F98E0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0842239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878B2-A140-E8D1-B217-D0903D2D66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293C3C-6CDE-6A72-2317-D1CB6B602C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F1C7CA-3765-D5F6-B2F5-F6BCADE2AA5B}"/>
              </a:ext>
            </a:extLst>
          </p:cNvPr>
          <p:cNvSpPr>
            <a:spLocks noGrp="1"/>
          </p:cNvSpPr>
          <p:nvPr>
            <p:ph type="dt" sz="half" idx="10"/>
          </p:nvPr>
        </p:nvSpPr>
        <p:spPr/>
        <p:txBody>
          <a:bodyPr/>
          <a:lstStyle/>
          <a:p>
            <a:r>
              <a:rPr lang="en-US"/>
              <a:t>12/5/2025</a:t>
            </a:r>
          </a:p>
        </p:txBody>
      </p:sp>
      <p:sp>
        <p:nvSpPr>
          <p:cNvPr id="5" name="Footer Placeholder 4">
            <a:extLst>
              <a:ext uri="{FF2B5EF4-FFF2-40B4-BE49-F238E27FC236}">
                <a16:creationId xmlns:a16="http://schemas.microsoft.com/office/drawing/2014/main" id="{681AC08C-AD2F-51DA-9757-F0B06FADEF1B}"/>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03A023EE-73AF-18B3-DC91-19CE7B35CECD}"/>
              </a:ext>
            </a:extLst>
          </p:cNvPr>
          <p:cNvSpPr>
            <a:spLocks noGrp="1"/>
          </p:cNvSpPr>
          <p:nvPr>
            <p:ph type="sldNum" sz="quarter" idx="12"/>
          </p:nvPr>
        </p:nvSpPr>
        <p:spPr/>
        <p:txBody>
          <a:bodyPr/>
          <a:lstStyle/>
          <a:p>
            <a:fld id="{7D9C5EE9-677C-4687-B0B8-2BD0DFADC29C}" type="slidenum">
              <a:rPr lang="en-US" smtClean="0"/>
              <a:t>‹#›</a:t>
            </a:fld>
            <a:endParaRPr lang="en-US"/>
          </a:p>
        </p:txBody>
      </p:sp>
    </p:spTree>
    <p:extLst>
      <p:ext uri="{BB962C8B-B14F-4D97-AF65-F5344CB8AC3E}">
        <p14:creationId xmlns:p14="http://schemas.microsoft.com/office/powerpoint/2010/main" val="10757806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B2D4C-BC36-4366-6159-17F0395422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12DD18-C454-E0C9-EE07-0D4FB14B206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BD3C1A-6EC2-DE88-7CED-BB7B3750D5F3}"/>
              </a:ext>
            </a:extLst>
          </p:cNvPr>
          <p:cNvSpPr>
            <a:spLocks noGrp="1"/>
          </p:cNvSpPr>
          <p:nvPr>
            <p:ph type="dt" sz="half" idx="10"/>
          </p:nvPr>
        </p:nvSpPr>
        <p:spPr/>
        <p:txBody>
          <a:bodyPr/>
          <a:lstStyle/>
          <a:p>
            <a:r>
              <a:rPr lang="en-US"/>
              <a:t>12/5/2025</a:t>
            </a:r>
          </a:p>
        </p:txBody>
      </p:sp>
      <p:sp>
        <p:nvSpPr>
          <p:cNvPr id="5" name="Footer Placeholder 4">
            <a:extLst>
              <a:ext uri="{FF2B5EF4-FFF2-40B4-BE49-F238E27FC236}">
                <a16:creationId xmlns:a16="http://schemas.microsoft.com/office/drawing/2014/main" id="{7A20092B-CDFA-90B0-7611-238DB231E860}"/>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BDB75ABB-A2AA-E2E5-3870-2DF3EDC284FD}"/>
              </a:ext>
            </a:extLst>
          </p:cNvPr>
          <p:cNvSpPr>
            <a:spLocks noGrp="1"/>
          </p:cNvSpPr>
          <p:nvPr>
            <p:ph type="sldNum" sz="quarter" idx="12"/>
          </p:nvPr>
        </p:nvSpPr>
        <p:spPr/>
        <p:txBody>
          <a:bodyPr/>
          <a:lstStyle/>
          <a:p>
            <a:fld id="{7D9C5EE9-677C-4687-B0B8-2BD0DFADC29C}" type="slidenum">
              <a:rPr lang="en-US" smtClean="0"/>
              <a:t>‹#›</a:t>
            </a:fld>
            <a:endParaRPr lang="en-US"/>
          </a:p>
        </p:txBody>
      </p:sp>
    </p:spTree>
    <p:extLst>
      <p:ext uri="{BB962C8B-B14F-4D97-AF65-F5344CB8AC3E}">
        <p14:creationId xmlns:p14="http://schemas.microsoft.com/office/powerpoint/2010/main" val="12079753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DE59C-143E-9E66-C7ED-2469208F6D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E6C10E-A942-7218-20D1-5864C57C471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DFB0B5-789C-7873-DA0E-F609CA53EC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01F59D-ED88-5385-9CDC-6FBB73D9198C}"/>
              </a:ext>
            </a:extLst>
          </p:cNvPr>
          <p:cNvSpPr>
            <a:spLocks noGrp="1"/>
          </p:cNvSpPr>
          <p:nvPr>
            <p:ph type="dt" sz="half" idx="10"/>
          </p:nvPr>
        </p:nvSpPr>
        <p:spPr/>
        <p:txBody>
          <a:bodyPr/>
          <a:lstStyle/>
          <a:p>
            <a:r>
              <a:rPr lang="en-US"/>
              <a:t>12/5/2025</a:t>
            </a:r>
          </a:p>
        </p:txBody>
      </p:sp>
      <p:sp>
        <p:nvSpPr>
          <p:cNvPr id="6" name="Footer Placeholder 5">
            <a:extLst>
              <a:ext uri="{FF2B5EF4-FFF2-40B4-BE49-F238E27FC236}">
                <a16:creationId xmlns:a16="http://schemas.microsoft.com/office/drawing/2014/main" id="{DE82E058-4F38-E266-C9D0-DA51E0386752}"/>
              </a:ext>
            </a:extLst>
          </p:cNvPr>
          <p:cNvSpPr>
            <a:spLocks noGrp="1"/>
          </p:cNvSpPr>
          <p:nvPr>
            <p:ph type="ftr" sz="quarter" idx="11"/>
          </p:nvPr>
        </p:nvSpPr>
        <p:spPr/>
        <p:txBody>
          <a:bodyPr/>
          <a:lstStyle/>
          <a:p>
            <a:r>
              <a:rPr lang="en-US"/>
              <a:t>ePIC General Meeting</a:t>
            </a:r>
          </a:p>
        </p:txBody>
      </p:sp>
      <p:sp>
        <p:nvSpPr>
          <p:cNvPr id="7" name="Slide Number Placeholder 6">
            <a:extLst>
              <a:ext uri="{FF2B5EF4-FFF2-40B4-BE49-F238E27FC236}">
                <a16:creationId xmlns:a16="http://schemas.microsoft.com/office/drawing/2014/main" id="{012F6F55-F08E-BB0D-1DAD-1EFC72067B0C}"/>
              </a:ext>
            </a:extLst>
          </p:cNvPr>
          <p:cNvSpPr>
            <a:spLocks noGrp="1"/>
          </p:cNvSpPr>
          <p:nvPr>
            <p:ph type="sldNum" sz="quarter" idx="12"/>
          </p:nvPr>
        </p:nvSpPr>
        <p:spPr/>
        <p:txBody>
          <a:bodyPr/>
          <a:lstStyle/>
          <a:p>
            <a:fld id="{7D9C5EE9-677C-4687-B0B8-2BD0DFADC29C}" type="slidenum">
              <a:rPr lang="en-US" smtClean="0"/>
              <a:t>‹#›</a:t>
            </a:fld>
            <a:endParaRPr lang="en-US"/>
          </a:p>
        </p:txBody>
      </p:sp>
    </p:spTree>
    <p:extLst>
      <p:ext uri="{BB962C8B-B14F-4D97-AF65-F5344CB8AC3E}">
        <p14:creationId xmlns:p14="http://schemas.microsoft.com/office/powerpoint/2010/main" val="20226689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94283-E00E-88DE-D11C-7FC7AF2D4D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0629E2A-5EAF-A544-E718-F2C6420F16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DA5F44-773A-E2E4-E282-E08C2EC6E0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C051F5-0341-2664-EE5B-45F406A176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4D2F2A-400E-C2B7-E092-DE572ED495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DE1C35-4DD3-9F89-B0A9-4EA6431E13A9}"/>
              </a:ext>
            </a:extLst>
          </p:cNvPr>
          <p:cNvSpPr>
            <a:spLocks noGrp="1"/>
          </p:cNvSpPr>
          <p:nvPr>
            <p:ph type="dt" sz="half" idx="10"/>
          </p:nvPr>
        </p:nvSpPr>
        <p:spPr/>
        <p:txBody>
          <a:bodyPr/>
          <a:lstStyle/>
          <a:p>
            <a:r>
              <a:rPr lang="en-US"/>
              <a:t>12/5/2025</a:t>
            </a:r>
          </a:p>
        </p:txBody>
      </p:sp>
      <p:sp>
        <p:nvSpPr>
          <p:cNvPr id="8" name="Footer Placeholder 7">
            <a:extLst>
              <a:ext uri="{FF2B5EF4-FFF2-40B4-BE49-F238E27FC236}">
                <a16:creationId xmlns:a16="http://schemas.microsoft.com/office/drawing/2014/main" id="{65178F24-D8DF-74BC-972B-79D3EF25E472}"/>
              </a:ext>
            </a:extLst>
          </p:cNvPr>
          <p:cNvSpPr>
            <a:spLocks noGrp="1"/>
          </p:cNvSpPr>
          <p:nvPr>
            <p:ph type="ftr" sz="quarter" idx="11"/>
          </p:nvPr>
        </p:nvSpPr>
        <p:spPr/>
        <p:txBody>
          <a:bodyPr/>
          <a:lstStyle/>
          <a:p>
            <a:r>
              <a:rPr lang="en-US"/>
              <a:t>ePIC General Meeting</a:t>
            </a:r>
          </a:p>
        </p:txBody>
      </p:sp>
      <p:sp>
        <p:nvSpPr>
          <p:cNvPr id="9" name="Slide Number Placeholder 8">
            <a:extLst>
              <a:ext uri="{FF2B5EF4-FFF2-40B4-BE49-F238E27FC236}">
                <a16:creationId xmlns:a16="http://schemas.microsoft.com/office/drawing/2014/main" id="{E7F2B6A9-FBB8-94F5-07CB-D1477C15A896}"/>
              </a:ext>
            </a:extLst>
          </p:cNvPr>
          <p:cNvSpPr>
            <a:spLocks noGrp="1"/>
          </p:cNvSpPr>
          <p:nvPr>
            <p:ph type="sldNum" sz="quarter" idx="12"/>
          </p:nvPr>
        </p:nvSpPr>
        <p:spPr/>
        <p:txBody>
          <a:bodyPr/>
          <a:lstStyle/>
          <a:p>
            <a:fld id="{7D9C5EE9-677C-4687-B0B8-2BD0DFADC29C}" type="slidenum">
              <a:rPr lang="en-US" smtClean="0"/>
              <a:t>‹#›</a:t>
            </a:fld>
            <a:endParaRPr lang="en-US"/>
          </a:p>
        </p:txBody>
      </p:sp>
    </p:spTree>
    <p:extLst>
      <p:ext uri="{BB962C8B-B14F-4D97-AF65-F5344CB8AC3E}">
        <p14:creationId xmlns:p14="http://schemas.microsoft.com/office/powerpoint/2010/main" val="3860729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C07A2-3CFA-096E-23CB-FD1A3E355CD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E9C896-1CC2-F1FE-4054-0E5A90AEFD7B}"/>
              </a:ext>
            </a:extLst>
          </p:cNvPr>
          <p:cNvSpPr>
            <a:spLocks noGrp="1"/>
          </p:cNvSpPr>
          <p:nvPr>
            <p:ph type="dt" sz="half" idx="10"/>
          </p:nvPr>
        </p:nvSpPr>
        <p:spPr/>
        <p:txBody>
          <a:bodyPr/>
          <a:lstStyle/>
          <a:p>
            <a:r>
              <a:rPr lang="en-US"/>
              <a:t>12/5/2025</a:t>
            </a:r>
          </a:p>
        </p:txBody>
      </p:sp>
      <p:sp>
        <p:nvSpPr>
          <p:cNvPr id="4" name="Footer Placeholder 3">
            <a:extLst>
              <a:ext uri="{FF2B5EF4-FFF2-40B4-BE49-F238E27FC236}">
                <a16:creationId xmlns:a16="http://schemas.microsoft.com/office/drawing/2014/main" id="{D94A13CA-CF0C-2C72-6DB4-48475F0D7F4E}"/>
              </a:ext>
            </a:extLst>
          </p:cNvPr>
          <p:cNvSpPr>
            <a:spLocks noGrp="1"/>
          </p:cNvSpPr>
          <p:nvPr>
            <p:ph type="ftr" sz="quarter" idx="11"/>
          </p:nvPr>
        </p:nvSpPr>
        <p:spPr/>
        <p:txBody>
          <a:bodyPr/>
          <a:lstStyle/>
          <a:p>
            <a:r>
              <a:rPr lang="en-US"/>
              <a:t>ePIC General Meeting</a:t>
            </a:r>
          </a:p>
        </p:txBody>
      </p:sp>
      <p:sp>
        <p:nvSpPr>
          <p:cNvPr id="5" name="Slide Number Placeholder 4">
            <a:extLst>
              <a:ext uri="{FF2B5EF4-FFF2-40B4-BE49-F238E27FC236}">
                <a16:creationId xmlns:a16="http://schemas.microsoft.com/office/drawing/2014/main" id="{F796B9EB-5CCB-72C1-8141-97CAD2FB96BA}"/>
              </a:ext>
            </a:extLst>
          </p:cNvPr>
          <p:cNvSpPr>
            <a:spLocks noGrp="1"/>
          </p:cNvSpPr>
          <p:nvPr>
            <p:ph type="sldNum" sz="quarter" idx="12"/>
          </p:nvPr>
        </p:nvSpPr>
        <p:spPr/>
        <p:txBody>
          <a:bodyPr/>
          <a:lstStyle/>
          <a:p>
            <a:fld id="{7D9C5EE9-677C-4687-B0B8-2BD0DFADC29C}" type="slidenum">
              <a:rPr lang="en-US" smtClean="0"/>
              <a:t>‹#›</a:t>
            </a:fld>
            <a:endParaRPr lang="en-US"/>
          </a:p>
        </p:txBody>
      </p:sp>
    </p:spTree>
    <p:extLst>
      <p:ext uri="{BB962C8B-B14F-4D97-AF65-F5344CB8AC3E}">
        <p14:creationId xmlns:p14="http://schemas.microsoft.com/office/powerpoint/2010/main" val="29503671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BCD09D-DF6E-2DD6-BFF2-6AFBF95532AF}"/>
              </a:ext>
            </a:extLst>
          </p:cNvPr>
          <p:cNvSpPr>
            <a:spLocks noGrp="1"/>
          </p:cNvSpPr>
          <p:nvPr>
            <p:ph type="dt" sz="half" idx="10"/>
          </p:nvPr>
        </p:nvSpPr>
        <p:spPr/>
        <p:txBody>
          <a:bodyPr/>
          <a:lstStyle/>
          <a:p>
            <a:r>
              <a:rPr lang="en-US"/>
              <a:t>12/5/2025</a:t>
            </a:r>
          </a:p>
        </p:txBody>
      </p:sp>
      <p:sp>
        <p:nvSpPr>
          <p:cNvPr id="3" name="Footer Placeholder 2">
            <a:extLst>
              <a:ext uri="{FF2B5EF4-FFF2-40B4-BE49-F238E27FC236}">
                <a16:creationId xmlns:a16="http://schemas.microsoft.com/office/drawing/2014/main" id="{F9253B0C-0040-80C8-5E9B-7BF8EE02F9B4}"/>
              </a:ext>
            </a:extLst>
          </p:cNvPr>
          <p:cNvSpPr>
            <a:spLocks noGrp="1"/>
          </p:cNvSpPr>
          <p:nvPr>
            <p:ph type="ftr" sz="quarter" idx="11"/>
          </p:nvPr>
        </p:nvSpPr>
        <p:spPr/>
        <p:txBody>
          <a:bodyPr/>
          <a:lstStyle/>
          <a:p>
            <a:r>
              <a:rPr lang="en-US"/>
              <a:t>ePIC General Meeting</a:t>
            </a:r>
          </a:p>
        </p:txBody>
      </p:sp>
      <p:sp>
        <p:nvSpPr>
          <p:cNvPr id="4" name="Slide Number Placeholder 3">
            <a:extLst>
              <a:ext uri="{FF2B5EF4-FFF2-40B4-BE49-F238E27FC236}">
                <a16:creationId xmlns:a16="http://schemas.microsoft.com/office/drawing/2014/main" id="{2C04A413-D277-B76C-7FCB-AE23E584CC50}"/>
              </a:ext>
            </a:extLst>
          </p:cNvPr>
          <p:cNvSpPr>
            <a:spLocks noGrp="1"/>
          </p:cNvSpPr>
          <p:nvPr>
            <p:ph type="sldNum" sz="quarter" idx="12"/>
          </p:nvPr>
        </p:nvSpPr>
        <p:spPr/>
        <p:txBody>
          <a:bodyPr/>
          <a:lstStyle/>
          <a:p>
            <a:fld id="{7D9C5EE9-677C-4687-B0B8-2BD0DFADC29C}" type="slidenum">
              <a:rPr lang="en-US" smtClean="0"/>
              <a:t>‹#›</a:t>
            </a:fld>
            <a:endParaRPr lang="en-US"/>
          </a:p>
        </p:txBody>
      </p:sp>
    </p:spTree>
    <p:extLst>
      <p:ext uri="{BB962C8B-B14F-4D97-AF65-F5344CB8AC3E}">
        <p14:creationId xmlns:p14="http://schemas.microsoft.com/office/powerpoint/2010/main" val="2249497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80E2B-704D-AEE1-C3B2-E17E334430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29C0B4-CEE9-4DF0-6623-390C21A0D3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0B9FB8-C7DB-2473-6484-B1A782673B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942067-C5E3-F452-9927-264DA64D9177}"/>
              </a:ext>
            </a:extLst>
          </p:cNvPr>
          <p:cNvSpPr>
            <a:spLocks noGrp="1"/>
          </p:cNvSpPr>
          <p:nvPr>
            <p:ph type="dt" sz="half" idx="10"/>
          </p:nvPr>
        </p:nvSpPr>
        <p:spPr/>
        <p:txBody>
          <a:bodyPr/>
          <a:lstStyle/>
          <a:p>
            <a:r>
              <a:rPr lang="en-US"/>
              <a:t>12/5/2025</a:t>
            </a:r>
          </a:p>
        </p:txBody>
      </p:sp>
      <p:sp>
        <p:nvSpPr>
          <p:cNvPr id="6" name="Footer Placeholder 5">
            <a:extLst>
              <a:ext uri="{FF2B5EF4-FFF2-40B4-BE49-F238E27FC236}">
                <a16:creationId xmlns:a16="http://schemas.microsoft.com/office/drawing/2014/main" id="{A49973F5-78D3-7BE0-24AD-529BB15EC54F}"/>
              </a:ext>
            </a:extLst>
          </p:cNvPr>
          <p:cNvSpPr>
            <a:spLocks noGrp="1"/>
          </p:cNvSpPr>
          <p:nvPr>
            <p:ph type="ftr" sz="quarter" idx="11"/>
          </p:nvPr>
        </p:nvSpPr>
        <p:spPr/>
        <p:txBody>
          <a:bodyPr/>
          <a:lstStyle/>
          <a:p>
            <a:r>
              <a:rPr lang="en-US"/>
              <a:t>ePIC General Meeting</a:t>
            </a:r>
          </a:p>
        </p:txBody>
      </p:sp>
      <p:sp>
        <p:nvSpPr>
          <p:cNvPr id="7" name="Slide Number Placeholder 6">
            <a:extLst>
              <a:ext uri="{FF2B5EF4-FFF2-40B4-BE49-F238E27FC236}">
                <a16:creationId xmlns:a16="http://schemas.microsoft.com/office/drawing/2014/main" id="{E13F6507-A1C2-40AF-4650-3FD98A8BB835}"/>
              </a:ext>
            </a:extLst>
          </p:cNvPr>
          <p:cNvSpPr>
            <a:spLocks noGrp="1"/>
          </p:cNvSpPr>
          <p:nvPr>
            <p:ph type="sldNum" sz="quarter" idx="12"/>
          </p:nvPr>
        </p:nvSpPr>
        <p:spPr/>
        <p:txBody>
          <a:bodyPr/>
          <a:lstStyle/>
          <a:p>
            <a:fld id="{7D9C5EE9-677C-4687-B0B8-2BD0DFADC29C}" type="slidenum">
              <a:rPr lang="en-US" smtClean="0"/>
              <a:t>‹#›</a:t>
            </a:fld>
            <a:endParaRPr lang="en-US"/>
          </a:p>
        </p:txBody>
      </p:sp>
    </p:spTree>
    <p:extLst>
      <p:ext uri="{BB962C8B-B14F-4D97-AF65-F5344CB8AC3E}">
        <p14:creationId xmlns:p14="http://schemas.microsoft.com/office/powerpoint/2010/main" val="13254075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8545A-F4EC-B637-DCE4-6B972F9184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FA9157-397E-1CF2-8369-D546AA46BD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26BC99-BCF6-547A-B568-FFB0303B4B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B4FD3B-09EC-AA17-17CD-1627262F80EA}"/>
              </a:ext>
            </a:extLst>
          </p:cNvPr>
          <p:cNvSpPr>
            <a:spLocks noGrp="1"/>
          </p:cNvSpPr>
          <p:nvPr>
            <p:ph type="dt" sz="half" idx="10"/>
          </p:nvPr>
        </p:nvSpPr>
        <p:spPr/>
        <p:txBody>
          <a:bodyPr/>
          <a:lstStyle/>
          <a:p>
            <a:r>
              <a:rPr lang="en-US"/>
              <a:t>12/5/2025</a:t>
            </a:r>
          </a:p>
        </p:txBody>
      </p:sp>
      <p:sp>
        <p:nvSpPr>
          <p:cNvPr id="6" name="Footer Placeholder 5">
            <a:extLst>
              <a:ext uri="{FF2B5EF4-FFF2-40B4-BE49-F238E27FC236}">
                <a16:creationId xmlns:a16="http://schemas.microsoft.com/office/drawing/2014/main" id="{54B5E88A-FE05-5C69-0392-99A7472F7EB2}"/>
              </a:ext>
            </a:extLst>
          </p:cNvPr>
          <p:cNvSpPr>
            <a:spLocks noGrp="1"/>
          </p:cNvSpPr>
          <p:nvPr>
            <p:ph type="ftr" sz="quarter" idx="11"/>
          </p:nvPr>
        </p:nvSpPr>
        <p:spPr/>
        <p:txBody>
          <a:bodyPr/>
          <a:lstStyle/>
          <a:p>
            <a:r>
              <a:rPr lang="en-US"/>
              <a:t>ePIC General Meeting</a:t>
            </a:r>
          </a:p>
        </p:txBody>
      </p:sp>
      <p:sp>
        <p:nvSpPr>
          <p:cNvPr id="7" name="Slide Number Placeholder 6">
            <a:extLst>
              <a:ext uri="{FF2B5EF4-FFF2-40B4-BE49-F238E27FC236}">
                <a16:creationId xmlns:a16="http://schemas.microsoft.com/office/drawing/2014/main" id="{E4664395-B72E-BA85-40AC-304674510452}"/>
              </a:ext>
            </a:extLst>
          </p:cNvPr>
          <p:cNvSpPr>
            <a:spLocks noGrp="1"/>
          </p:cNvSpPr>
          <p:nvPr>
            <p:ph type="sldNum" sz="quarter" idx="12"/>
          </p:nvPr>
        </p:nvSpPr>
        <p:spPr/>
        <p:txBody>
          <a:bodyPr/>
          <a:lstStyle/>
          <a:p>
            <a:fld id="{7D9C5EE9-677C-4687-B0B8-2BD0DFADC29C}" type="slidenum">
              <a:rPr lang="en-US" smtClean="0"/>
              <a:t>‹#›</a:t>
            </a:fld>
            <a:endParaRPr lang="en-US"/>
          </a:p>
        </p:txBody>
      </p:sp>
    </p:spTree>
    <p:extLst>
      <p:ext uri="{BB962C8B-B14F-4D97-AF65-F5344CB8AC3E}">
        <p14:creationId xmlns:p14="http://schemas.microsoft.com/office/powerpoint/2010/main" val="31987224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D4378-F6E2-E25F-1F83-38759D84F8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5D5AC2-6A23-8ADB-FDC5-C9754B4517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BBD9CE-9FDD-FF44-6654-E7DC9284A40E}"/>
              </a:ext>
            </a:extLst>
          </p:cNvPr>
          <p:cNvSpPr>
            <a:spLocks noGrp="1"/>
          </p:cNvSpPr>
          <p:nvPr>
            <p:ph type="dt" sz="half" idx="10"/>
          </p:nvPr>
        </p:nvSpPr>
        <p:spPr/>
        <p:txBody>
          <a:bodyPr/>
          <a:lstStyle/>
          <a:p>
            <a:r>
              <a:rPr lang="en-US"/>
              <a:t>12/5/2025</a:t>
            </a:r>
          </a:p>
        </p:txBody>
      </p:sp>
      <p:sp>
        <p:nvSpPr>
          <p:cNvPr id="5" name="Footer Placeholder 4">
            <a:extLst>
              <a:ext uri="{FF2B5EF4-FFF2-40B4-BE49-F238E27FC236}">
                <a16:creationId xmlns:a16="http://schemas.microsoft.com/office/drawing/2014/main" id="{F3F16E87-CF86-E6E1-C350-17BCA320CA31}"/>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79397942-5ABE-4787-9CAA-72E69F6161E4}"/>
              </a:ext>
            </a:extLst>
          </p:cNvPr>
          <p:cNvSpPr>
            <a:spLocks noGrp="1"/>
          </p:cNvSpPr>
          <p:nvPr>
            <p:ph type="sldNum" sz="quarter" idx="12"/>
          </p:nvPr>
        </p:nvSpPr>
        <p:spPr/>
        <p:txBody>
          <a:bodyPr/>
          <a:lstStyle/>
          <a:p>
            <a:fld id="{7D9C5EE9-677C-4687-B0B8-2BD0DFADC29C}" type="slidenum">
              <a:rPr lang="en-US" smtClean="0"/>
              <a:t>‹#›</a:t>
            </a:fld>
            <a:endParaRPr lang="en-US"/>
          </a:p>
        </p:txBody>
      </p:sp>
    </p:spTree>
    <p:extLst>
      <p:ext uri="{BB962C8B-B14F-4D97-AF65-F5344CB8AC3E}">
        <p14:creationId xmlns:p14="http://schemas.microsoft.com/office/powerpoint/2010/main" val="38804193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9A1870-736B-FD65-01D8-81DD366D5A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E213F8-E609-029F-B7A9-8E8D27E67F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75D595-7F66-3139-0FFC-9007FDD30FA1}"/>
              </a:ext>
            </a:extLst>
          </p:cNvPr>
          <p:cNvSpPr>
            <a:spLocks noGrp="1"/>
          </p:cNvSpPr>
          <p:nvPr>
            <p:ph type="dt" sz="half" idx="10"/>
          </p:nvPr>
        </p:nvSpPr>
        <p:spPr/>
        <p:txBody>
          <a:bodyPr/>
          <a:lstStyle/>
          <a:p>
            <a:r>
              <a:rPr lang="en-US"/>
              <a:t>12/5/2025</a:t>
            </a:r>
          </a:p>
        </p:txBody>
      </p:sp>
      <p:sp>
        <p:nvSpPr>
          <p:cNvPr id="5" name="Footer Placeholder 4">
            <a:extLst>
              <a:ext uri="{FF2B5EF4-FFF2-40B4-BE49-F238E27FC236}">
                <a16:creationId xmlns:a16="http://schemas.microsoft.com/office/drawing/2014/main" id="{1DDF1538-9580-0C06-2536-A423254FC3AA}"/>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E505E19E-1497-3B2B-CB0B-13EEEA195068}"/>
              </a:ext>
            </a:extLst>
          </p:cNvPr>
          <p:cNvSpPr>
            <a:spLocks noGrp="1"/>
          </p:cNvSpPr>
          <p:nvPr>
            <p:ph type="sldNum" sz="quarter" idx="12"/>
          </p:nvPr>
        </p:nvSpPr>
        <p:spPr/>
        <p:txBody>
          <a:bodyPr/>
          <a:lstStyle/>
          <a:p>
            <a:fld id="{7D9C5EE9-677C-4687-B0B8-2BD0DFADC29C}" type="slidenum">
              <a:rPr lang="en-US" smtClean="0"/>
              <a:t>‹#›</a:t>
            </a:fld>
            <a:endParaRPr lang="en-US"/>
          </a:p>
        </p:txBody>
      </p:sp>
    </p:spTree>
    <p:extLst>
      <p:ext uri="{BB962C8B-B14F-4D97-AF65-F5344CB8AC3E}">
        <p14:creationId xmlns:p14="http://schemas.microsoft.com/office/powerpoint/2010/main" val="281389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991E8-7E58-9C8E-1D32-516EC26D88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82D4AF-133D-18E9-CF22-2098E9C07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F322A9-3784-C2C4-38FB-C81DBCD294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B25AEC-0412-98AB-FD28-7EFA77527145}"/>
              </a:ext>
            </a:extLst>
          </p:cNvPr>
          <p:cNvSpPr>
            <a:spLocks noGrp="1"/>
          </p:cNvSpPr>
          <p:nvPr>
            <p:ph type="dt" sz="half" idx="10"/>
          </p:nvPr>
        </p:nvSpPr>
        <p:spPr/>
        <p:txBody>
          <a:bodyPr/>
          <a:lstStyle/>
          <a:p>
            <a:r>
              <a:rPr lang="en-US"/>
              <a:t>12/5/2025</a:t>
            </a:r>
          </a:p>
        </p:txBody>
      </p:sp>
      <p:sp>
        <p:nvSpPr>
          <p:cNvPr id="6" name="Footer Placeholder 5">
            <a:extLst>
              <a:ext uri="{FF2B5EF4-FFF2-40B4-BE49-F238E27FC236}">
                <a16:creationId xmlns:a16="http://schemas.microsoft.com/office/drawing/2014/main" id="{01CD1176-F8FD-2CB4-4AD9-9C103A665B43}"/>
              </a:ext>
            </a:extLst>
          </p:cNvPr>
          <p:cNvSpPr>
            <a:spLocks noGrp="1"/>
          </p:cNvSpPr>
          <p:nvPr>
            <p:ph type="ftr" sz="quarter" idx="11"/>
          </p:nvPr>
        </p:nvSpPr>
        <p:spPr/>
        <p:txBody>
          <a:bodyPr/>
          <a:lstStyle/>
          <a:p>
            <a:r>
              <a:rPr lang="en-US"/>
              <a:t>ePIC General Meeting</a:t>
            </a:r>
          </a:p>
        </p:txBody>
      </p:sp>
      <p:sp>
        <p:nvSpPr>
          <p:cNvPr id="7" name="Slide Number Placeholder 6">
            <a:extLst>
              <a:ext uri="{FF2B5EF4-FFF2-40B4-BE49-F238E27FC236}">
                <a16:creationId xmlns:a16="http://schemas.microsoft.com/office/drawing/2014/main" id="{2FCB3C3D-1318-EFDB-C2F7-549844E5CDD9}"/>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2415339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30000"/>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6B845-9551-8488-0E95-7AF95F7281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D57D4D-66DD-A196-D0A8-8805CE5058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40ADDD-5152-73DD-11CC-AFBE08298D13}"/>
              </a:ext>
            </a:extLst>
          </p:cNvPr>
          <p:cNvSpPr>
            <a:spLocks noGrp="1"/>
          </p:cNvSpPr>
          <p:nvPr>
            <p:ph type="dt" sz="half" idx="10"/>
          </p:nvPr>
        </p:nvSpPr>
        <p:spPr/>
        <p:txBody>
          <a:bodyPr/>
          <a:lstStyle/>
          <a:p>
            <a:r>
              <a:rPr lang="en-US"/>
              <a:t>12/5/2025</a:t>
            </a:r>
          </a:p>
        </p:txBody>
      </p:sp>
      <p:sp>
        <p:nvSpPr>
          <p:cNvPr id="5" name="Footer Placeholder 4">
            <a:extLst>
              <a:ext uri="{FF2B5EF4-FFF2-40B4-BE49-F238E27FC236}">
                <a16:creationId xmlns:a16="http://schemas.microsoft.com/office/drawing/2014/main" id="{5959CBD8-7511-A28A-2586-7ABB5F707AC2}"/>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9B0AD182-9F01-4238-3E61-32F245760C60}"/>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31898898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BE01F-402B-896B-075E-8B52C03B85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5BD732-D622-D697-7848-0C60AE57E0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0CEBB6-0851-0996-41E2-CD4C20193D3F}"/>
              </a:ext>
            </a:extLst>
          </p:cNvPr>
          <p:cNvSpPr>
            <a:spLocks noGrp="1"/>
          </p:cNvSpPr>
          <p:nvPr>
            <p:ph type="dt" sz="half" idx="10"/>
          </p:nvPr>
        </p:nvSpPr>
        <p:spPr/>
        <p:txBody>
          <a:bodyPr/>
          <a:lstStyle/>
          <a:p>
            <a:r>
              <a:rPr lang="en-US"/>
              <a:t>12/5/2025</a:t>
            </a:r>
          </a:p>
        </p:txBody>
      </p:sp>
      <p:sp>
        <p:nvSpPr>
          <p:cNvPr id="5" name="Footer Placeholder 4">
            <a:extLst>
              <a:ext uri="{FF2B5EF4-FFF2-40B4-BE49-F238E27FC236}">
                <a16:creationId xmlns:a16="http://schemas.microsoft.com/office/drawing/2014/main" id="{094A2124-1FF5-0D00-9D1D-75F1B6E5EFDA}"/>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3F0A1524-79FD-873B-B8AB-264A11B39137}"/>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8406525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397D3-26E5-3B41-5D7F-5E9416CBCE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84A382-22CC-D083-9CD5-3AB354029F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3C9DF4-3875-85D0-B28E-94494689C565}"/>
              </a:ext>
            </a:extLst>
          </p:cNvPr>
          <p:cNvSpPr>
            <a:spLocks noGrp="1"/>
          </p:cNvSpPr>
          <p:nvPr>
            <p:ph type="dt" sz="half" idx="10"/>
          </p:nvPr>
        </p:nvSpPr>
        <p:spPr/>
        <p:txBody>
          <a:bodyPr/>
          <a:lstStyle/>
          <a:p>
            <a:r>
              <a:rPr lang="en-US"/>
              <a:t>12/5/2025</a:t>
            </a:r>
          </a:p>
        </p:txBody>
      </p:sp>
      <p:sp>
        <p:nvSpPr>
          <p:cNvPr id="5" name="Footer Placeholder 4">
            <a:extLst>
              <a:ext uri="{FF2B5EF4-FFF2-40B4-BE49-F238E27FC236}">
                <a16:creationId xmlns:a16="http://schemas.microsoft.com/office/drawing/2014/main" id="{BBD3D6A2-64B4-C0E6-A47B-5E668C46346E}"/>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B14AB46D-86E4-4FA0-0887-108854F98E0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4167096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991E8-7E58-9C8E-1D32-516EC26D88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82D4AF-133D-18E9-CF22-2098E9C07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F322A9-3784-C2C4-38FB-C81DBCD294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B25AEC-0412-98AB-FD28-7EFA77527145}"/>
              </a:ext>
            </a:extLst>
          </p:cNvPr>
          <p:cNvSpPr>
            <a:spLocks noGrp="1"/>
          </p:cNvSpPr>
          <p:nvPr>
            <p:ph type="dt" sz="half" idx="10"/>
          </p:nvPr>
        </p:nvSpPr>
        <p:spPr/>
        <p:txBody>
          <a:bodyPr/>
          <a:lstStyle/>
          <a:p>
            <a:r>
              <a:rPr lang="en-US"/>
              <a:t>12/5/2025</a:t>
            </a:r>
          </a:p>
        </p:txBody>
      </p:sp>
      <p:sp>
        <p:nvSpPr>
          <p:cNvPr id="6" name="Footer Placeholder 5">
            <a:extLst>
              <a:ext uri="{FF2B5EF4-FFF2-40B4-BE49-F238E27FC236}">
                <a16:creationId xmlns:a16="http://schemas.microsoft.com/office/drawing/2014/main" id="{01CD1176-F8FD-2CB4-4AD9-9C103A665B43}"/>
              </a:ext>
            </a:extLst>
          </p:cNvPr>
          <p:cNvSpPr>
            <a:spLocks noGrp="1"/>
          </p:cNvSpPr>
          <p:nvPr>
            <p:ph type="ftr" sz="quarter" idx="11"/>
          </p:nvPr>
        </p:nvSpPr>
        <p:spPr/>
        <p:txBody>
          <a:bodyPr/>
          <a:lstStyle/>
          <a:p>
            <a:r>
              <a:rPr lang="en-US"/>
              <a:t>ePIC General Meeting</a:t>
            </a:r>
          </a:p>
        </p:txBody>
      </p:sp>
      <p:sp>
        <p:nvSpPr>
          <p:cNvPr id="7" name="Slide Number Placeholder 6">
            <a:extLst>
              <a:ext uri="{FF2B5EF4-FFF2-40B4-BE49-F238E27FC236}">
                <a16:creationId xmlns:a16="http://schemas.microsoft.com/office/drawing/2014/main" id="{2FCB3C3D-1318-EFDB-C2F7-549844E5CDD9}"/>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5709786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2FC24-176B-5708-56AB-20547320AA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75511F-C5BC-D4A0-5CDB-7008E780CC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67D202-A3AD-C87E-E899-06F554BA29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DCB123-703D-2800-97F4-A2467204A5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8AFE6E-4586-3040-72DD-058A028F8F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855D26-1F68-200C-91E8-DD30A7C85020}"/>
              </a:ext>
            </a:extLst>
          </p:cNvPr>
          <p:cNvSpPr>
            <a:spLocks noGrp="1"/>
          </p:cNvSpPr>
          <p:nvPr>
            <p:ph type="dt" sz="half" idx="10"/>
          </p:nvPr>
        </p:nvSpPr>
        <p:spPr/>
        <p:txBody>
          <a:bodyPr/>
          <a:lstStyle/>
          <a:p>
            <a:r>
              <a:rPr lang="en-US"/>
              <a:t>12/5/2025</a:t>
            </a:r>
          </a:p>
        </p:txBody>
      </p:sp>
      <p:sp>
        <p:nvSpPr>
          <p:cNvPr id="8" name="Footer Placeholder 7">
            <a:extLst>
              <a:ext uri="{FF2B5EF4-FFF2-40B4-BE49-F238E27FC236}">
                <a16:creationId xmlns:a16="http://schemas.microsoft.com/office/drawing/2014/main" id="{4CEC0213-F391-E86F-E0D7-F9080ACDBF0D}"/>
              </a:ext>
            </a:extLst>
          </p:cNvPr>
          <p:cNvSpPr>
            <a:spLocks noGrp="1"/>
          </p:cNvSpPr>
          <p:nvPr>
            <p:ph type="ftr" sz="quarter" idx="11"/>
          </p:nvPr>
        </p:nvSpPr>
        <p:spPr/>
        <p:txBody>
          <a:bodyPr/>
          <a:lstStyle/>
          <a:p>
            <a:r>
              <a:rPr lang="en-US"/>
              <a:t>ePIC General Meeting</a:t>
            </a:r>
          </a:p>
        </p:txBody>
      </p:sp>
      <p:sp>
        <p:nvSpPr>
          <p:cNvPr id="9" name="Slide Number Placeholder 8">
            <a:extLst>
              <a:ext uri="{FF2B5EF4-FFF2-40B4-BE49-F238E27FC236}">
                <a16:creationId xmlns:a16="http://schemas.microsoft.com/office/drawing/2014/main" id="{EF01F6C0-C02E-41F7-7624-1F211EE10637}"/>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30742504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CC3C1-03E4-626B-6509-5FCF893713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54602D-309E-D848-B30A-670F020C34ED}"/>
              </a:ext>
            </a:extLst>
          </p:cNvPr>
          <p:cNvSpPr>
            <a:spLocks noGrp="1"/>
          </p:cNvSpPr>
          <p:nvPr>
            <p:ph type="dt" sz="half" idx="10"/>
          </p:nvPr>
        </p:nvSpPr>
        <p:spPr/>
        <p:txBody>
          <a:bodyPr/>
          <a:lstStyle/>
          <a:p>
            <a:r>
              <a:rPr lang="en-US"/>
              <a:t>12/5/2025</a:t>
            </a:r>
          </a:p>
        </p:txBody>
      </p:sp>
      <p:sp>
        <p:nvSpPr>
          <p:cNvPr id="4" name="Footer Placeholder 3">
            <a:extLst>
              <a:ext uri="{FF2B5EF4-FFF2-40B4-BE49-F238E27FC236}">
                <a16:creationId xmlns:a16="http://schemas.microsoft.com/office/drawing/2014/main" id="{B50CDDC2-FA23-DA00-4444-2D07EAF24DEF}"/>
              </a:ext>
            </a:extLst>
          </p:cNvPr>
          <p:cNvSpPr>
            <a:spLocks noGrp="1"/>
          </p:cNvSpPr>
          <p:nvPr>
            <p:ph type="ftr" sz="quarter" idx="11"/>
          </p:nvPr>
        </p:nvSpPr>
        <p:spPr/>
        <p:txBody>
          <a:bodyPr/>
          <a:lstStyle/>
          <a:p>
            <a:r>
              <a:rPr lang="en-US"/>
              <a:t>ePIC General Meeting</a:t>
            </a:r>
          </a:p>
        </p:txBody>
      </p:sp>
      <p:sp>
        <p:nvSpPr>
          <p:cNvPr id="5" name="Slide Number Placeholder 4">
            <a:extLst>
              <a:ext uri="{FF2B5EF4-FFF2-40B4-BE49-F238E27FC236}">
                <a16:creationId xmlns:a16="http://schemas.microsoft.com/office/drawing/2014/main" id="{68966360-FD7F-85A3-F579-AA3338FEC7D8}"/>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40010451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4B827B-B882-EF08-B94B-BC4EC3D6F535}"/>
              </a:ext>
            </a:extLst>
          </p:cNvPr>
          <p:cNvSpPr>
            <a:spLocks noGrp="1"/>
          </p:cNvSpPr>
          <p:nvPr>
            <p:ph type="dt" sz="half" idx="10"/>
          </p:nvPr>
        </p:nvSpPr>
        <p:spPr/>
        <p:txBody>
          <a:bodyPr/>
          <a:lstStyle/>
          <a:p>
            <a:r>
              <a:rPr lang="en-US"/>
              <a:t>12/5/2025</a:t>
            </a:r>
          </a:p>
        </p:txBody>
      </p:sp>
      <p:sp>
        <p:nvSpPr>
          <p:cNvPr id="3" name="Footer Placeholder 2">
            <a:extLst>
              <a:ext uri="{FF2B5EF4-FFF2-40B4-BE49-F238E27FC236}">
                <a16:creationId xmlns:a16="http://schemas.microsoft.com/office/drawing/2014/main" id="{51B89B48-3C65-1306-B9D4-327B80F52A77}"/>
              </a:ext>
            </a:extLst>
          </p:cNvPr>
          <p:cNvSpPr>
            <a:spLocks noGrp="1"/>
          </p:cNvSpPr>
          <p:nvPr>
            <p:ph type="ftr" sz="quarter" idx="11"/>
          </p:nvPr>
        </p:nvSpPr>
        <p:spPr/>
        <p:txBody>
          <a:bodyPr/>
          <a:lstStyle/>
          <a:p>
            <a:r>
              <a:rPr lang="en-US"/>
              <a:t>ePIC General Meeting</a:t>
            </a:r>
          </a:p>
        </p:txBody>
      </p:sp>
      <p:sp>
        <p:nvSpPr>
          <p:cNvPr id="4" name="Slide Number Placeholder 3">
            <a:extLst>
              <a:ext uri="{FF2B5EF4-FFF2-40B4-BE49-F238E27FC236}">
                <a16:creationId xmlns:a16="http://schemas.microsoft.com/office/drawing/2014/main" id="{EB6D6E66-4D34-308B-F928-8D840B0E3B4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1935801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FB975-3C76-A5B6-03AA-7AC63BB7BD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908828-AC71-580F-80EF-6A433FFFFA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97CEB2-9E6E-C5BF-873F-165920CCA4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534356-4E42-BF9D-CB81-6773A644B92D}"/>
              </a:ext>
            </a:extLst>
          </p:cNvPr>
          <p:cNvSpPr>
            <a:spLocks noGrp="1"/>
          </p:cNvSpPr>
          <p:nvPr>
            <p:ph type="dt" sz="half" idx="10"/>
          </p:nvPr>
        </p:nvSpPr>
        <p:spPr/>
        <p:txBody>
          <a:bodyPr/>
          <a:lstStyle/>
          <a:p>
            <a:r>
              <a:rPr lang="en-US"/>
              <a:t>12/5/2025</a:t>
            </a:r>
          </a:p>
        </p:txBody>
      </p:sp>
      <p:sp>
        <p:nvSpPr>
          <p:cNvPr id="6" name="Footer Placeholder 5">
            <a:extLst>
              <a:ext uri="{FF2B5EF4-FFF2-40B4-BE49-F238E27FC236}">
                <a16:creationId xmlns:a16="http://schemas.microsoft.com/office/drawing/2014/main" id="{F32E8D09-8B4B-D8F3-D8D7-4F1FCA32981B}"/>
              </a:ext>
            </a:extLst>
          </p:cNvPr>
          <p:cNvSpPr>
            <a:spLocks noGrp="1"/>
          </p:cNvSpPr>
          <p:nvPr>
            <p:ph type="ftr" sz="quarter" idx="11"/>
          </p:nvPr>
        </p:nvSpPr>
        <p:spPr/>
        <p:txBody>
          <a:bodyPr/>
          <a:lstStyle/>
          <a:p>
            <a:r>
              <a:rPr lang="en-US"/>
              <a:t>ePIC General Meeting</a:t>
            </a:r>
          </a:p>
        </p:txBody>
      </p:sp>
      <p:sp>
        <p:nvSpPr>
          <p:cNvPr id="7" name="Slide Number Placeholder 6">
            <a:extLst>
              <a:ext uri="{FF2B5EF4-FFF2-40B4-BE49-F238E27FC236}">
                <a16:creationId xmlns:a16="http://schemas.microsoft.com/office/drawing/2014/main" id="{8F522E60-46A7-473C-0F1F-79037FEDC2D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6053578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90046-A409-B36B-0483-B5070C3D93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34E26B-AE0F-8A59-618E-10CEDDB264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06652A-0F6C-C445-0475-70FA071341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3A17E3-2E60-0D8A-A502-DE4F23B4509C}"/>
              </a:ext>
            </a:extLst>
          </p:cNvPr>
          <p:cNvSpPr>
            <a:spLocks noGrp="1"/>
          </p:cNvSpPr>
          <p:nvPr>
            <p:ph type="dt" sz="half" idx="10"/>
          </p:nvPr>
        </p:nvSpPr>
        <p:spPr/>
        <p:txBody>
          <a:bodyPr/>
          <a:lstStyle/>
          <a:p>
            <a:r>
              <a:rPr lang="en-US"/>
              <a:t>12/5/2025</a:t>
            </a:r>
          </a:p>
        </p:txBody>
      </p:sp>
      <p:sp>
        <p:nvSpPr>
          <p:cNvPr id="6" name="Footer Placeholder 5">
            <a:extLst>
              <a:ext uri="{FF2B5EF4-FFF2-40B4-BE49-F238E27FC236}">
                <a16:creationId xmlns:a16="http://schemas.microsoft.com/office/drawing/2014/main" id="{24EAC12B-5593-0FAE-01CA-06B9DBCE890F}"/>
              </a:ext>
            </a:extLst>
          </p:cNvPr>
          <p:cNvSpPr>
            <a:spLocks noGrp="1"/>
          </p:cNvSpPr>
          <p:nvPr>
            <p:ph type="ftr" sz="quarter" idx="11"/>
          </p:nvPr>
        </p:nvSpPr>
        <p:spPr/>
        <p:txBody>
          <a:bodyPr/>
          <a:lstStyle/>
          <a:p>
            <a:r>
              <a:rPr lang="en-US"/>
              <a:t>ePIC General Meeting</a:t>
            </a:r>
          </a:p>
        </p:txBody>
      </p:sp>
      <p:sp>
        <p:nvSpPr>
          <p:cNvPr id="7" name="Slide Number Placeholder 6">
            <a:extLst>
              <a:ext uri="{FF2B5EF4-FFF2-40B4-BE49-F238E27FC236}">
                <a16:creationId xmlns:a16="http://schemas.microsoft.com/office/drawing/2014/main" id="{BC03083A-0444-8F96-5D17-8A51D0FF249B}"/>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36128690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8EAA9-FD5C-FB10-5E29-583D9563D9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2E0C21-CAF2-8240-D002-C94BB8AD4A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D8ADFB-0727-ACB3-0B41-39AEC1F32A2C}"/>
              </a:ext>
            </a:extLst>
          </p:cNvPr>
          <p:cNvSpPr>
            <a:spLocks noGrp="1"/>
          </p:cNvSpPr>
          <p:nvPr>
            <p:ph type="dt" sz="half" idx="10"/>
          </p:nvPr>
        </p:nvSpPr>
        <p:spPr/>
        <p:txBody>
          <a:bodyPr/>
          <a:lstStyle/>
          <a:p>
            <a:r>
              <a:rPr lang="en-US"/>
              <a:t>12/5/2025</a:t>
            </a:r>
          </a:p>
        </p:txBody>
      </p:sp>
      <p:sp>
        <p:nvSpPr>
          <p:cNvPr id="5" name="Footer Placeholder 4">
            <a:extLst>
              <a:ext uri="{FF2B5EF4-FFF2-40B4-BE49-F238E27FC236}">
                <a16:creationId xmlns:a16="http://schemas.microsoft.com/office/drawing/2014/main" id="{A141AE20-ACDE-5B8A-6842-D0FD18AA2E81}"/>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14C6B906-77A9-191C-0750-487D682D13E5}"/>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4058914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2FC24-176B-5708-56AB-20547320AA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75511F-C5BC-D4A0-5CDB-7008E780CC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67D202-A3AD-C87E-E899-06F554BA29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DCB123-703D-2800-97F4-A2467204A5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8AFE6E-4586-3040-72DD-058A028F8F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855D26-1F68-200C-91E8-DD30A7C85020}"/>
              </a:ext>
            </a:extLst>
          </p:cNvPr>
          <p:cNvSpPr>
            <a:spLocks noGrp="1"/>
          </p:cNvSpPr>
          <p:nvPr>
            <p:ph type="dt" sz="half" idx="10"/>
          </p:nvPr>
        </p:nvSpPr>
        <p:spPr/>
        <p:txBody>
          <a:bodyPr/>
          <a:lstStyle/>
          <a:p>
            <a:r>
              <a:rPr lang="en-US"/>
              <a:t>12/5/2025</a:t>
            </a:r>
          </a:p>
        </p:txBody>
      </p:sp>
      <p:sp>
        <p:nvSpPr>
          <p:cNvPr id="8" name="Footer Placeholder 7">
            <a:extLst>
              <a:ext uri="{FF2B5EF4-FFF2-40B4-BE49-F238E27FC236}">
                <a16:creationId xmlns:a16="http://schemas.microsoft.com/office/drawing/2014/main" id="{4CEC0213-F391-E86F-E0D7-F9080ACDBF0D}"/>
              </a:ext>
            </a:extLst>
          </p:cNvPr>
          <p:cNvSpPr>
            <a:spLocks noGrp="1"/>
          </p:cNvSpPr>
          <p:nvPr>
            <p:ph type="ftr" sz="quarter" idx="11"/>
          </p:nvPr>
        </p:nvSpPr>
        <p:spPr/>
        <p:txBody>
          <a:bodyPr/>
          <a:lstStyle/>
          <a:p>
            <a:r>
              <a:rPr lang="en-US"/>
              <a:t>ePIC General Meeting</a:t>
            </a:r>
          </a:p>
        </p:txBody>
      </p:sp>
      <p:sp>
        <p:nvSpPr>
          <p:cNvPr id="9" name="Slide Number Placeholder 8">
            <a:extLst>
              <a:ext uri="{FF2B5EF4-FFF2-40B4-BE49-F238E27FC236}">
                <a16:creationId xmlns:a16="http://schemas.microsoft.com/office/drawing/2014/main" id="{EF01F6C0-C02E-41F7-7624-1F211EE10637}"/>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1445004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70B496-BCD1-C439-2F1B-3F41C2831F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ECC6F7-725F-20A8-3417-6C523576E0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40F375-C9CC-DEF1-A546-790055B0BE66}"/>
              </a:ext>
            </a:extLst>
          </p:cNvPr>
          <p:cNvSpPr>
            <a:spLocks noGrp="1"/>
          </p:cNvSpPr>
          <p:nvPr>
            <p:ph type="dt" sz="half" idx="10"/>
          </p:nvPr>
        </p:nvSpPr>
        <p:spPr/>
        <p:txBody>
          <a:bodyPr/>
          <a:lstStyle/>
          <a:p>
            <a:r>
              <a:rPr lang="en-US"/>
              <a:t>12/5/2025</a:t>
            </a:r>
          </a:p>
        </p:txBody>
      </p:sp>
      <p:sp>
        <p:nvSpPr>
          <p:cNvPr id="5" name="Footer Placeholder 4">
            <a:extLst>
              <a:ext uri="{FF2B5EF4-FFF2-40B4-BE49-F238E27FC236}">
                <a16:creationId xmlns:a16="http://schemas.microsoft.com/office/drawing/2014/main" id="{133C2972-7336-1AFA-EC13-3993874190C5}"/>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B3788EB3-F852-190D-3BEB-C3CCF3CC042A}"/>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32261695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B319A-3F3A-9009-314E-DECA45FCF42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721D2B-4886-2804-1395-95371D532F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2EAFF4-7796-DE59-6440-448535F515E5}"/>
              </a:ext>
            </a:extLst>
          </p:cNvPr>
          <p:cNvSpPr>
            <a:spLocks noGrp="1"/>
          </p:cNvSpPr>
          <p:nvPr>
            <p:ph type="dt" sz="half" idx="10"/>
          </p:nvPr>
        </p:nvSpPr>
        <p:spPr/>
        <p:txBody>
          <a:bodyPr/>
          <a:lstStyle/>
          <a:p>
            <a:r>
              <a:rPr lang="en-US"/>
              <a:t>12/5/2025</a:t>
            </a:r>
          </a:p>
        </p:txBody>
      </p:sp>
      <p:sp>
        <p:nvSpPr>
          <p:cNvPr id="5" name="Footer Placeholder 4">
            <a:extLst>
              <a:ext uri="{FF2B5EF4-FFF2-40B4-BE49-F238E27FC236}">
                <a16:creationId xmlns:a16="http://schemas.microsoft.com/office/drawing/2014/main" id="{D1A08651-061B-B44F-E8F0-4B7046338D41}"/>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E3586D0D-4E59-BF1B-9108-07CE154C0120}"/>
              </a:ext>
            </a:extLst>
          </p:cNvPr>
          <p:cNvSpPr>
            <a:spLocks noGrp="1"/>
          </p:cNvSpPr>
          <p:nvPr>
            <p:ph type="sldNum" sz="quarter" idx="12"/>
          </p:nvPr>
        </p:nvSpPr>
        <p:spPr/>
        <p:txBody>
          <a:bodyPr/>
          <a:lstStyle/>
          <a:p>
            <a:fld id="{7D9C5EE9-677C-4687-B0B8-2BD0DFADC29C}" type="slidenum">
              <a:rPr lang="en-US" smtClean="0"/>
              <a:t>‹#›</a:t>
            </a:fld>
            <a:endParaRPr lang="en-US"/>
          </a:p>
        </p:txBody>
      </p:sp>
    </p:spTree>
    <p:extLst>
      <p:ext uri="{BB962C8B-B14F-4D97-AF65-F5344CB8AC3E}">
        <p14:creationId xmlns:p14="http://schemas.microsoft.com/office/powerpoint/2010/main" val="39969214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878B2-A140-E8D1-B217-D0903D2D66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293C3C-6CDE-6A72-2317-D1CB6B602C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F1C7CA-3765-D5F6-B2F5-F6BCADE2AA5B}"/>
              </a:ext>
            </a:extLst>
          </p:cNvPr>
          <p:cNvSpPr>
            <a:spLocks noGrp="1"/>
          </p:cNvSpPr>
          <p:nvPr>
            <p:ph type="dt" sz="half" idx="10"/>
          </p:nvPr>
        </p:nvSpPr>
        <p:spPr/>
        <p:txBody>
          <a:bodyPr/>
          <a:lstStyle/>
          <a:p>
            <a:r>
              <a:rPr lang="en-US"/>
              <a:t>12/5/2025</a:t>
            </a:r>
          </a:p>
        </p:txBody>
      </p:sp>
      <p:sp>
        <p:nvSpPr>
          <p:cNvPr id="5" name="Footer Placeholder 4">
            <a:extLst>
              <a:ext uri="{FF2B5EF4-FFF2-40B4-BE49-F238E27FC236}">
                <a16:creationId xmlns:a16="http://schemas.microsoft.com/office/drawing/2014/main" id="{681AC08C-AD2F-51DA-9757-F0B06FADEF1B}"/>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03A023EE-73AF-18B3-DC91-19CE7B35CECD}"/>
              </a:ext>
            </a:extLst>
          </p:cNvPr>
          <p:cNvSpPr>
            <a:spLocks noGrp="1"/>
          </p:cNvSpPr>
          <p:nvPr>
            <p:ph type="sldNum" sz="quarter" idx="12"/>
          </p:nvPr>
        </p:nvSpPr>
        <p:spPr/>
        <p:txBody>
          <a:bodyPr/>
          <a:lstStyle/>
          <a:p>
            <a:fld id="{7D9C5EE9-677C-4687-B0B8-2BD0DFADC29C}" type="slidenum">
              <a:rPr lang="en-US" smtClean="0"/>
              <a:t>‹#›</a:t>
            </a:fld>
            <a:endParaRPr lang="en-US"/>
          </a:p>
        </p:txBody>
      </p:sp>
    </p:spTree>
    <p:extLst>
      <p:ext uri="{BB962C8B-B14F-4D97-AF65-F5344CB8AC3E}">
        <p14:creationId xmlns:p14="http://schemas.microsoft.com/office/powerpoint/2010/main" val="682482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B2D4C-BC36-4366-6159-17F0395422CA}"/>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12DD18-C454-E0C9-EE07-0D4FB14B206B}"/>
              </a:ext>
            </a:extLst>
          </p:cNvPr>
          <p:cNvSpPr>
            <a:spLocks noGrp="1"/>
          </p:cNvSpPr>
          <p:nvPr>
            <p:ph type="body" idx="1"/>
          </p:nvPr>
        </p:nvSpPr>
        <p:spPr>
          <a:xfrm>
            <a:off x="831850" y="4589464"/>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BD3C1A-6EC2-DE88-7CED-BB7B3750D5F3}"/>
              </a:ext>
            </a:extLst>
          </p:cNvPr>
          <p:cNvSpPr>
            <a:spLocks noGrp="1"/>
          </p:cNvSpPr>
          <p:nvPr>
            <p:ph type="dt" sz="half" idx="10"/>
          </p:nvPr>
        </p:nvSpPr>
        <p:spPr/>
        <p:txBody>
          <a:bodyPr/>
          <a:lstStyle/>
          <a:p>
            <a:r>
              <a:rPr lang="en-US"/>
              <a:t>12/5/2025</a:t>
            </a:r>
          </a:p>
        </p:txBody>
      </p:sp>
      <p:sp>
        <p:nvSpPr>
          <p:cNvPr id="5" name="Footer Placeholder 4">
            <a:extLst>
              <a:ext uri="{FF2B5EF4-FFF2-40B4-BE49-F238E27FC236}">
                <a16:creationId xmlns:a16="http://schemas.microsoft.com/office/drawing/2014/main" id="{7A20092B-CDFA-90B0-7611-238DB231E860}"/>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BDB75ABB-A2AA-E2E5-3870-2DF3EDC284FD}"/>
              </a:ext>
            </a:extLst>
          </p:cNvPr>
          <p:cNvSpPr>
            <a:spLocks noGrp="1"/>
          </p:cNvSpPr>
          <p:nvPr>
            <p:ph type="sldNum" sz="quarter" idx="12"/>
          </p:nvPr>
        </p:nvSpPr>
        <p:spPr/>
        <p:txBody>
          <a:bodyPr/>
          <a:lstStyle/>
          <a:p>
            <a:fld id="{7D9C5EE9-677C-4687-B0B8-2BD0DFADC29C}" type="slidenum">
              <a:rPr lang="en-US" smtClean="0"/>
              <a:t>‹#›</a:t>
            </a:fld>
            <a:endParaRPr lang="en-US"/>
          </a:p>
        </p:txBody>
      </p:sp>
    </p:spTree>
    <p:extLst>
      <p:ext uri="{BB962C8B-B14F-4D97-AF65-F5344CB8AC3E}">
        <p14:creationId xmlns:p14="http://schemas.microsoft.com/office/powerpoint/2010/main" val="8958779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DE59C-143E-9E66-C7ED-2469208F6D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E6C10E-A942-7218-20D1-5864C57C471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DFB0B5-789C-7873-DA0E-F609CA53EC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01F59D-ED88-5385-9CDC-6FBB73D9198C}"/>
              </a:ext>
            </a:extLst>
          </p:cNvPr>
          <p:cNvSpPr>
            <a:spLocks noGrp="1"/>
          </p:cNvSpPr>
          <p:nvPr>
            <p:ph type="dt" sz="half" idx="10"/>
          </p:nvPr>
        </p:nvSpPr>
        <p:spPr/>
        <p:txBody>
          <a:bodyPr/>
          <a:lstStyle/>
          <a:p>
            <a:r>
              <a:rPr lang="en-US"/>
              <a:t>12/5/2025</a:t>
            </a:r>
          </a:p>
        </p:txBody>
      </p:sp>
      <p:sp>
        <p:nvSpPr>
          <p:cNvPr id="6" name="Footer Placeholder 5">
            <a:extLst>
              <a:ext uri="{FF2B5EF4-FFF2-40B4-BE49-F238E27FC236}">
                <a16:creationId xmlns:a16="http://schemas.microsoft.com/office/drawing/2014/main" id="{DE82E058-4F38-E266-C9D0-DA51E0386752}"/>
              </a:ext>
            </a:extLst>
          </p:cNvPr>
          <p:cNvSpPr>
            <a:spLocks noGrp="1"/>
          </p:cNvSpPr>
          <p:nvPr>
            <p:ph type="ftr" sz="quarter" idx="11"/>
          </p:nvPr>
        </p:nvSpPr>
        <p:spPr/>
        <p:txBody>
          <a:bodyPr/>
          <a:lstStyle/>
          <a:p>
            <a:r>
              <a:rPr lang="en-US"/>
              <a:t>ePIC General Meeting</a:t>
            </a:r>
          </a:p>
        </p:txBody>
      </p:sp>
      <p:sp>
        <p:nvSpPr>
          <p:cNvPr id="7" name="Slide Number Placeholder 6">
            <a:extLst>
              <a:ext uri="{FF2B5EF4-FFF2-40B4-BE49-F238E27FC236}">
                <a16:creationId xmlns:a16="http://schemas.microsoft.com/office/drawing/2014/main" id="{012F6F55-F08E-BB0D-1DAD-1EFC72067B0C}"/>
              </a:ext>
            </a:extLst>
          </p:cNvPr>
          <p:cNvSpPr>
            <a:spLocks noGrp="1"/>
          </p:cNvSpPr>
          <p:nvPr>
            <p:ph type="sldNum" sz="quarter" idx="12"/>
          </p:nvPr>
        </p:nvSpPr>
        <p:spPr/>
        <p:txBody>
          <a:bodyPr/>
          <a:lstStyle/>
          <a:p>
            <a:fld id="{7D9C5EE9-677C-4687-B0B8-2BD0DFADC29C}" type="slidenum">
              <a:rPr lang="en-US" smtClean="0"/>
              <a:t>‹#›</a:t>
            </a:fld>
            <a:endParaRPr lang="en-US"/>
          </a:p>
        </p:txBody>
      </p:sp>
    </p:spTree>
    <p:extLst>
      <p:ext uri="{BB962C8B-B14F-4D97-AF65-F5344CB8AC3E}">
        <p14:creationId xmlns:p14="http://schemas.microsoft.com/office/powerpoint/2010/main" val="37771678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94283-E00E-88DE-D11C-7FC7AF2D4D0F}"/>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0629E2A-5EAF-A544-E718-F2C6420F16BC}"/>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DA5F44-773A-E2E4-E282-E08C2EC6E01E}"/>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C051F5-0341-2664-EE5B-45F406A176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4D2F2A-400E-C2B7-E092-DE572ED495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DE1C35-4DD3-9F89-B0A9-4EA6431E13A9}"/>
              </a:ext>
            </a:extLst>
          </p:cNvPr>
          <p:cNvSpPr>
            <a:spLocks noGrp="1"/>
          </p:cNvSpPr>
          <p:nvPr>
            <p:ph type="dt" sz="half" idx="10"/>
          </p:nvPr>
        </p:nvSpPr>
        <p:spPr/>
        <p:txBody>
          <a:bodyPr/>
          <a:lstStyle/>
          <a:p>
            <a:r>
              <a:rPr lang="en-US"/>
              <a:t>12/5/2025</a:t>
            </a:r>
          </a:p>
        </p:txBody>
      </p:sp>
      <p:sp>
        <p:nvSpPr>
          <p:cNvPr id="8" name="Footer Placeholder 7">
            <a:extLst>
              <a:ext uri="{FF2B5EF4-FFF2-40B4-BE49-F238E27FC236}">
                <a16:creationId xmlns:a16="http://schemas.microsoft.com/office/drawing/2014/main" id="{65178F24-D8DF-74BC-972B-79D3EF25E472}"/>
              </a:ext>
            </a:extLst>
          </p:cNvPr>
          <p:cNvSpPr>
            <a:spLocks noGrp="1"/>
          </p:cNvSpPr>
          <p:nvPr>
            <p:ph type="ftr" sz="quarter" idx="11"/>
          </p:nvPr>
        </p:nvSpPr>
        <p:spPr/>
        <p:txBody>
          <a:bodyPr/>
          <a:lstStyle/>
          <a:p>
            <a:r>
              <a:rPr lang="en-US"/>
              <a:t>ePIC General Meeting</a:t>
            </a:r>
          </a:p>
        </p:txBody>
      </p:sp>
      <p:sp>
        <p:nvSpPr>
          <p:cNvPr id="9" name="Slide Number Placeholder 8">
            <a:extLst>
              <a:ext uri="{FF2B5EF4-FFF2-40B4-BE49-F238E27FC236}">
                <a16:creationId xmlns:a16="http://schemas.microsoft.com/office/drawing/2014/main" id="{E7F2B6A9-FBB8-94F5-07CB-D1477C15A896}"/>
              </a:ext>
            </a:extLst>
          </p:cNvPr>
          <p:cNvSpPr>
            <a:spLocks noGrp="1"/>
          </p:cNvSpPr>
          <p:nvPr>
            <p:ph type="sldNum" sz="quarter" idx="12"/>
          </p:nvPr>
        </p:nvSpPr>
        <p:spPr/>
        <p:txBody>
          <a:bodyPr/>
          <a:lstStyle/>
          <a:p>
            <a:fld id="{7D9C5EE9-677C-4687-B0B8-2BD0DFADC29C}" type="slidenum">
              <a:rPr lang="en-US" smtClean="0"/>
              <a:t>‹#›</a:t>
            </a:fld>
            <a:endParaRPr lang="en-US"/>
          </a:p>
        </p:txBody>
      </p:sp>
    </p:spTree>
    <p:extLst>
      <p:ext uri="{BB962C8B-B14F-4D97-AF65-F5344CB8AC3E}">
        <p14:creationId xmlns:p14="http://schemas.microsoft.com/office/powerpoint/2010/main" val="13895250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C07A2-3CFA-096E-23CB-FD1A3E355CD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E9C896-1CC2-F1FE-4054-0E5A90AEFD7B}"/>
              </a:ext>
            </a:extLst>
          </p:cNvPr>
          <p:cNvSpPr>
            <a:spLocks noGrp="1"/>
          </p:cNvSpPr>
          <p:nvPr>
            <p:ph type="dt" sz="half" idx="10"/>
          </p:nvPr>
        </p:nvSpPr>
        <p:spPr/>
        <p:txBody>
          <a:bodyPr/>
          <a:lstStyle/>
          <a:p>
            <a:r>
              <a:rPr lang="en-US"/>
              <a:t>12/5/2025</a:t>
            </a:r>
          </a:p>
        </p:txBody>
      </p:sp>
      <p:sp>
        <p:nvSpPr>
          <p:cNvPr id="4" name="Footer Placeholder 3">
            <a:extLst>
              <a:ext uri="{FF2B5EF4-FFF2-40B4-BE49-F238E27FC236}">
                <a16:creationId xmlns:a16="http://schemas.microsoft.com/office/drawing/2014/main" id="{D94A13CA-CF0C-2C72-6DB4-48475F0D7F4E}"/>
              </a:ext>
            </a:extLst>
          </p:cNvPr>
          <p:cNvSpPr>
            <a:spLocks noGrp="1"/>
          </p:cNvSpPr>
          <p:nvPr>
            <p:ph type="ftr" sz="quarter" idx="11"/>
          </p:nvPr>
        </p:nvSpPr>
        <p:spPr/>
        <p:txBody>
          <a:bodyPr/>
          <a:lstStyle/>
          <a:p>
            <a:r>
              <a:rPr lang="en-US"/>
              <a:t>ePIC General Meeting</a:t>
            </a:r>
          </a:p>
        </p:txBody>
      </p:sp>
      <p:sp>
        <p:nvSpPr>
          <p:cNvPr id="5" name="Slide Number Placeholder 4">
            <a:extLst>
              <a:ext uri="{FF2B5EF4-FFF2-40B4-BE49-F238E27FC236}">
                <a16:creationId xmlns:a16="http://schemas.microsoft.com/office/drawing/2014/main" id="{F796B9EB-5CCB-72C1-8141-97CAD2FB96BA}"/>
              </a:ext>
            </a:extLst>
          </p:cNvPr>
          <p:cNvSpPr>
            <a:spLocks noGrp="1"/>
          </p:cNvSpPr>
          <p:nvPr>
            <p:ph type="sldNum" sz="quarter" idx="12"/>
          </p:nvPr>
        </p:nvSpPr>
        <p:spPr/>
        <p:txBody>
          <a:bodyPr/>
          <a:lstStyle/>
          <a:p>
            <a:fld id="{7D9C5EE9-677C-4687-B0B8-2BD0DFADC29C}" type="slidenum">
              <a:rPr lang="en-US" smtClean="0"/>
              <a:t>‹#›</a:t>
            </a:fld>
            <a:endParaRPr lang="en-US"/>
          </a:p>
        </p:txBody>
      </p:sp>
    </p:spTree>
    <p:extLst>
      <p:ext uri="{BB962C8B-B14F-4D97-AF65-F5344CB8AC3E}">
        <p14:creationId xmlns:p14="http://schemas.microsoft.com/office/powerpoint/2010/main" val="4861720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BCD09D-DF6E-2DD6-BFF2-6AFBF95532AF}"/>
              </a:ext>
            </a:extLst>
          </p:cNvPr>
          <p:cNvSpPr>
            <a:spLocks noGrp="1"/>
          </p:cNvSpPr>
          <p:nvPr>
            <p:ph type="dt" sz="half" idx="10"/>
          </p:nvPr>
        </p:nvSpPr>
        <p:spPr/>
        <p:txBody>
          <a:bodyPr/>
          <a:lstStyle/>
          <a:p>
            <a:r>
              <a:rPr lang="en-US"/>
              <a:t>12/5/2025</a:t>
            </a:r>
          </a:p>
        </p:txBody>
      </p:sp>
      <p:sp>
        <p:nvSpPr>
          <p:cNvPr id="3" name="Footer Placeholder 2">
            <a:extLst>
              <a:ext uri="{FF2B5EF4-FFF2-40B4-BE49-F238E27FC236}">
                <a16:creationId xmlns:a16="http://schemas.microsoft.com/office/drawing/2014/main" id="{F9253B0C-0040-80C8-5E9B-7BF8EE02F9B4}"/>
              </a:ext>
            </a:extLst>
          </p:cNvPr>
          <p:cNvSpPr>
            <a:spLocks noGrp="1"/>
          </p:cNvSpPr>
          <p:nvPr>
            <p:ph type="ftr" sz="quarter" idx="11"/>
          </p:nvPr>
        </p:nvSpPr>
        <p:spPr/>
        <p:txBody>
          <a:bodyPr/>
          <a:lstStyle/>
          <a:p>
            <a:r>
              <a:rPr lang="en-US"/>
              <a:t>ePIC General Meeting</a:t>
            </a:r>
          </a:p>
        </p:txBody>
      </p:sp>
      <p:sp>
        <p:nvSpPr>
          <p:cNvPr id="4" name="Slide Number Placeholder 3">
            <a:extLst>
              <a:ext uri="{FF2B5EF4-FFF2-40B4-BE49-F238E27FC236}">
                <a16:creationId xmlns:a16="http://schemas.microsoft.com/office/drawing/2014/main" id="{2C04A413-D277-B76C-7FCB-AE23E584CC50}"/>
              </a:ext>
            </a:extLst>
          </p:cNvPr>
          <p:cNvSpPr>
            <a:spLocks noGrp="1"/>
          </p:cNvSpPr>
          <p:nvPr>
            <p:ph type="sldNum" sz="quarter" idx="12"/>
          </p:nvPr>
        </p:nvSpPr>
        <p:spPr/>
        <p:txBody>
          <a:bodyPr/>
          <a:lstStyle/>
          <a:p>
            <a:fld id="{7D9C5EE9-677C-4687-B0B8-2BD0DFADC29C}" type="slidenum">
              <a:rPr lang="en-US" smtClean="0"/>
              <a:t>‹#›</a:t>
            </a:fld>
            <a:endParaRPr lang="en-US"/>
          </a:p>
        </p:txBody>
      </p:sp>
    </p:spTree>
    <p:extLst>
      <p:ext uri="{BB962C8B-B14F-4D97-AF65-F5344CB8AC3E}">
        <p14:creationId xmlns:p14="http://schemas.microsoft.com/office/powerpoint/2010/main" val="1475927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80E2B-704D-AEE1-C3B2-E17E3344306A}"/>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29C0B4-CEE9-4DF0-6623-390C21A0D339}"/>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0B9FB8-C7DB-2473-6484-B1A782673BAA}"/>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942067-C5E3-F452-9927-264DA64D9177}"/>
              </a:ext>
            </a:extLst>
          </p:cNvPr>
          <p:cNvSpPr>
            <a:spLocks noGrp="1"/>
          </p:cNvSpPr>
          <p:nvPr>
            <p:ph type="dt" sz="half" idx="10"/>
          </p:nvPr>
        </p:nvSpPr>
        <p:spPr/>
        <p:txBody>
          <a:bodyPr/>
          <a:lstStyle/>
          <a:p>
            <a:r>
              <a:rPr lang="en-US"/>
              <a:t>12/5/2025</a:t>
            </a:r>
          </a:p>
        </p:txBody>
      </p:sp>
      <p:sp>
        <p:nvSpPr>
          <p:cNvPr id="6" name="Footer Placeholder 5">
            <a:extLst>
              <a:ext uri="{FF2B5EF4-FFF2-40B4-BE49-F238E27FC236}">
                <a16:creationId xmlns:a16="http://schemas.microsoft.com/office/drawing/2014/main" id="{A49973F5-78D3-7BE0-24AD-529BB15EC54F}"/>
              </a:ext>
            </a:extLst>
          </p:cNvPr>
          <p:cNvSpPr>
            <a:spLocks noGrp="1"/>
          </p:cNvSpPr>
          <p:nvPr>
            <p:ph type="ftr" sz="quarter" idx="11"/>
          </p:nvPr>
        </p:nvSpPr>
        <p:spPr/>
        <p:txBody>
          <a:bodyPr/>
          <a:lstStyle/>
          <a:p>
            <a:r>
              <a:rPr lang="en-US"/>
              <a:t>ePIC General Meeting</a:t>
            </a:r>
          </a:p>
        </p:txBody>
      </p:sp>
      <p:sp>
        <p:nvSpPr>
          <p:cNvPr id="7" name="Slide Number Placeholder 6">
            <a:extLst>
              <a:ext uri="{FF2B5EF4-FFF2-40B4-BE49-F238E27FC236}">
                <a16:creationId xmlns:a16="http://schemas.microsoft.com/office/drawing/2014/main" id="{E13F6507-A1C2-40AF-4650-3FD98A8BB835}"/>
              </a:ext>
            </a:extLst>
          </p:cNvPr>
          <p:cNvSpPr>
            <a:spLocks noGrp="1"/>
          </p:cNvSpPr>
          <p:nvPr>
            <p:ph type="sldNum" sz="quarter" idx="12"/>
          </p:nvPr>
        </p:nvSpPr>
        <p:spPr/>
        <p:txBody>
          <a:bodyPr/>
          <a:lstStyle/>
          <a:p>
            <a:fld id="{7D9C5EE9-677C-4687-B0B8-2BD0DFADC29C}" type="slidenum">
              <a:rPr lang="en-US" smtClean="0"/>
              <a:t>‹#›</a:t>
            </a:fld>
            <a:endParaRPr lang="en-US"/>
          </a:p>
        </p:txBody>
      </p:sp>
    </p:spTree>
    <p:extLst>
      <p:ext uri="{BB962C8B-B14F-4D97-AF65-F5344CB8AC3E}">
        <p14:creationId xmlns:p14="http://schemas.microsoft.com/office/powerpoint/2010/main" val="8313704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8545A-F4EC-B637-DCE4-6B972F91844A}"/>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FA9157-397E-1CF2-8369-D546AA46BD75}"/>
              </a:ext>
            </a:extLst>
          </p:cNvPr>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26BC99-BCF6-547A-B568-FFB0303B4B8A}"/>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B4FD3B-09EC-AA17-17CD-1627262F80EA}"/>
              </a:ext>
            </a:extLst>
          </p:cNvPr>
          <p:cNvSpPr>
            <a:spLocks noGrp="1"/>
          </p:cNvSpPr>
          <p:nvPr>
            <p:ph type="dt" sz="half" idx="10"/>
          </p:nvPr>
        </p:nvSpPr>
        <p:spPr/>
        <p:txBody>
          <a:bodyPr/>
          <a:lstStyle/>
          <a:p>
            <a:r>
              <a:rPr lang="en-US"/>
              <a:t>12/5/2025</a:t>
            </a:r>
          </a:p>
        </p:txBody>
      </p:sp>
      <p:sp>
        <p:nvSpPr>
          <p:cNvPr id="6" name="Footer Placeholder 5">
            <a:extLst>
              <a:ext uri="{FF2B5EF4-FFF2-40B4-BE49-F238E27FC236}">
                <a16:creationId xmlns:a16="http://schemas.microsoft.com/office/drawing/2014/main" id="{54B5E88A-FE05-5C69-0392-99A7472F7EB2}"/>
              </a:ext>
            </a:extLst>
          </p:cNvPr>
          <p:cNvSpPr>
            <a:spLocks noGrp="1"/>
          </p:cNvSpPr>
          <p:nvPr>
            <p:ph type="ftr" sz="quarter" idx="11"/>
          </p:nvPr>
        </p:nvSpPr>
        <p:spPr/>
        <p:txBody>
          <a:bodyPr/>
          <a:lstStyle/>
          <a:p>
            <a:r>
              <a:rPr lang="en-US"/>
              <a:t>ePIC General Meeting</a:t>
            </a:r>
          </a:p>
        </p:txBody>
      </p:sp>
      <p:sp>
        <p:nvSpPr>
          <p:cNvPr id="7" name="Slide Number Placeholder 6">
            <a:extLst>
              <a:ext uri="{FF2B5EF4-FFF2-40B4-BE49-F238E27FC236}">
                <a16:creationId xmlns:a16="http://schemas.microsoft.com/office/drawing/2014/main" id="{E4664395-B72E-BA85-40AC-304674510452}"/>
              </a:ext>
            </a:extLst>
          </p:cNvPr>
          <p:cNvSpPr>
            <a:spLocks noGrp="1"/>
          </p:cNvSpPr>
          <p:nvPr>
            <p:ph type="sldNum" sz="quarter" idx="12"/>
          </p:nvPr>
        </p:nvSpPr>
        <p:spPr/>
        <p:txBody>
          <a:bodyPr/>
          <a:lstStyle/>
          <a:p>
            <a:fld id="{7D9C5EE9-677C-4687-B0B8-2BD0DFADC29C}" type="slidenum">
              <a:rPr lang="en-US" smtClean="0"/>
              <a:t>‹#›</a:t>
            </a:fld>
            <a:endParaRPr lang="en-US"/>
          </a:p>
        </p:txBody>
      </p:sp>
    </p:spTree>
    <p:extLst>
      <p:ext uri="{BB962C8B-B14F-4D97-AF65-F5344CB8AC3E}">
        <p14:creationId xmlns:p14="http://schemas.microsoft.com/office/powerpoint/2010/main" val="4258781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CC3C1-03E4-626B-6509-5FCF893713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54602D-309E-D848-B30A-670F020C34ED}"/>
              </a:ext>
            </a:extLst>
          </p:cNvPr>
          <p:cNvSpPr>
            <a:spLocks noGrp="1"/>
          </p:cNvSpPr>
          <p:nvPr>
            <p:ph type="dt" sz="half" idx="10"/>
          </p:nvPr>
        </p:nvSpPr>
        <p:spPr/>
        <p:txBody>
          <a:bodyPr/>
          <a:lstStyle/>
          <a:p>
            <a:r>
              <a:rPr lang="en-US"/>
              <a:t>12/5/2025</a:t>
            </a:r>
          </a:p>
        </p:txBody>
      </p:sp>
      <p:sp>
        <p:nvSpPr>
          <p:cNvPr id="4" name="Footer Placeholder 3">
            <a:extLst>
              <a:ext uri="{FF2B5EF4-FFF2-40B4-BE49-F238E27FC236}">
                <a16:creationId xmlns:a16="http://schemas.microsoft.com/office/drawing/2014/main" id="{B50CDDC2-FA23-DA00-4444-2D07EAF24DEF}"/>
              </a:ext>
            </a:extLst>
          </p:cNvPr>
          <p:cNvSpPr>
            <a:spLocks noGrp="1"/>
          </p:cNvSpPr>
          <p:nvPr>
            <p:ph type="ftr" sz="quarter" idx="11"/>
          </p:nvPr>
        </p:nvSpPr>
        <p:spPr/>
        <p:txBody>
          <a:bodyPr/>
          <a:lstStyle/>
          <a:p>
            <a:r>
              <a:rPr lang="en-US"/>
              <a:t>ePIC General Meeting</a:t>
            </a:r>
          </a:p>
        </p:txBody>
      </p:sp>
      <p:sp>
        <p:nvSpPr>
          <p:cNvPr id="5" name="Slide Number Placeholder 4">
            <a:extLst>
              <a:ext uri="{FF2B5EF4-FFF2-40B4-BE49-F238E27FC236}">
                <a16:creationId xmlns:a16="http://schemas.microsoft.com/office/drawing/2014/main" id="{68966360-FD7F-85A3-F579-AA3338FEC7D8}"/>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7560395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D4378-F6E2-E25F-1F83-38759D84F8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5D5AC2-6A23-8ADB-FDC5-C9754B4517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BBD9CE-9FDD-FF44-6654-E7DC9284A40E}"/>
              </a:ext>
            </a:extLst>
          </p:cNvPr>
          <p:cNvSpPr>
            <a:spLocks noGrp="1"/>
          </p:cNvSpPr>
          <p:nvPr>
            <p:ph type="dt" sz="half" idx="10"/>
          </p:nvPr>
        </p:nvSpPr>
        <p:spPr/>
        <p:txBody>
          <a:bodyPr/>
          <a:lstStyle/>
          <a:p>
            <a:r>
              <a:rPr lang="en-US"/>
              <a:t>12/5/2025</a:t>
            </a:r>
          </a:p>
        </p:txBody>
      </p:sp>
      <p:sp>
        <p:nvSpPr>
          <p:cNvPr id="5" name="Footer Placeholder 4">
            <a:extLst>
              <a:ext uri="{FF2B5EF4-FFF2-40B4-BE49-F238E27FC236}">
                <a16:creationId xmlns:a16="http://schemas.microsoft.com/office/drawing/2014/main" id="{F3F16E87-CF86-E6E1-C350-17BCA320CA31}"/>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79397942-5ABE-4787-9CAA-72E69F6161E4}"/>
              </a:ext>
            </a:extLst>
          </p:cNvPr>
          <p:cNvSpPr>
            <a:spLocks noGrp="1"/>
          </p:cNvSpPr>
          <p:nvPr>
            <p:ph type="sldNum" sz="quarter" idx="12"/>
          </p:nvPr>
        </p:nvSpPr>
        <p:spPr/>
        <p:txBody>
          <a:bodyPr/>
          <a:lstStyle/>
          <a:p>
            <a:fld id="{7D9C5EE9-677C-4687-B0B8-2BD0DFADC29C}" type="slidenum">
              <a:rPr lang="en-US" smtClean="0"/>
              <a:t>‹#›</a:t>
            </a:fld>
            <a:endParaRPr lang="en-US"/>
          </a:p>
        </p:txBody>
      </p:sp>
    </p:spTree>
    <p:extLst>
      <p:ext uri="{BB962C8B-B14F-4D97-AF65-F5344CB8AC3E}">
        <p14:creationId xmlns:p14="http://schemas.microsoft.com/office/powerpoint/2010/main" val="32357473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9A1870-736B-FD65-01D8-81DD366D5A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E213F8-E609-029F-B7A9-8E8D27E67F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75D595-7F66-3139-0FFC-9007FDD30FA1}"/>
              </a:ext>
            </a:extLst>
          </p:cNvPr>
          <p:cNvSpPr>
            <a:spLocks noGrp="1"/>
          </p:cNvSpPr>
          <p:nvPr>
            <p:ph type="dt" sz="half" idx="10"/>
          </p:nvPr>
        </p:nvSpPr>
        <p:spPr/>
        <p:txBody>
          <a:bodyPr/>
          <a:lstStyle/>
          <a:p>
            <a:r>
              <a:rPr lang="en-US"/>
              <a:t>12/5/2025</a:t>
            </a:r>
          </a:p>
        </p:txBody>
      </p:sp>
      <p:sp>
        <p:nvSpPr>
          <p:cNvPr id="5" name="Footer Placeholder 4">
            <a:extLst>
              <a:ext uri="{FF2B5EF4-FFF2-40B4-BE49-F238E27FC236}">
                <a16:creationId xmlns:a16="http://schemas.microsoft.com/office/drawing/2014/main" id="{1DDF1538-9580-0C06-2536-A423254FC3AA}"/>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E505E19E-1497-3B2B-CB0B-13EEEA195068}"/>
              </a:ext>
            </a:extLst>
          </p:cNvPr>
          <p:cNvSpPr>
            <a:spLocks noGrp="1"/>
          </p:cNvSpPr>
          <p:nvPr>
            <p:ph type="sldNum" sz="quarter" idx="12"/>
          </p:nvPr>
        </p:nvSpPr>
        <p:spPr/>
        <p:txBody>
          <a:bodyPr/>
          <a:lstStyle/>
          <a:p>
            <a:fld id="{7D9C5EE9-677C-4687-B0B8-2BD0DFADC29C}" type="slidenum">
              <a:rPr lang="en-US" smtClean="0"/>
              <a:t>‹#›</a:t>
            </a:fld>
            <a:endParaRPr lang="en-US"/>
          </a:p>
        </p:txBody>
      </p:sp>
    </p:spTree>
    <p:extLst>
      <p:ext uri="{BB962C8B-B14F-4D97-AF65-F5344CB8AC3E}">
        <p14:creationId xmlns:p14="http://schemas.microsoft.com/office/powerpoint/2010/main" val="28664187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1481540"/>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4712963"/>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3441178"/>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Edit Master text styles</a:t>
            </a:r>
          </a:p>
        </p:txBody>
      </p:sp>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3"/>
          <a:srcRect/>
          <a:stretch/>
        </p:blipFill>
        <p:spPr>
          <a:xfrm>
            <a:off x="6983308" y="450531"/>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4"/>
          <a:stretch>
            <a:fillRect/>
          </a:stretch>
        </p:blipFill>
        <p:spPr>
          <a:xfrm>
            <a:off x="4655554" y="457965"/>
            <a:ext cx="1825604" cy="457200"/>
          </a:xfrm>
          <a:prstGeom prst="rect">
            <a:avLst/>
          </a:prstGeom>
        </p:spPr>
      </p:pic>
      <p:pic>
        <p:nvPicPr>
          <p:cNvPr id="7" name="Picture 6" descr="A black background with white text&#10;&#10;Description automatically generated">
            <a:extLst>
              <a:ext uri="{FF2B5EF4-FFF2-40B4-BE49-F238E27FC236}">
                <a16:creationId xmlns:a16="http://schemas.microsoft.com/office/drawing/2014/main" id="{2C982CCA-1B74-BF6E-B229-11EF11E8D20A}"/>
              </a:ext>
            </a:extLst>
          </p:cNvPr>
          <p:cNvPicPr>
            <a:picLocks noChangeAspect="1"/>
          </p:cNvPicPr>
          <p:nvPr userDrawn="1"/>
        </p:nvPicPr>
        <p:blipFill>
          <a:blip r:embed="rId5"/>
          <a:stretch>
            <a:fillRect/>
          </a:stretch>
        </p:blipFill>
        <p:spPr>
          <a:xfrm>
            <a:off x="9294996" y="480267"/>
            <a:ext cx="2309706" cy="408248"/>
          </a:xfrm>
          <a:prstGeom prst="rect">
            <a:avLst/>
          </a:prstGeom>
        </p:spPr>
      </p:pic>
    </p:spTree>
    <p:extLst>
      <p:ext uri="{BB962C8B-B14F-4D97-AF65-F5344CB8AC3E}">
        <p14:creationId xmlns:p14="http://schemas.microsoft.com/office/powerpoint/2010/main" val="868688961"/>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0"/>
            <a:ext cx="11499925" cy="606175"/>
          </a:xfrm>
          <a:prstGeom prst="rect">
            <a:avLst/>
          </a:prstGeom>
        </p:spPr>
        <p:txBody>
          <a:bodyPr vert="horz" lIns="91440" tIns="45720" rIns="91440" bIns="45720" rtlCol="0" anchor="ctr">
            <a:normAutofit/>
          </a:bodyPr>
          <a:lstStyle/>
          <a:p>
            <a:r>
              <a:rPr lang="en-US" dirty="0"/>
              <a:t>Click to edit Master title style</a:t>
            </a:r>
          </a:p>
        </p:txBody>
      </p:sp>
      <p:sp>
        <p:nvSpPr>
          <p:cNvPr id="9" name="Text Placeholder 2">
            <a:extLst>
              <a:ext uri="{FF2B5EF4-FFF2-40B4-BE49-F238E27FC236}">
                <a16:creationId xmlns:a16="http://schemas.microsoft.com/office/drawing/2014/main" id="{C65258C7-5BE3-51E9-6313-6F03042F389D}"/>
              </a:ext>
            </a:extLst>
          </p:cNvPr>
          <p:cNvSpPr>
            <a:spLocks noGrp="1"/>
          </p:cNvSpPr>
          <p:nvPr>
            <p:ph idx="1"/>
          </p:nvPr>
        </p:nvSpPr>
        <p:spPr>
          <a:xfrm>
            <a:off x="462579" y="975365"/>
            <a:ext cx="11499925" cy="486585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41058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CD9BCDB3-24E9-1B4D-0A74-4298674A99F5}"/>
              </a:ext>
            </a:extLst>
          </p:cNvPr>
          <p:cNvSpPr>
            <a:spLocks noGrp="1"/>
          </p:cNvSpPr>
          <p:nvPr>
            <p:ph type="sldNum" sz="quarter" idx="4"/>
          </p:nvPr>
        </p:nvSpPr>
        <p:spPr>
          <a:xfrm>
            <a:off x="11527522" y="6316595"/>
            <a:ext cx="432486" cy="365125"/>
          </a:xfrm>
          <a:prstGeom prst="rect">
            <a:avLst/>
          </a:prstGeom>
        </p:spPr>
        <p:txBody>
          <a:bodyPr lIns="0" tIns="0" rIns="0" bIns="0" anchor="ctr"/>
          <a:lstStyle>
            <a:lvl1pPr algn="ctr">
              <a:defRPr sz="1000"/>
            </a:lvl1pPr>
          </a:lstStyle>
          <a:p>
            <a:pPr algn="ctr"/>
            <a:fld id="{933A556B-7C63-244D-9B7C-B0EA8042B330}" type="slidenum">
              <a:rPr lang="en-US" smtClean="0"/>
              <a:pPr algn="ctr"/>
              <a:t>‹#›</a:t>
            </a:fld>
            <a:endParaRPr lang="en-US"/>
          </a:p>
        </p:txBody>
      </p:sp>
      <p:cxnSp>
        <p:nvCxnSpPr>
          <p:cNvPr id="5" name="Straight Connector 4">
            <a:extLst>
              <a:ext uri="{FF2B5EF4-FFF2-40B4-BE49-F238E27FC236}">
                <a16:creationId xmlns:a16="http://schemas.microsoft.com/office/drawing/2014/main" id="{8D45B976-F9BD-96F9-4119-FEAF693C373D}"/>
              </a:ext>
            </a:extLst>
          </p:cNvPr>
          <p:cNvCxnSpPr/>
          <p:nvPr userDrawn="1"/>
        </p:nvCxnSpPr>
        <p:spPr>
          <a:xfrm>
            <a:off x="462579" y="6318410"/>
            <a:ext cx="11499925" cy="0"/>
          </a:xfrm>
          <a:prstGeom prst="line">
            <a:avLst/>
          </a:prstGeom>
        </p:spPr>
        <p:style>
          <a:lnRef idx="1">
            <a:schemeClr val="dk1"/>
          </a:lnRef>
          <a:fillRef idx="0">
            <a:schemeClr val="dk1"/>
          </a:fillRef>
          <a:effectRef idx="0">
            <a:schemeClr val="dk1"/>
          </a:effectRef>
          <a:fontRef idx="minor">
            <a:schemeClr val="tx1"/>
          </a:fontRef>
        </p:style>
      </p:cxnSp>
      <p:sp>
        <p:nvSpPr>
          <p:cNvPr id="4" name="Text Placeholder 2">
            <a:extLst>
              <a:ext uri="{FF2B5EF4-FFF2-40B4-BE49-F238E27FC236}">
                <a16:creationId xmlns:a16="http://schemas.microsoft.com/office/drawing/2014/main" id="{4074F84E-EF76-CA39-E301-A3348DE274D5}"/>
              </a:ext>
            </a:extLst>
          </p:cNvPr>
          <p:cNvSpPr txBox="1">
            <a:spLocks/>
          </p:cNvSpPr>
          <p:nvPr userDrawn="1"/>
        </p:nvSpPr>
        <p:spPr>
          <a:xfrm>
            <a:off x="8841202" y="6328469"/>
            <a:ext cx="2648199" cy="365125"/>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dirty="0"/>
              <a:t>R. Ent, E.C. </a:t>
            </a:r>
            <a:r>
              <a:rPr lang="en-US" dirty="0" err="1"/>
              <a:t>Aschenauer</a:t>
            </a:r>
            <a:endParaRPr lang="en-US" dirty="0"/>
          </a:p>
        </p:txBody>
      </p:sp>
      <p:sp>
        <p:nvSpPr>
          <p:cNvPr id="6" name="Text Placeholder 2">
            <a:extLst>
              <a:ext uri="{FF2B5EF4-FFF2-40B4-BE49-F238E27FC236}">
                <a16:creationId xmlns:a16="http://schemas.microsoft.com/office/drawing/2014/main" id="{84606582-D36F-CC3D-2707-211D1BDF8842}"/>
              </a:ext>
            </a:extLst>
          </p:cNvPr>
          <p:cNvSpPr txBox="1">
            <a:spLocks/>
          </p:cNvSpPr>
          <p:nvPr userDrawn="1"/>
        </p:nvSpPr>
        <p:spPr>
          <a:xfrm>
            <a:off x="369000" y="6511032"/>
            <a:ext cx="10841306" cy="246028"/>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Peer Review of the EIC Particle Identification Detectors based on AC-LGAD, December 3</a:t>
            </a:r>
            <a:r>
              <a:rPr lang="en-US" baseline="30000" dirty="0"/>
              <a:t>rd</a:t>
            </a:r>
            <a:r>
              <a:rPr lang="en-US" dirty="0"/>
              <a:t>, 2025</a:t>
            </a:r>
          </a:p>
        </p:txBody>
      </p:sp>
    </p:spTree>
    <p:extLst>
      <p:ext uri="{BB962C8B-B14F-4D97-AF65-F5344CB8AC3E}">
        <p14:creationId xmlns:p14="http://schemas.microsoft.com/office/powerpoint/2010/main" val="8428358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Charge">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92B54326-9283-87C5-2211-07467D152889}"/>
              </a:ext>
            </a:extLst>
          </p:cNvPr>
          <p:cNvSpPr>
            <a:spLocks noGrp="1"/>
          </p:cNvSpPr>
          <p:nvPr>
            <p:ph type="body" sz="quarter" idx="10" hasCustomPrompt="1"/>
          </p:nvPr>
        </p:nvSpPr>
        <p:spPr>
          <a:xfrm>
            <a:off x="461963" y="930274"/>
            <a:ext cx="11521440" cy="5212080"/>
          </a:xfrm>
        </p:spPr>
        <p:txBody>
          <a:bodyPr>
            <a:normAutofit/>
          </a:bodyPr>
          <a:lstStyle>
            <a:lvl1pPr marL="346075" indent="-346075">
              <a:buFont typeface="+mj-lt"/>
              <a:buAutoNum type="arabicPeriod"/>
              <a:defRPr sz="2000"/>
            </a:lvl1pPr>
            <a:lvl2pPr marL="684212" indent="-457200">
              <a:buFont typeface="+mj-lt"/>
              <a:buAutoNum type="alphaUcPeriod"/>
              <a:defRPr/>
            </a:lvl2pPr>
            <a:lvl3pPr marL="803275" indent="-342900">
              <a:buFont typeface="+mj-lt"/>
              <a:buAutoNum type="romanLcPeriod"/>
              <a:defRPr/>
            </a:lvl3pPr>
            <a:lvl4pPr marL="1030287" indent="-342900">
              <a:buFont typeface="+mj-lt"/>
              <a:buAutoNum type="alphaLcPeriod"/>
              <a:defRPr/>
            </a:lvl4pPr>
            <a:lvl5pPr marL="1257300" indent="-342900">
              <a:buFont typeface="+mj-lt"/>
              <a:buAutoNum type="arabicPeriod"/>
              <a:defRPr/>
            </a:lvl5pPr>
          </a:lstStyle>
          <a:p>
            <a:pPr lvl="0"/>
            <a:r>
              <a:rPr lang="en-US"/>
              <a:t>Charges – Arial 20</a:t>
            </a:r>
          </a:p>
        </p:txBody>
      </p:sp>
      <p:sp>
        <p:nvSpPr>
          <p:cNvPr id="6" name="Title 1">
            <a:extLst>
              <a:ext uri="{FF2B5EF4-FFF2-40B4-BE49-F238E27FC236}">
                <a16:creationId xmlns:a16="http://schemas.microsoft.com/office/drawing/2014/main" id="{DB03C22F-5552-870B-477F-48CD0374834F}"/>
              </a:ext>
            </a:extLst>
          </p:cNvPr>
          <p:cNvSpPr>
            <a:spLocks noGrp="1"/>
          </p:cNvSpPr>
          <p:nvPr>
            <p:ph type="title" hasCustomPrompt="1"/>
          </p:nvPr>
        </p:nvSpPr>
        <p:spPr>
          <a:xfrm>
            <a:off x="461963" y="0"/>
            <a:ext cx="11499234" cy="534256"/>
          </a:xfrm>
        </p:spPr>
        <p:txBody>
          <a:bodyPr/>
          <a:lstStyle>
            <a:lvl1pPr>
              <a:defRPr/>
            </a:lvl1pPr>
          </a:lstStyle>
          <a:p>
            <a:r>
              <a:rPr lang="en-US" dirty="0"/>
              <a:t>Charge Questions Addressed</a:t>
            </a:r>
          </a:p>
        </p:txBody>
      </p:sp>
    </p:spTree>
    <p:extLst>
      <p:ext uri="{BB962C8B-B14F-4D97-AF65-F5344CB8AC3E}">
        <p14:creationId xmlns:p14="http://schemas.microsoft.com/office/powerpoint/2010/main" val="14085158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D91B-7801-B3EC-7CA4-44C5BF1D9486}"/>
              </a:ext>
            </a:extLst>
          </p:cNvPr>
          <p:cNvSpPr>
            <a:spLocks noGrp="1"/>
          </p:cNvSpPr>
          <p:nvPr>
            <p:ph type="title" hasCustomPrompt="1"/>
          </p:nvPr>
        </p:nvSpPr>
        <p:spPr>
          <a:xfrm>
            <a:off x="461963" y="35169"/>
            <a:ext cx="11499234" cy="480349"/>
          </a:xfrm>
        </p:spPr>
        <p:txBody>
          <a:bodyPr/>
          <a:lstStyle>
            <a:lvl1pPr>
              <a:defRPr/>
            </a:lvl1pPr>
          </a:lstStyle>
          <a:p>
            <a:r>
              <a:rPr lang="en-US"/>
              <a:t>Title Only</a:t>
            </a:r>
          </a:p>
        </p:txBody>
      </p:sp>
    </p:spTree>
    <p:extLst>
      <p:ext uri="{BB962C8B-B14F-4D97-AF65-F5344CB8AC3E}">
        <p14:creationId xmlns:p14="http://schemas.microsoft.com/office/powerpoint/2010/main" val="21249719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894B0C9B-62D7-524A-9975-B6A29194CB5F}"/>
              </a:ext>
            </a:extLst>
          </p:cNvPr>
          <p:cNvSpPr txBox="1">
            <a:spLocks/>
          </p:cNvSpPr>
          <p:nvPr userDrawn="1"/>
        </p:nvSpPr>
        <p:spPr>
          <a:xfrm>
            <a:off x="602342" y="0"/>
            <a:ext cx="11347413" cy="57912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000" b="1" i="1" u="none" kern="1200">
                <a:solidFill>
                  <a:schemeClr val="tx1"/>
                </a:solidFill>
                <a:latin typeface="+mn-lt"/>
                <a:ea typeface="+mj-ea"/>
                <a:cs typeface="+mj-cs"/>
              </a:defRPr>
            </a:lvl1pPr>
          </a:lstStyle>
          <a:p>
            <a:endParaRPr lang="en-US" sz="3000"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591017" y="6420320"/>
            <a:ext cx="432487" cy="365125"/>
          </a:xfrm>
          <a:prstGeom prst="rect">
            <a:avLst/>
          </a:prstGeom>
        </p:spPr>
        <p:txBody>
          <a:bodyPr lIns="0" tIns="0" rIns="0" bIns="0" anchor="ctr"/>
          <a:lstStyle>
            <a:lvl1pPr algn="ctr">
              <a:defRPr sz="1100"/>
            </a:lvl1pPr>
          </a:lstStyle>
          <a:p>
            <a:fld id="{933A556B-7C63-244D-9B7C-B0EA8042B330}" type="slidenum">
              <a:rPr lang="en-US" smtClean="0"/>
              <a:pPr/>
              <a:t>‹#›</a:t>
            </a:fld>
            <a:endParaRPr lang="en-US" dirty="0"/>
          </a:p>
        </p:txBody>
      </p:sp>
      <p:sp>
        <p:nvSpPr>
          <p:cNvPr id="15" name="Title Placeholder 1">
            <a:extLst>
              <a:ext uri="{FF2B5EF4-FFF2-40B4-BE49-F238E27FC236}">
                <a16:creationId xmlns:a16="http://schemas.microsoft.com/office/drawing/2014/main" id="{5DF06110-C640-A894-14E8-BD25EAE9208F}"/>
              </a:ext>
            </a:extLst>
          </p:cNvPr>
          <p:cNvSpPr>
            <a:spLocks noGrp="1"/>
          </p:cNvSpPr>
          <p:nvPr>
            <p:ph type="title"/>
          </p:nvPr>
        </p:nvSpPr>
        <p:spPr>
          <a:xfrm>
            <a:off x="602342" y="0"/>
            <a:ext cx="11347413" cy="579120"/>
          </a:xfrm>
          <a:prstGeom prst="rect">
            <a:avLst/>
          </a:prstGeom>
        </p:spPr>
        <p:txBody>
          <a:bodyPr vert="horz" lIns="91440" tIns="45720" rIns="91440" bIns="45720" rtlCol="0" anchor="ctr">
            <a:normAutofit/>
          </a:bodyPr>
          <a:lstStyle/>
          <a:p>
            <a:endParaRPr lang="en-US" dirty="0"/>
          </a:p>
        </p:txBody>
      </p:sp>
      <p:sp>
        <p:nvSpPr>
          <p:cNvPr id="2" name="TextBox 1">
            <a:extLst>
              <a:ext uri="{FF2B5EF4-FFF2-40B4-BE49-F238E27FC236}">
                <a16:creationId xmlns:a16="http://schemas.microsoft.com/office/drawing/2014/main" id="{A4434472-1602-AB41-BDAD-A875EAD192E3}"/>
              </a:ext>
            </a:extLst>
          </p:cNvPr>
          <p:cNvSpPr txBox="1"/>
          <p:nvPr userDrawn="1"/>
        </p:nvSpPr>
        <p:spPr>
          <a:xfrm>
            <a:off x="743919" y="6424047"/>
            <a:ext cx="0" cy="0"/>
          </a:xfrm>
          <a:prstGeom prst="rect">
            <a:avLst/>
          </a:prstGeom>
        </p:spPr>
        <p:txBody>
          <a:bodyPr wrap="none" rtlCol="0">
            <a:noAutofit/>
          </a:bodyPr>
          <a:lstStyle/>
          <a:p>
            <a:pPr marL="0" indent="0" algn="l">
              <a:buClr>
                <a:srgbClr val="0096FF"/>
              </a:buClr>
              <a:buFont typeface="Arial" panose="020B0604020202020204" pitchFamily="34" charset="0"/>
              <a:buNone/>
            </a:pPr>
            <a:endParaRPr lang="en-US" dirty="0">
              <a:solidFill>
                <a:srgbClr val="0096FF"/>
              </a:solidFill>
            </a:endParaRPr>
          </a:p>
        </p:txBody>
      </p:sp>
      <p:sp>
        <p:nvSpPr>
          <p:cNvPr id="3" name="TextBox 2">
            <a:extLst>
              <a:ext uri="{FF2B5EF4-FFF2-40B4-BE49-F238E27FC236}">
                <a16:creationId xmlns:a16="http://schemas.microsoft.com/office/drawing/2014/main" id="{31C210C8-68D7-9243-B443-CDE6C5AE7AD3}"/>
              </a:ext>
            </a:extLst>
          </p:cNvPr>
          <p:cNvSpPr txBox="1"/>
          <p:nvPr userDrawn="1"/>
        </p:nvSpPr>
        <p:spPr>
          <a:xfrm>
            <a:off x="1868214" y="6503276"/>
            <a:ext cx="0" cy="0"/>
          </a:xfrm>
          <a:prstGeom prst="rect">
            <a:avLst/>
          </a:prstGeom>
        </p:spPr>
        <p:txBody>
          <a:bodyPr wrap="none" rtlCol="0">
            <a:noAutofit/>
          </a:bodyPr>
          <a:lstStyle/>
          <a:p>
            <a:pPr marL="0" indent="0" algn="l">
              <a:buClr>
                <a:srgbClr val="0096FF"/>
              </a:buClr>
              <a:buFont typeface="Arial" panose="020B0604020202020204" pitchFamily="34" charset="0"/>
              <a:buNone/>
            </a:pPr>
            <a:endParaRPr lang="en-US" dirty="0">
              <a:solidFill>
                <a:srgbClr val="0096FF"/>
              </a:solidFill>
            </a:endParaRPr>
          </a:p>
        </p:txBody>
      </p:sp>
      <p:sp>
        <p:nvSpPr>
          <p:cNvPr id="6" name="TextBox 5">
            <a:extLst>
              <a:ext uri="{FF2B5EF4-FFF2-40B4-BE49-F238E27FC236}">
                <a16:creationId xmlns:a16="http://schemas.microsoft.com/office/drawing/2014/main" id="{22F8D595-4F86-9D4C-993A-17FEF958C837}"/>
              </a:ext>
            </a:extLst>
          </p:cNvPr>
          <p:cNvSpPr txBox="1"/>
          <p:nvPr userDrawn="1"/>
        </p:nvSpPr>
        <p:spPr>
          <a:xfrm>
            <a:off x="1804946" y="6671144"/>
            <a:ext cx="0" cy="0"/>
          </a:xfrm>
          <a:prstGeom prst="rect">
            <a:avLst/>
          </a:prstGeom>
        </p:spPr>
        <p:txBody>
          <a:bodyPr wrap="none" rtlCol="0">
            <a:noAutofit/>
          </a:bodyPr>
          <a:lstStyle/>
          <a:p>
            <a:pPr marL="0" indent="0" algn="l">
              <a:buClr>
                <a:srgbClr val="0096FF"/>
              </a:buClr>
              <a:buFont typeface="Arial" panose="020B0604020202020204" pitchFamily="34" charset="0"/>
              <a:buNone/>
            </a:pPr>
            <a:endParaRPr lang="en-US" dirty="0">
              <a:solidFill>
                <a:srgbClr val="0096FF"/>
              </a:solidFill>
            </a:endParaRPr>
          </a:p>
        </p:txBody>
      </p:sp>
    </p:spTree>
    <p:extLst>
      <p:ext uri="{BB962C8B-B14F-4D97-AF65-F5344CB8AC3E}">
        <p14:creationId xmlns:p14="http://schemas.microsoft.com/office/powerpoint/2010/main" val="23652834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1481540"/>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4712963"/>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3441178"/>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Edit Master text styles</a:t>
            </a:r>
          </a:p>
        </p:txBody>
      </p:sp>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3"/>
          <a:srcRect/>
          <a:stretch/>
        </p:blipFill>
        <p:spPr>
          <a:xfrm>
            <a:off x="6983308" y="450531"/>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4"/>
          <a:stretch>
            <a:fillRect/>
          </a:stretch>
        </p:blipFill>
        <p:spPr>
          <a:xfrm>
            <a:off x="4655554" y="457965"/>
            <a:ext cx="1825604" cy="457200"/>
          </a:xfrm>
          <a:prstGeom prst="rect">
            <a:avLst/>
          </a:prstGeom>
        </p:spPr>
      </p:pic>
      <p:pic>
        <p:nvPicPr>
          <p:cNvPr id="7" name="Picture 6" descr="A black background with white text&#10;&#10;Description automatically generated">
            <a:extLst>
              <a:ext uri="{FF2B5EF4-FFF2-40B4-BE49-F238E27FC236}">
                <a16:creationId xmlns:a16="http://schemas.microsoft.com/office/drawing/2014/main" id="{2C982CCA-1B74-BF6E-B229-11EF11E8D20A}"/>
              </a:ext>
            </a:extLst>
          </p:cNvPr>
          <p:cNvPicPr>
            <a:picLocks noChangeAspect="1"/>
          </p:cNvPicPr>
          <p:nvPr userDrawn="1"/>
        </p:nvPicPr>
        <p:blipFill>
          <a:blip r:embed="rId5"/>
          <a:stretch>
            <a:fillRect/>
          </a:stretch>
        </p:blipFill>
        <p:spPr>
          <a:xfrm>
            <a:off x="9294996" y="480267"/>
            <a:ext cx="2309706" cy="408248"/>
          </a:xfrm>
          <a:prstGeom prst="rect">
            <a:avLst/>
          </a:prstGeom>
        </p:spPr>
      </p:pic>
    </p:spTree>
    <p:extLst>
      <p:ext uri="{BB962C8B-B14F-4D97-AF65-F5344CB8AC3E}">
        <p14:creationId xmlns:p14="http://schemas.microsoft.com/office/powerpoint/2010/main" val="2018825301"/>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0"/>
            <a:ext cx="11499925" cy="606175"/>
          </a:xfrm>
          <a:prstGeom prst="rect">
            <a:avLst/>
          </a:prstGeom>
        </p:spPr>
        <p:txBody>
          <a:bodyPr vert="horz" lIns="91440" tIns="45720" rIns="91440" bIns="45720" rtlCol="0" anchor="ctr">
            <a:normAutofit/>
          </a:bodyPr>
          <a:lstStyle/>
          <a:p>
            <a:r>
              <a:rPr lang="en-US" dirty="0"/>
              <a:t>Click to edit Master title style</a:t>
            </a:r>
          </a:p>
        </p:txBody>
      </p:sp>
      <p:sp>
        <p:nvSpPr>
          <p:cNvPr id="9" name="Text Placeholder 2">
            <a:extLst>
              <a:ext uri="{FF2B5EF4-FFF2-40B4-BE49-F238E27FC236}">
                <a16:creationId xmlns:a16="http://schemas.microsoft.com/office/drawing/2014/main" id="{C65258C7-5BE3-51E9-6313-6F03042F389D}"/>
              </a:ext>
            </a:extLst>
          </p:cNvPr>
          <p:cNvSpPr>
            <a:spLocks noGrp="1"/>
          </p:cNvSpPr>
          <p:nvPr>
            <p:ph idx="1"/>
          </p:nvPr>
        </p:nvSpPr>
        <p:spPr>
          <a:xfrm>
            <a:off x="462579" y="975365"/>
            <a:ext cx="11499925" cy="486585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9087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4B827B-B882-EF08-B94B-BC4EC3D6F535}"/>
              </a:ext>
            </a:extLst>
          </p:cNvPr>
          <p:cNvSpPr>
            <a:spLocks noGrp="1"/>
          </p:cNvSpPr>
          <p:nvPr>
            <p:ph type="dt" sz="half" idx="10"/>
          </p:nvPr>
        </p:nvSpPr>
        <p:spPr/>
        <p:txBody>
          <a:bodyPr/>
          <a:lstStyle/>
          <a:p>
            <a:r>
              <a:rPr lang="en-US"/>
              <a:t>12/5/2025</a:t>
            </a:r>
          </a:p>
        </p:txBody>
      </p:sp>
      <p:sp>
        <p:nvSpPr>
          <p:cNvPr id="3" name="Footer Placeholder 2">
            <a:extLst>
              <a:ext uri="{FF2B5EF4-FFF2-40B4-BE49-F238E27FC236}">
                <a16:creationId xmlns:a16="http://schemas.microsoft.com/office/drawing/2014/main" id="{51B89B48-3C65-1306-B9D4-327B80F52A77}"/>
              </a:ext>
            </a:extLst>
          </p:cNvPr>
          <p:cNvSpPr>
            <a:spLocks noGrp="1"/>
          </p:cNvSpPr>
          <p:nvPr>
            <p:ph type="ftr" sz="quarter" idx="11"/>
          </p:nvPr>
        </p:nvSpPr>
        <p:spPr/>
        <p:txBody>
          <a:bodyPr/>
          <a:lstStyle/>
          <a:p>
            <a:r>
              <a:rPr lang="en-US"/>
              <a:t>ePIC General Meeting</a:t>
            </a:r>
          </a:p>
        </p:txBody>
      </p:sp>
      <p:sp>
        <p:nvSpPr>
          <p:cNvPr id="4" name="Slide Number Placeholder 3">
            <a:extLst>
              <a:ext uri="{FF2B5EF4-FFF2-40B4-BE49-F238E27FC236}">
                <a16:creationId xmlns:a16="http://schemas.microsoft.com/office/drawing/2014/main" id="{EB6D6E66-4D34-308B-F928-8D840B0E3B4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5064426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CD9BCDB3-24E9-1B4D-0A74-4298674A99F5}"/>
              </a:ext>
            </a:extLst>
          </p:cNvPr>
          <p:cNvSpPr>
            <a:spLocks noGrp="1"/>
          </p:cNvSpPr>
          <p:nvPr>
            <p:ph type="sldNum" sz="quarter" idx="4"/>
          </p:nvPr>
        </p:nvSpPr>
        <p:spPr>
          <a:xfrm>
            <a:off x="11527522" y="6316595"/>
            <a:ext cx="432486" cy="365125"/>
          </a:xfrm>
          <a:prstGeom prst="rect">
            <a:avLst/>
          </a:prstGeom>
        </p:spPr>
        <p:txBody>
          <a:bodyPr lIns="0" tIns="0" rIns="0" bIns="0" anchor="ctr"/>
          <a:lstStyle>
            <a:lvl1pPr algn="ctr">
              <a:defRPr sz="1000"/>
            </a:lvl1pPr>
          </a:lstStyle>
          <a:p>
            <a:pPr algn="ctr"/>
            <a:fld id="{933A556B-7C63-244D-9B7C-B0EA8042B330}" type="slidenum">
              <a:rPr lang="en-US" smtClean="0"/>
              <a:pPr algn="ctr"/>
              <a:t>‹#›</a:t>
            </a:fld>
            <a:endParaRPr lang="en-US"/>
          </a:p>
        </p:txBody>
      </p:sp>
      <p:cxnSp>
        <p:nvCxnSpPr>
          <p:cNvPr id="5" name="Straight Connector 4">
            <a:extLst>
              <a:ext uri="{FF2B5EF4-FFF2-40B4-BE49-F238E27FC236}">
                <a16:creationId xmlns:a16="http://schemas.microsoft.com/office/drawing/2014/main" id="{8D45B976-F9BD-96F9-4119-FEAF693C373D}"/>
              </a:ext>
            </a:extLst>
          </p:cNvPr>
          <p:cNvCxnSpPr/>
          <p:nvPr userDrawn="1"/>
        </p:nvCxnSpPr>
        <p:spPr>
          <a:xfrm>
            <a:off x="462579" y="6318410"/>
            <a:ext cx="11499925" cy="0"/>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2">
            <a:extLst>
              <a:ext uri="{FF2B5EF4-FFF2-40B4-BE49-F238E27FC236}">
                <a16:creationId xmlns:a16="http://schemas.microsoft.com/office/drawing/2014/main" id="{4F6C0E84-380F-366C-4306-E94FF03B03B3}"/>
              </a:ext>
            </a:extLst>
          </p:cNvPr>
          <p:cNvSpPr txBox="1">
            <a:spLocks/>
          </p:cNvSpPr>
          <p:nvPr userDrawn="1"/>
        </p:nvSpPr>
        <p:spPr>
          <a:xfrm>
            <a:off x="358088" y="6580385"/>
            <a:ext cx="5183847" cy="365125"/>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200" baseline="0" dirty="0"/>
              <a:t>6</a:t>
            </a:r>
            <a:r>
              <a:rPr lang="en-US" sz="1200" baseline="30000" dirty="0"/>
              <a:t>th</a:t>
            </a:r>
            <a:r>
              <a:rPr lang="en-US" sz="1200" dirty="0"/>
              <a:t> EIC RRB Meeting, BNL, November, 4</a:t>
            </a:r>
            <a:r>
              <a:rPr lang="en-US" sz="1200" baseline="30000" dirty="0"/>
              <a:t>th</a:t>
            </a:r>
            <a:r>
              <a:rPr lang="en-US" sz="1200" dirty="0"/>
              <a:t> - 6</a:t>
            </a:r>
            <a:r>
              <a:rPr lang="en-US" sz="1200" baseline="30000" dirty="0"/>
              <a:t>th</a:t>
            </a:r>
            <a:r>
              <a:rPr lang="en-US" sz="1200" dirty="0"/>
              <a:t>, 2025</a:t>
            </a:r>
          </a:p>
        </p:txBody>
      </p:sp>
      <p:sp>
        <p:nvSpPr>
          <p:cNvPr id="7" name="Text Placeholder 2">
            <a:extLst>
              <a:ext uri="{FF2B5EF4-FFF2-40B4-BE49-F238E27FC236}">
                <a16:creationId xmlns:a16="http://schemas.microsoft.com/office/drawing/2014/main" id="{145DC5C9-76EE-9B0F-1436-0E7E80908FCC}"/>
              </a:ext>
            </a:extLst>
          </p:cNvPr>
          <p:cNvSpPr txBox="1">
            <a:spLocks/>
          </p:cNvSpPr>
          <p:nvPr userDrawn="1"/>
        </p:nvSpPr>
        <p:spPr>
          <a:xfrm>
            <a:off x="5783626" y="6553200"/>
            <a:ext cx="2648199" cy="365125"/>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E.C. </a:t>
            </a:r>
            <a:r>
              <a:rPr lang="en-US" dirty="0" err="1"/>
              <a:t>Aschenauer</a:t>
            </a:r>
            <a:r>
              <a:rPr lang="en-US" dirty="0"/>
              <a:t> &amp; R. Ent</a:t>
            </a:r>
          </a:p>
        </p:txBody>
      </p:sp>
    </p:spTree>
    <p:extLst>
      <p:ext uri="{BB962C8B-B14F-4D97-AF65-F5344CB8AC3E}">
        <p14:creationId xmlns:p14="http://schemas.microsoft.com/office/powerpoint/2010/main" val="40507849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D91B-7801-B3EC-7CA4-44C5BF1D9486}"/>
              </a:ext>
            </a:extLst>
          </p:cNvPr>
          <p:cNvSpPr>
            <a:spLocks noGrp="1"/>
          </p:cNvSpPr>
          <p:nvPr>
            <p:ph type="title" hasCustomPrompt="1"/>
          </p:nvPr>
        </p:nvSpPr>
        <p:spPr>
          <a:xfrm>
            <a:off x="461963" y="35169"/>
            <a:ext cx="11499234" cy="480349"/>
          </a:xfrm>
        </p:spPr>
        <p:txBody>
          <a:bodyPr/>
          <a:lstStyle>
            <a:lvl1pPr>
              <a:defRPr/>
            </a:lvl1pPr>
          </a:lstStyle>
          <a:p>
            <a:r>
              <a:rPr lang="en-US"/>
              <a:t>Title Only</a:t>
            </a:r>
          </a:p>
        </p:txBody>
      </p:sp>
    </p:spTree>
    <p:extLst>
      <p:ext uri="{BB962C8B-B14F-4D97-AF65-F5344CB8AC3E}">
        <p14:creationId xmlns:p14="http://schemas.microsoft.com/office/powerpoint/2010/main" val="3658359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ontent Layout 1">
  <p:cSld name="Content Layout 1">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411892" y="240539"/>
            <a:ext cx="11285837" cy="48749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2400"/>
              <a:buFont typeface="Arial"/>
              <a:buNone/>
              <a:defRPr sz="2400" b="1" cap="none">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411892" y="966055"/>
            <a:ext cx="11285837" cy="5381694"/>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Clr>
                <a:schemeClr val="dk1"/>
              </a:buClr>
              <a:buSzPts val="2200"/>
              <a:buChar char="•"/>
              <a:defRPr sz="2200">
                <a:solidFill>
                  <a:schemeClr val="dk1"/>
                </a:solidFill>
                <a:latin typeface="Arial"/>
                <a:ea typeface="Arial"/>
                <a:cs typeface="Arial"/>
                <a:sym typeface="Arial"/>
              </a:defRPr>
            </a:lvl1pPr>
            <a:lvl2pPr marL="914400" lvl="1" indent="-355600" algn="l">
              <a:lnSpc>
                <a:spcPct val="90000"/>
              </a:lnSpc>
              <a:spcBef>
                <a:spcPts val="500"/>
              </a:spcBef>
              <a:spcAft>
                <a:spcPts val="0"/>
              </a:spcAft>
              <a:buClr>
                <a:schemeClr val="dk1"/>
              </a:buClr>
              <a:buSzPts val="2000"/>
              <a:buFont typeface="Arial"/>
              <a:buChar char="－"/>
              <a:defRPr sz="2000">
                <a:solidFill>
                  <a:schemeClr val="dk1"/>
                </a:solidFill>
                <a:latin typeface="Arial"/>
                <a:ea typeface="Arial"/>
                <a:cs typeface="Arial"/>
                <a:sym typeface="Arial"/>
              </a:defRPr>
            </a:lvl2pPr>
            <a:lvl3pPr marL="1371600" lvl="2" indent="-342900" algn="l">
              <a:lnSpc>
                <a:spcPct val="90000"/>
              </a:lnSpc>
              <a:spcBef>
                <a:spcPts val="500"/>
              </a:spcBef>
              <a:spcAft>
                <a:spcPts val="0"/>
              </a:spcAft>
              <a:buClr>
                <a:schemeClr val="dk1"/>
              </a:buClr>
              <a:buSzPts val="1800"/>
              <a:buFont typeface="Arial"/>
              <a:buChar char="•"/>
              <a:defRPr sz="1800">
                <a:solidFill>
                  <a:schemeClr val="dk1"/>
                </a:solidFill>
                <a:latin typeface="Arial"/>
                <a:ea typeface="Arial"/>
                <a:cs typeface="Arial"/>
                <a:sym typeface="Arial"/>
              </a:defRPr>
            </a:lvl3pPr>
            <a:lvl4pPr marL="1828800" lvl="3" indent="-330200" algn="l">
              <a:lnSpc>
                <a:spcPct val="90000"/>
              </a:lnSpc>
              <a:spcBef>
                <a:spcPts val="500"/>
              </a:spcBef>
              <a:spcAft>
                <a:spcPts val="0"/>
              </a:spcAft>
              <a:buClr>
                <a:schemeClr val="dk1"/>
              </a:buClr>
              <a:buSzPts val="1600"/>
              <a:buFont typeface="Arial"/>
              <a:buChar char="－"/>
              <a:defRPr sz="1600">
                <a:solidFill>
                  <a:schemeClr val="dk1"/>
                </a:solidFill>
                <a:latin typeface="Arial"/>
                <a:ea typeface="Arial"/>
                <a:cs typeface="Arial"/>
                <a:sym typeface="Arial"/>
              </a:defRPr>
            </a:lvl4pPr>
            <a:lvl5pPr marL="2286000" lvl="4" indent="-317500" algn="l">
              <a:lnSpc>
                <a:spcPct val="90000"/>
              </a:lnSpc>
              <a:spcBef>
                <a:spcPts val="500"/>
              </a:spcBef>
              <a:spcAft>
                <a:spcPts val="0"/>
              </a:spcAft>
              <a:buClr>
                <a:schemeClr val="dk1"/>
              </a:buClr>
              <a:buSzPts val="1400"/>
              <a:buFont typeface="Arial"/>
              <a:buChar char="•"/>
              <a:defRPr sz="1400">
                <a:solidFill>
                  <a:schemeClr val="dk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
          <p:cNvSpPr txBox="1">
            <a:spLocks noGrp="1"/>
          </p:cNvSpPr>
          <p:nvPr>
            <p:ph type="ftr" idx="11"/>
          </p:nvPr>
        </p:nvSpPr>
        <p:spPr>
          <a:xfrm>
            <a:off x="411893" y="6467336"/>
            <a:ext cx="5223851" cy="31132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sldNum" idx="12"/>
          </p:nvPr>
        </p:nvSpPr>
        <p:spPr>
          <a:xfrm>
            <a:off x="5635743" y="6467336"/>
            <a:ext cx="714877" cy="30336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000" b="0" i="0" u="none" strike="noStrike" cap="none">
                <a:solidFill>
                  <a:schemeClr val="dk1"/>
                </a:solidFill>
                <a:latin typeface="Arial"/>
                <a:ea typeface="Arial"/>
                <a:cs typeface="Arial"/>
                <a:sym typeface="Arial"/>
              </a:defRPr>
            </a:lvl1pPr>
            <a:lvl2pPr marL="0" lvl="1" indent="0" algn="ctr">
              <a:spcBef>
                <a:spcPts val="0"/>
              </a:spcBef>
              <a:buNone/>
              <a:defRPr sz="1000" b="0" i="0" u="none" strike="noStrike" cap="none">
                <a:solidFill>
                  <a:schemeClr val="dk1"/>
                </a:solidFill>
                <a:latin typeface="Arial"/>
                <a:ea typeface="Arial"/>
                <a:cs typeface="Arial"/>
                <a:sym typeface="Arial"/>
              </a:defRPr>
            </a:lvl2pPr>
            <a:lvl3pPr marL="0" lvl="2" indent="0" algn="ctr">
              <a:spcBef>
                <a:spcPts val="0"/>
              </a:spcBef>
              <a:buNone/>
              <a:defRPr sz="1000" b="0" i="0" u="none" strike="noStrike" cap="none">
                <a:solidFill>
                  <a:schemeClr val="dk1"/>
                </a:solidFill>
                <a:latin typeface="Arial"/>
                <a:ea typeface="Arial"/>
                <a:cs typeface="Arial"/>
                <a:sym typeface="Arial"/>
              </a:defRPr>
            </a:lvl3pPr>
            <a:lvl4pPr marL="0" lvl="3" indent="0" algn="ctr">
              <a:spcBef>
                <a:spcPts val="0"/>
              </a:spcBef>
              <a:buNone/>
              <a:defRPr sz="1000" b="0" i="0" u="none" strike="noStrike" cap="none">
                <a:solidFill>
                  <a:schemeClr val="dk1"/>
                </a:solidFill>
                <a:latin typeface="Arial"/>
                <a:ea typeface="Arial"/>
                <a:cs typeface="Arial"/>
                <a:sym typeface="Arial"/>
              </a:defRPr>
            </a:lvl4pPr>
            <a:lvl5pPr marL="0" lvl="4" indent="0" algn="ctr">
              <a:spcBef>
                <a:spcPts val="0"/>
              </a:spcBef>
              <a:buNone/>
              <a:defRPr sz="1000" b="0" i="0" u="none" strike="noStrike" cap="none">
                <a:solidFill>
                  <a:schemeClr val="dk1"/>
                </a:solidFill>
                <a:latin typeface="Arial"/>
                <a:ea typeface="Arial"/>
                <a:cs typeface="Arial"/>
                <a:sym typeface="Arial"/>
              </a:defRPr>
            </a:lvl5pPr>
            <a:lvl6pPr marL="0" lvl="5" indent="0" algn="ctr">
              <a:spcBef>
                <a:spcPts val="0"/>
              </a:spcBef>
              <a:buNone/>
              <a:defRPr sz="1000" b="0" i="0" u="none" strike="noStrike" cap="none">
                <a:solidFill>
                  <a:schemeClr val="dk1"/>
                </a:solidFill>
                <a:latin typeface="Arial"/>
                <a:ea typeface="Arial"/>
                <a:cs typeface="Arial"/>
                <a:sym typeface="Arial"/>
              </a:defRPr>
            </a:lvl6pPr>
            <a:lvl7pPr marL="0" lvl="6" indent="0" algn="ctr">
              <a:spcBef>
                <a:spcPts val="0"/>
              </a:spcBef>
              <a:buNone/>
              <a:defRPr sz="1000" b="0" i="0" u="none" strike="noStrike" cap="none">
                <a:solidFill>
                  <a:schemeClr val="dk1"/>
                </a:solidFill>
                <a:latin typeface="Arial"/>
                <a:ea typeface="Arial"/>
                <a:cs typeface="Arial"/>
                <a:sym typeface="Arial"/>
              </a:defRPr>
            </a:lvl7pPr>
            <a:lvl8pPr marL="0" lvl="7" indent="0" algn="ctr">
              <a:spcBef>
                <a:spcPts val="0"/>
              </a:spcBef>
              <a:buNone/>
              <a:defRPr sz="1000" b="0" i="0" u="none" strike="noStrike" cap="none">
                <a:solidFill>
                  <a:schemeClr val="dk1"/>
                </a:solidFill>
                <a:latin typeface="Arial"/>
                <a:ea typeface="Arial"/>
                <a:cs typeface="Arial"/>
                <a:sym typeface="Arial"/>
              </a:defRPr>
            </a:lvl8pPr>
            <a:lvl9pPr marL="0" lvl="8" indent="0" algn="ctr">
              <a:spcBef>
                <a:spcPts val="0"/>
              </a:spcBef>
              <a:buNone/>
              <a:defRPr sz="10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cxnSp>
        <p:nvCxnSpPr>
          <p:cNvPr id="20" name="Google Shape;20;p2"/>
          <p:cNvCxnSpPr/>
          <p:nvPr/>
        </p:nvCxnSpPr>
        <p:spPr>
          <a:xfrm>
            <a:off x="-16475" y="735987"/>
            <a:ext cx="12208476" cy="0"/>
          </a:xfrm>
          <a:prstGeom prst="straightConnector1">
            <a:avLst/>
          </a:prstGeom>
          <a:noFill/>
          <a:ln w="57150" cap="flat" cmpd="sng">
            <a:solidFill>
              <a:srgbClr val="C00000"/>
            </a:solidFill>
            <a:prstDash val="solid"/>
            <a:miter lim="800000"/>
            <a:headEnd type="none" w="sm" len="sm"/>
            <a:tailEnd type="none" w="sm" len="sm"/>
          </a:ln>
        </p:spPr>
      </p:cxnSp>
      <p:pic>
        <p:nvPicPr>
          <p:cNvPr id="21" name="Google Shape;21;p2"/>
          <p:cNvPicPr preferRelativeResize="0"/>
          <p:nvPr/>
        </p:nvPicPr>
        <p:blipFill rotWithShape="1">
          <a:blip r:embed="rId2">
            <a:alphaModFix/>
          </a:blip>
          <a:srcRect/>
          <a:stretch/>
        </p:blipFill>
        <p:spPr>
          <a:xfrm>
            <a:off x="10352310" y="6387401"/>
            <a:ext cx="1428001" cy="462435"/>
          </a:xfrm>
          <a:prstGeom prst="rect">
            <a:avLst/>
          </a:prstGeom>
          <a:noFill/>
          <a:ln>
            <a:noFill/>
          </a:ln>
        </p:spPr>
      </p:pic>
    </p:spTree>
    <p:extLst>
      <p:ext uri="{BB962C8B-B14F-4D97-AF65-F5344CB8AC3E}">
        <p14:creationId xmlns:p14="http://schemas.microsoft.com/office/powerpoint/2010/main" val="42215220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2"/>
        <p:cNvGrpSpPr/>
        <p:nvPr/>
      </p:nvGrpSpPr>
      <p:grpSpPr>
        <a:xfrm>
          <a:off x="0" y="0"/>
          <a:ext cx="0" cy="0"/>
          <a:chOff x="0" y="0"/>
          <a:chExt cx="0" cy="0"/>
        </a:xfrm>
      </p:grpSpPr>
      <p:pic>
        <p:nvPicPr>
          <p:cNvPr id="23" name="Google Shape;23;p3"/>
          <p:cNvPicPr preferRelativeResize="0"/>
          <p:nvPr/>
        </p:nvPicPr>
        <p:blipFill rotWithShape="1">
          <a:blip r:embed="rId2">
            <a:alphaModFix/>
          </a:blip>
          <a:srcRect/>
          <a:stretch/>
        </p:blipFill>
        <p:spPr>
          <a:xfrm>
            <a:off x="-212271" y="2866618"/>
            <a:ext cx="4317562" cy="4317562"/>
          </a:xfrm>
          <a:prstGeom prst="rect">
            <a:avLst/>
          </a:prstGeom>
          <a:noFill/>
          <a:ln>
            <a:noFill/>
          </a:ln>
        </p:spPr>
      </p:pic>
      <p:pic>
        <p:nvPicPr>
          <p:cNvPr id="24" name="Google Shape;24;p3"/>
          <p:cNvPicPr preferRelativeResize="0"/>
          <p:nvPr/>
        </p:nvPicPr>
        <p:blipFill rotWithShape="1">
          <a:blip r:embed="rId3">
            <a:alphaModFix/>
          </a:blip>
          <a:srcRect/>
          <a:stretch/>
        </p:blipFill>
        <p:spPr>
          <a:xfrm>
            <a:off x="0" y="0"/>
            <a:ext cx="12192000" cy="1282700"/>
          </a:xfrm>
          <a:prstGeom prst="rect">
            <a:avLst/>
          </a:prstGeom>
          <a:noFill/>
          <a:ln>
            <a:noFill/>
          </a:ln>
        </p:spPr>
      </p:pic>
      <p:sp>
        <p:nvSpPr>
          <p:cNvPr id="25" name="Google Shape;25;p3"/>
          <p:cNvSpPr txBox="1">
            <a:spLocks noGrp="1"/>
          </p:cNvSpPr>
          <p:nvPr>
            <p:ph type="ctrTitle"/>
          </p:nvPr>
        </p:nvSpPr>
        <p:spPr>
          <a:xfrm>
            <a:off x="443181" y="505595"/>
            <a:ext cx="10583064" cy="61783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000"/>
              <a:buFont typeface="Arial"/>
              <a:buNone/>
              <a:defRPr sz="3000" b="1" cap="none">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3"/>
          <p:cNvSpPr txBox="1">
            <a:spLocks noGrp="1"/>
          </p:cNvSpPr>
          <p:nvPr>
            <p:ph type="subTitle" idx="1"/>
          </p:nvPr>
        </p:nvSpPr>
        <p:spPr>
          <a:xfrm>
            <a:off x="443182" y="1720793"/>
            <a:ext cx="5875975" cy="324667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1000"/>
              </a:spcBef>
              <a:spcAft>
                <a:spcPts val="0"/>
              </a:spcAft>
              <a:buClr>
                <a:schemeClr val="accent1"/>
              </a:buClr>
              <a:buSzPts val="2200"/>
              <a:buNone/>
              <a:defRPr sz="2200">
                <a:solidFill>
                  <a:schemeClr val="accent1"/>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7" name="Google Shape;27;p3"/>
          <p:cNvSpPr txBox="1">
            <a:spLocks noGrp="1"/>
          </p:cNvSpPr>
          <p:nvPr>
            <p:ph type="dt" idx="10"/>
          </p:nvPr>
        </p:nvSpPr>
        <p:spPr>
          <a:xfrm>
            <a:off x="443182" y="5560503"/>
            <a:ext cx="320812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3"/>
          <p:cNvSpPr txBox="1">
            <a:spLocks noGrp="1"/>
          </p:cNvSpPr>
          <p:nvPr>
            <p:ph type="body" idx="2"/>
          </p:nvPr>
        </p:nvSpPr>
        <p:spPr>
          <a:xfrm>
            <a:off x="443182" y="5126730"/>
            <a:ext cx="5875975" cy="42086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200"/>
              <a:buFont typeface="Arial"/>
              <a:buNone/>
              <a:defRPr sz="2200">
                <a:solidFill>
                  <a:schemeClr val="accent6"/>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9" name="Google Shape;29;p3"/>
          <p:cNvPicPr preferRelativeResize="0"/>
          <p:nvPr/>
        </p:nvPicPr>
        <p:blipFill rotWithShape="1">
          <a:blip r:embed="rId4">
            <a:alphaModFix/>
          </a:blip>
          <a:srcRect/>
          <a:stretch/>
        </p:blipFill>
        <p:spPr>
          <a:xfrm>
            <a:off x="443181" y="6178121"/>
            <a:ext cx="1948205" cy="630895"/>
          </a:xfrm>
          <a:prstGeom prst="rect">
            <a:avLst/>
          </a:prstGeom>
          <a:noFill/>
          <a:ln>
            <a:noFill/>
          </a:ln>
        </p:spPr>
      </p:pic>
      <p:pic>
        <p:nvPicPr>
          <p:cNvPr id="30" name="Google Shape;30;p3"/>
          <p:cNvPicPr preferRelativeResize="0"/>
          <p:nvPr/>
        </p:nvPicPr>
        <p:blipFill rotWithShape="1">
          <a:blip r:embed="rId5">
            <a:alphaModFix/>
          </a:blip>
          <a:srcRect/>
          <a:stretch/>
        </p:blipFill>
        <p:spPr>
          <a:xfrm>
            <a:off x="9511392" y="6434371"/>
            <a:ext cx="1622935" cy="272421"/>
          </a:xfrm>
          <a:prstGeom prst="rect">
            <a:avLst/>
          </a:prstGeom>
          <a:noFill/>
          <a:ln>
            <a:noFill/>
          </a:ln>
        </p:spPr>
      </p:pic>
      <p:pic>
        <p:nvPicPr>
          <p:cNvPr id="31" name="Google Shape;31;p3"/>
          <p:cNvPicPr preferRelativeResize="0"/>
          <p:nvPr/>
        </p:nvPicPr>
        <p:blipFill rotWithShape="1">
          <a:blip r:embed="rId6">
            <a:alphaModFix/>
          </a:blip>
          <a:srcRect/>
          <a:stretch/>
        </p:blipFill>
        <p:spPr>
          <a:xfrm>
            <a:off x="11364686" y="6425551"/>
            <a:ext cx="506186" cy="339956"/>
          </a:xfrm>
          <a:prstGeom prst="rect">
            <a:avLst/>
          </a:prstGeom>
          <a:noFill/>
          <a:ln>
            <a:noFill/>
          </a:ln>
        </p:spPr>
      </p:pic>
      <p:sp>
        <p:nvSpPr>
          <p:cNvPr id="32" name="Google Shape;32;p3"/>
          <p:cNvSpPr>
            <a:spLocks noGrp="1"/>
          </p:cNvSpPr>
          <p:nvPr>
            <p:ph type="pic" idx="3"/>
          </p:nvPr>
        </p:nvSpPr>
        <p:spPr>
          <a:xfrm>
            <a:off x="6572250" y="1720850"/>
            <a:ext cx="5619750" cy="3840163"/>
          </a:xfrm>
          <a:prstGeom prst="rect">
            <a:avLst/>
          </a:prstGeom>
          <a:solidFill>
            <a:schemeClr val="accent2"/>
          </a:solidFill>
          <a:ln>
            <a:noFill/>
          </a:ln>
        </p:spPr>
      </p:sp>
    </p:spTree>
    <p:extLst>
      <p:ext uri="{BB962C8B-B14F-4D97-AF65-F5344CB8AC3E}">
        <p14:creationId xmlns:p14="http://schemas.microsoft.com/office/powerpoint/2010/main" val="24080422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ontent Layout 2">
  <p:cSld name="Content Layout 2">
    <p:spTree>
      <p:nvGrpSpPr>
        <p:cNvPr id="1" name="Shape 33"/>
        <p:cNvGrpSpPr/>
        <p:nvPr/>
      </p:nvGrpSpPr>
      <p:grpSpPr>
        <a:xfrm>
          <a:off x="0" y="0"/>
          <a:ext cx="0" cy="0"/>
          <a:chOff x="0" y="0"/>
          <a:chExt cx="0" cy="0"/>
        </a:xfrm>
      </p:grpSpPr>
      <p:sp>
        <p:nvSpPr>
          <p:cNvPr id="34" name="Google Shape;34;p4"/>
          <p:cNvSpPr txBox="1">
            <a:spLocks noGrp="1"/>
          </p:cNvSpPr>
          <p:nvPr>
            <p:ph type="title"/>
          </p:nvPr>
        </p:nvSpPr>
        <p:spPr>
          <a:xfrm>
            <a:off x="411892" y="240539"/>
            <a:ext cx="11285837" cy="48749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2400"/>
              <a:buFont typeface="Arial"/>
              <a:buNone/>
              <a:defRPr sz="2400" b="1" cap="none">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4"/>
          <p:cNvSpPr txBox="1">
            <a:spLocks noGrp="1"/>
          </p:cNvSpPr>
          <p:nvPr>
            <p:ph type="body" idx="1"/>
          </p:nvPr>
        </p:nvSpPr>
        <p:spPr>
          <a:xfrm>
            <a:off x="411892" y="966055"/>
            <a:ext cx="5564365" cy="5381694"/>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Clr>
                <a:schemeClr val="dk1"/>
              </a:buClr>
              <a:buSzPts val="2200"/>
              <a:buChar char="•"/>
              <a:defRPr sz="2200">
                <a:solidFill>
                  <a:schemeClr val="dk1"/>
                </a:solidFill>
                <a:latin typeface="Arial"/>
                <a:ea typeface="Arial"/>
                <a:cs typeface="Arial"/>
                <a:sym typeface="Arial"/>
              </a:defRPr>
            </a:lvl1pPr>
            <a:lvl2pPr marL="914400" lvl="1" indent="-355600" algn="l">
              <a:lnSpc>
                <a:spcPct val="90000"/>
              </a:lnSpc>
              <a:spcBef>
                <a:spcPts val="500"/>
              </a:spcBef>
              <a:spcAft>
                <a:spcPts val="0"/>
              </a:spcAft>
              <a:buClr>
                <a:schemeClr val="dk1"/>
              </a:buClr>
              <a:buSzPts val="2000"/>
              <a:buFont typeface="Arial"/>
              <a:buChar char="－"/>
              <a:defRPr sz="2000">
                <a:solidFill>
                  <a:schemeClr val="dk1"/>
                </a:solidFill>
                <a:latin typeface="Arial"/>
                <a:ea typeface="Arial"/>
                <a:cs typeface="Arial"/>
                <a:sym typeface="Arial"/>
              </a:defRPr>
            </a:lvl2pPr>
            <a:lvl3pPr marL="1371600" lvl="2" indent="-342900" algn="l">
              <a:lnSpc>
                <a:spcPct val="90000"/>
              </a:lnSpc>
              <a:spcBef>
                <a:spcPts val="500"/>
              </a:spcBef>
              <a:spcAft>
                <a:spcPts val="0"/>
              </a:spcAft>
              <a:buClr>
                <a:schemeClr val="dk1"/>
              </a:buClr>
              <a:buSzPts val="1800"/>
              <a:buFont typeface="Arial"/>
              <a:buChar char="•"/>
              <a:defRPr sz="1800">
                <a:solidFill>
                  <a:schemeClr val="dk1"/>
                </a:solidFill>
                <a:latin typeface="Arial"/>
                <a:ea typeface="Arial"/>
                <a:cs typeface="Arial"/>
                <a:sym typeface="Arial"/>
              </a:defRPr>
            </a:lvl3pPr>
            <a:lvl4pPr marL="1828800" lvl="3" indent="-330200" algn="l">
              <a:lnSpc>
                <a:spcPct val="90000"/>
              </a:lnSpc>
              <a:spcBef>
                <a:spcPts val="500"/>
              </a:spcBef>
              <a:spcAft>
                <a:spcPts val="0"/>
              </a:spcAft>
              <a:buClr>
                <a:schemeClr val="dk1"/>
              </a:buClr>
              <a:buSzPts val="1600"/>
              <a:buFont typeface="Arial"/>
              <a:buChar char="－"/>
              <a:defRPr sz="1600">
                <a:solidFill>
                  <a:schemeClr val="dk1"/>
                </a:solidFill>
                <a:latin typeface="Arial"/>
                <a:ea typeface="Arial"/>
                <a:cs typeface="Arial"/>
                <a:sym typeface="Arial"/>
              </a:defRPr>
            </a:lvl4pPr>
            <a:lvl5pPr marL="2286000" lvl="4" indent="-317500" algn="l">
              <a:lnSpc>
                <a:spcPct val="90000"/>
              </a:lnSpc>
              <a:spcBef>
                <a:spcPts val="500"/>
              </a:spcBef>
              <a:spcAft>
                <a:spcPts val="0"/>
              </a:spcAft>
              <a:buClr>
                <a:schemeClr val="dk1"/>
              </a:buClr>
              <a:buSzPts val="1400"/>
              <a:buFont typeface="Arial"/>
              <a:buChar char="•"/>
              <a:defRPr sz="1400">
                <a:solidFill>
                  <a:schemeClr val="dk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4"/>
          <p:cNvSpPr txBox="1">
            <a:spLocks noGrp="1"/>
          </p:cNvSpPr>
          <p:nvPr>
            <p:ph type="ftr" idx="11"/>
          </p:nvPr>
        </p:nvSpPr>
        <p:spPr>
          <a:xfrm>
            <a:off x="411893" y="6467336"/>
            <a:ext cx="5223851" cy="31132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4"/>
          <p:cNvSpPr txBox="1">
            <a:spLocks noGrp="1"/>
          </p:cNvSpPr>
          <p:nvPr>
            <p:ph type="sldNum" idx="12"/>
          </p:nvPr>
        </p:nvSpPr>
        <p:spPr>
          <a:xfrm>
            <a:off x="5635743" y="6467336"/>
            <a:ext cx="714877" cy="30336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000">
                <a:solidFill>
                  <a:schemeClr val="dk1"/>
                </a:solidFill>
                <a:latin typeface="Arial"/>
                <a:ea typeface="Arial"/>
                <a:cs typeface="Arial"/>
                <a:sym typeface="Arial"/>
              </a:defRPr>
            </a:lvl1pPr>
            <a:lvl2pPr marL="0" lvl="1" indent="0" algn="ctr">
              <a:spcBef>
                <a:spcPts val="0"/>
              </a:spcBef>
              <a:buNone/>
              <a:defRPr sz="1000">
                <a:solidFill>
                  <a:schemeClr val="dk1"/>
                </a:solidFill>
                <a:latin typeface="Arial"/>
                <a:ea typeface="Arial"/>
                <a:cs typeface="Arial"/>
                <a:sym typeface="Arial"/>
              </a:defRPr>
            </a:lvl2pPr>
            <a:lvl3pPr marL="0" lvl="2" indent="0" algn="ctr">
              <a:spcBef>
                <a:spcPts val="0"/>
              </a:spcBef>
              <a:buNone/>
              <a:defRPr sz="1000">
                <a:solidFill>
                  <a:schemeClr val="dk1"/>
                </a:solidFill>
                <a:latin typeface="Arial"/>
                <a:ea typeface="Arial"/>
                <a:cs typeface="Arial"/>
                <a:sym typeface="Arial"/>
              </a:defRPr>
            </a:lvl3pPr>
            <a:lvl4pPr marL="0" lvl="3" indent="0" algn="ctr">
              <a:spcBef>
                <a:spcPts val="0"/>
              </a:spcBef>
              <a:buNone/>
              <a:defRPr sz="1000">
                <a:solidFill>
                  <a:schemeClr val="dk1"/>
                </a:solidFill>
                <a:latin typeface="Arial"/>
                <a:ea typeface="Arial"/>
                <a:cs typeface="Arial"/>
                <a:sym typeface="Arial"/>
              </a:defRPr>
            </a:lvl4pPr>
            <a:lvl5pPr marL="0" lvl="4" indent="0" algn="ctr">
              <a:spcBef>
                <a:spcPts val="0"/>
              </a:spcBef>
              <a:buNone/>
              <a:defRPr sz="1000">
                <a:solidFill>
                  <a:schemeClr val="dk1"/>
                </a:solidFill>
                <a:latin typeface="Arial"/>
                <a:ea typeface="Arial"/>
                <a:cs typeface="Arial"/>
                <a:sym typeface="Arial"/>
              </a:defRPr>
            </a:lvl5pPr>
            <a:lvl6pPr marL="0" lvl="5" indent="0" algn="ctr">
              <a:spcBef>
                <a:spcPts val="0"/>
              </a:spcBef>
              <a:buNone/>
              <a:defRPr sz="1000">
                <a:solidFill>
                  <a:schemeClr val="dk1"/>
                </a:solidFill>
                <a:latin typeface="Arial"/>
                <a:ea typeface="Arial"/>
                <a:cs typeface="Arial"/>
                <a:sym typeface="Arial"/>
              </a:defRPr>
            </a:lvl6pPr>
            <a:lvl7pPr marL="0" lvl="6" indent="0" algn="ctr">
              <a:spcBef>
                <a:spcPts val="0"/>
              </a:spcBef>
              <a:buNone/>
              <a:defRPr sz="1000">
                <a:solidFill>
                  <a:schemeClr val="dk1"/>
                </a:solidFill>
                <a:latin typeface="Arial"/>
                <a:ea typeface="Arial"/>
                <a:cs typeface="Arial"/>
                <a:sym typeface="Arial"/>
              </a:defRPr>
            </a:lvl7pPr>
            <a:lvl8pPr marL="0" lvl="7" indent="0" algn="ctr">
              <a:spcBef>
                <a:spcPts val="0"/>
              </a:spcBef>
              <a:buNone/>
              <a:defRPr sz="1000">
                <a:solidFill>
                  <a:schemeClr val="dk1"/>
                </a:solidFill>
                <a:latin typeface="Arial"/>
                <a:ea typeface="Arial"/>
                <a:cs typeface="Arial"/>
                <a:sym typeface="Arial"/>
              </a:defRPr>
            </a:lvl8pPr>
            <a:lvl9pPr marL="0" lvl="8" indent="0" algn="ctr">
              <a:spcBef>
                <a:spcPts val="0"/>
              </a:spcBef>
              <a:buNone/>
              <a:defRPr sz="1000">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cxnSp>
        <p:nvCxnSpPr>
          <p:cNvPr id="38" name="Google Shape;38;p4"/>
          <p:cNvCxnSpPr/>
          <p:nvPr/>
        </p:nvCxnSpPr>
        <p:spPr>
          <a:xfrm>
            <a:off x="-16475" y="735987"/>
            <a:ext cx="12208476" cy="0"/>
          </a:xfrm>
          <a:prstGeom prst="straightConnector1">
            <a:avLst/>
          </a:prstGeom>
          <a:noFill/>
          <a:ln w="57150" cap="flat" cmpd="sng">
            <a:solidFill>
              <a:srgbClr val="C00000"/>
            </a:solidFill>
            <a:prstDash val="solid"/>
            <a:miter lim="800000"/>
            <a:headEnd type="none" w="sm" len="sm"/>
            <a:tailEnd type="none" w="sm" len="sm"/>
          </a:ln>
        </p:spPr>
      </p:cxnSp>
      <p:pic>
        <p:nvPicPr>
          <p:cNvPr id="39" name="Google Shape;39;p4"/>
          <p:cNvPicPr preferRelativeResize="0"/>
          <p:nvPr/>
        </p:nvPicPr>
        <p:blipFill rotWithShape="1">
          <a:blip r:embed="rId2">
            <a:alphaModFix/>
          </a:blip>
          <a:srcRect/>
          <a:stretch/>
        </p:blipFill>
        <p:spPr>
          <a:xfrm>
            <a:off x="10352310" y="6387401"/>
            <a:ext cx="1428001" cy="462435"/>
          </a:xfrm>
          <a:prstGeom prst="rect">
            <a:avLst/>
          </a:prstGeom>
          <a:noFill/>
          <a:ln>
            <a:noFill/>
          </a:ln>
        </p:spPr>
      </p:pic>
      <p:sp>
        <p:nvSpPr>
          <p:cNvPr id="40" name="Google Shape;40;p4"/>
          <p:cNvSpPr txBox="1">
            <a:spLocks noGrp="1"/>
          </p:cNvSpPr>
          <p:nvPr>
            <p:ph type="body" idx="2"/>
          </p:nvPr>
        </p:nvSpPr>
        <p:spPr>
          <a:xfrm>
            <a:off x="6204856" y="966055"/>
            <a:ext cx="5492873" cy="5381694"/>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Clr>
                <a:schemeClr val="dk1"/>
              </a:buClr>
              <a:buSzPts val="2200"/>
              <a:buChar char="•"/>
              <a:defRPr sz="2200">
                <a:solidFill>
                  <a:schemeClr val="dk1"/>
                </a:solidFill>
                <a:latin typeface="Arial"/>
                <a:ea typeface="Arial"/>
                <a:cs typeface="Arial"/>
                <a:sym typeface="Arial"/>
              </a:defRPr>
            </a:lvl1pPr>
            <a:lvl2pPr marL="914400" lvl="1" indent="-355600" algn="l">
              <a:lnSpc>
                <a:spcPct val="90000"/>
              </a:lnSpc>
              <a:spcBef>
                <a:spcPts val="500"/>
              </a:spcBef>
              <a:spcAft>
                <a:spcPts val="0"/>
              </a:spcAft>
              <a:buClr>
                <a:schemeClr val="dk1"/>
              </a:buClr>
              <a:buSzPts val="2000"/>
              <a:buFont typeface="Arial"/>
              <a:buChar char="－"/>
              <a:defRPr sz="2000">
                <a:solidFill>
                  <a:schemeClr val="dk1"/>
                </a:solidFill>
                <a:latin typeface="Arial"/>
                <a:ea typeface="Arial"/>
                <a:cs typeface="Arial"/>
                <a:sym typeface="Arial"/>
              </a:defRPr>
            </a:lvl2pPr>
            <a:lvl3pPr marL="1371600" lvl="2" indent="-342900" algn="l">
              <a:lnSpc>
                <a:spcPct val="90000"/>
              </a:lnSpc>
              <a:spcBef>
                <a:spcPts val="500"/>
              </a:spcBef>
              <a:spcAft>
                <a:spcPts val="0"/>
              </a:spcAft>
              <a:buClr>
                <a:schemeClr val="dk1"/>
              </a:buClr>
              <a:buSzPts val="1800"/>
              <a:buFont typeface="Arial"/>
              <a:buChar char="•"/>
              <a:defRPr sz="1800">
                <a:solidFill>
                  <a:schemeClr val="dk1"/>
                </a:solidFill>
                <a:latin typeface="Arial"/>
                <a:ea typeface="Arial"/>
                <a:cs typeface="Arial"/>
                <a:sym typeface="Arial"/>
              </a:defRPr>
            </a:lvl3pPr>
            <a:lvl4pPr marL="1828800" lvl="3" indent="-330200" algn="l">
              <a:lnSpc>
                <a:spcPct val="90000"/>
              </a:lnSpc>
              <a:spcBef>
                <a:spcPts val="500"/>
              </a:spcBef>
              <a:spcAft>
                <a:spcPts val="0"/>
              </a:spcAft>
              <a:buClr>
                <a:schemeClr val="dk1"/>
              </a:buClr>
              <a:buSzPts val="1600"/>
              <a:buFont typeface="Arial"/>
              <a:buChar char="－"/>
              <a:defRPr sz="1600">
                <a:solidFill>
                  <a:schemeClr val="dk1"/>
                </a:solidFill>
                <a:latin typeface="Arial"/>
                <a:ea typeface="Arial"/>
                <a:cs typeface="Arial"/>
                <a:sym typeface="Arial"/>
              </a:defRPr>
            </a:lvl4pPr>
            <a:lvl5pPr marL="2286000" lvl="4" indent="-317500" algn="l">
              <a:lnSpc>
                <a:spcPct val="90000"/>
              </a:lnSpc>
              <a:spcBef>
                <a:spcPts val="500"/>
              </a:spcBef>
              <a:spcAft>
                <a:spcPts val="0"/>
              </a:spcAft>
              <a:buClr>
                <a:schemeClr val="dk1"/>
              </a:buClr>
              <a:buSzPts val="1400"/>
              <a:buFont typeface="Arial"/>
              <a:buChar char="•"/>
              <a:defRPr sz="1400">
                <a:solidFill>
                  <a:schemeClr val="dk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4690987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ontent Layout 3">
  <p:cSld name="Content Layout 3">
    <p:spTree>
      <p:nvGrpSpPr>
        <p:cNvPr id="1" name="Shape 41"/>
        <p:cNvGrpSpPr/>
        <p:nvPr/>
      </p:nvGrpSpPr>
      <p:grpSpPr>
        <a:xfrm>
          <a:off x="0" y="0"/>
          <a:ext cx="0" cy="0"/>
          <a:chOff x="0" y="0"/>
          <a:chExt cx="0" cy="0"/>
        </a:xfrm>
      </p:grpSpPr>
      <p:sp>
        <p:nvSpPr>
          <p:cNvPr id="42" name="Google Shape;42;p5"/>
          <p:cNvSpPr txBox="1">
            <a:spLocks noGrp="1"/>
          </p:cNvSpPr>
          <p:nvPr>
            <p:ph type="title"/>
          </p:nvPr>
        </p:nvSpPr>
        <p:spPr>
          <a:xfrm>
            <a:off x="411892" y="240539"/>
            <a:ext cx="11285837" cy="48749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2400"/>
              <a:buFont typeface="Arial"/>
              <a:buNone/>
              <a:defRPr sz="2400" b="1" cap="none">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5"/>
          <p:cNvSpPr txBox="1">
            <a:spLocks noGrp="1"/>
          </p:cNvSpPr>
          <p:nvPr>
            <p:ph type="body" idx="1"/>
          </p:nvPr>
        </p:nvSpPr>
        <p:spPr>
          <a:xfrm>
            <a:off x="411892" y="966055"/>
            <a:ext cx="6478765" cy="5381694"/>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Clr>
                <a:schemeClr val="dk1"/>
              </a:buClr>
              <a:buSzPts val="2200"/>
              <a:buChar char="•"/>
              <a:defRPr sz="2200">
                <a:solidFill>
                  <a:schemeClr val="dk1"/>
                </a:solidFill>
                <a:latin typeface="Arial"/>
                <a:ea typeface="Arial"/>
                <a:cs typeface="Arial"/>
                <a:sym typeface="Arial"/>
              </a:defRPr>
            </a:lvl1pPr>
            <a:lvl2pPr marL="914400" lvl="1" indent="-355600" algn="l">
              <a:lnSpc>
                <a:spcPct val="90000"/>
              </a:lnSpc>
              <a:spcBef>
                <a:spcPts val="500"/>
              </a:spcBef>
              <a:spcAft>
                <a:spcPts val="0"/>
              </a:spcAft>
              <a:buClr>
                <a:schemeClr val="dk1"/>
              </a:buClr>
              <a:buSzPts val="2000"/>
              <a:buFont typeface="Arial"/>
              <a:buChar char="－"/>
              <a:defRPr sz="2000">
                <a:solidFill>
                  <a:schemeClr val="dk1"/>
                </a:solidFill>
                <a:latin typeface="Arial"/>
                <a:ea typeface="Arial"/>
                <a:cs typeface="Arial"/>
                <a:sym typeface="Arial"/>
              </a:defRPr>
            </a:lvl2pPr>
            <a:lvl3pPr marL="1371600" lvl="2" indent="-342900" algn="l">
              <a:lnSpc>
                <a:spcPct val="90000"/>
              </a:lnSpc>
              <a:spcBef>
                <a:spcPts val="500"/>
              </a:spcBef>
              <a:spcAft>
                <a:spcPts val="0"/>
              </a:spcAft>
              <a:buClr>
                <a:schemeClr val="dk1"/>
              </a:buClr>
              <a:buSzPts val="1800"/>
              <a:buFont typeface="Arial"/>
              <a:buChar char="•"/>
              <a:defRPr sz="1800">
                <a:solidFill>
                  <a:schemeClr val="dk1"/>
                </a:solidFill>
                <a:latin typeface="Arial"/>
                <a:ea typeface="Arial"/>
                <a:cs typeface="Arial"/>
                <a:sym typeface="Arial"/>
              </a:defRPr>
            </a:lvl3pPr>
            <a:lvl4pPr marL="1828800" lvl="3" indent="-330200" algn="l">
              <a:lnSpc>
                <a:spcPct val="90000"/>
              </a:lnSpc>
              <a:spcBef>
                <a:spcPts val="500"/>
              </a:spcBef>
              <a:spcAft>
                <a:spcPts val="0"/>
              </a:spcAft>
              <a:buClr>
                <a:schemeClr val="dk1"/>
              </a:buClr>
              <a:buSzPts val="1600"/>
              <a:buFont typeface="Arial"/>
              <a:buChar char="－"/>
              <a:defRPr sz="1600">
                <a:solidFill>
                  <a:schemeClr val="dk1"/>
                </a:solidFill>
                <a:latin typeface="Arial"/>
                <a:ea typeface="Arial"/>
                <a:cs typeface="Arial"/>
                <a:sym typeface="Arial"/>
              </a:defRPr>
            </a:lvl4pPr>
            <a:lvl5pPr marL="2286000" lvl="4" indent="-317500" algn="l">
              <a:lnSpc>
                <a:spcPct val="90000"/>
              </a:lnSpc>
              <a:spcBef>
                <a:spcPts val="500"/>
              </a:spcBef>
              <a:spcAft>
                <a:spcPts val="0"/>
              </a:spcAft>
              <a:buClr>
                <a:schemeClr val="dk1"/>
              </a:buClr>
              <a:buSzPts val="1400"/>
              <a:buFont typeface="Arial"/>
              <a:buChar char="•"/>
              <a:defRPr sz="1400">
                <a:solidFill>
                  <a:schemeClr val="dk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5"/>
          <p:cNvSpPr txBox="1">
            <a:spLocks noGrp="1"/>
          </p:cNvSpPr>
          <p:nvPr>
            <p:ph type="ftr" idx="11"/>
          </p:nvPr>
        </p:nvSpPr>
        <p:spPr>
          <a:xfrm>
            <a:off x="411893" y="6467336"/>
            <a:ext cx="5223851" cy="31132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5"/>
          <p:cNvSpPr txBox="1">
            <a:spLocks noGrp="1"/>
          </p:cNvSpPr>
          <p:nvPr>
            <p:ph type="sldNum" idx="12"/>
          </p:nvPr>
        </p:nvSpPr>
        <p:spPr>
          <a:xfrm>
            <a:off x="5635743" y="6467336"/>
            <a:ext cx="714877" cy="30336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000">
                <a:solidFill>
                  <a:schemeClr val="dk1"/>
                </a:solidFill>
                <a:latin typeface="Arial"/>
                <a:ea typeface="Arial"/>
                <a:cs typeface="Arial"/>
                <a:sym typeface="Arial"/>
              </a:defRPr>
            </a:lvl1pPr>
            <a:lvl2pPr marL="0" lvl="1" indent="0" algn="ctr">
              <a:spcBef>
                <a:spcPts val="0"/>
              </a:spcBef>
              <a:buNone/>
              <a:defRPr sz="1000">
                <a:solidFill>
                  <a:schemeClr val="dk1"/>
                </a:solidFill>
                <a:latin typeface="Arial"/>
                <a:ea typeface="Arial"/>
                <a:cs typeface="Arial"/>
                <a:sym typeface="Arial"/>
              </a:defRPr>
            </a:lvl2pPr>
            <a:lvl3pPr marL="0" lvl="2" indent="0" algn="ctr">
              <a:spcBef>
                <a:spcPts val="0"/>
              </a:spcBef>
              <a:buNone/>
              <a:defRPr sz="1000">
                <a:solidFill>
                  <a:schemeClr val="dk1"/>
                </a:solidFill>
                <a:latin typeface="Arial"/>
                <a:ea typeface="Arial"/>
                <a:cs typeface="Arial"/>
                <a:sym typeface="Arial"/>
              </a:defRPr>
            </a:lvl3pPr>
            <a:lvl4pPr marL="0" lvl="3" indent="0" algn="ctr">
              <a:spcBef>
                <a:spcPts val="0"/>
              </a:spcBef>
              <a:buNone/>
              <a:defRPr sz="1000">
                <a:solidFill>
                  <a:schemeClr val="dk1"/>
                </a:solidFill>
                <a:latin typeface="Arial"/>
                <a:ea typeface="Arial"/>
                <a:cs typeface="Arial"/>
                <a:sym typeface="Arial"/>
              </a:defRPr>
            </a:lvl4pPr>
            <a:lvl5pPr marL="0" lvl="4" indent="0" algn="ctr">
              <a:spcBef>
                <a:spcPts val="0"/>
              </a:spcBef>
              <a:buNone/>
              <a:defRPr sz="1000">
                <a:solidFill>
                  <a:schemeClr val="dk1"/>
                </a:solidFill>
                <a:latin typeface="Arial"/>
                <a:ea typeface="Arial"/>
                <a:cs typeface="Arial"/>
                <a:sym typeface="Arial"/>
              </a:defRPr>
            </a:lvl5pPr>
            <a:lvl6pPr marL="0" lvl="5" indent="0" algn="ctr">
              <a:spcBef>
                <a:spcPts val="0"/>
              </a:spcBef>
              <a:buNone/>
              <a:defRPr sz="1000">
                <a:solidFill>
                  <a:schemeClr val="dk1"/>
                </a:solidFill>
                <a:latin typeface="Arial"/>
                <a:ea typeface="Arial"/>
                <a:cs typeface="Arial"/>
                <a:sym typeface="Arial"/>
              </a:defRPr>
            </a:lvl6pPr>
            <a:lvl7pPr marL="0" lvl="6" indent="0" algn="ctr">
              <a:spcBef>
                <a:spcPts val="0"/>
              </a:spcBef>
              <a:buNone/>
              <a:defRPr sz="1000">
                <a:solidFill>
                  <a:schemeClr val="dk1"/>
                </a:solidFill>
                <a:latin typeface="Arial"/>
                <a:ea typeface="Arial"/>
                <a:cs typeface="Arial"/>
                <a:sym typeface="Arial"/>
              </a:defRPr>
            </a:lvl7pPr>
            <a:lvl8pPr marL="0" lvl="7" indent="0" algn="ctr">
              <a:spcBef>
                <a:spcPts val="0"/>
              </a:spcBef>
              <a:buNone/>
              <a:defRPr sz="1000">
                <a:solidFill>
                  <a:schemeClr val="dk1"/>
                </a:solidFill>
                <a:latin typeface="Arial"/>
                <a:ea typeface="Arial"/>
                <a:cs typeface="Arial"/>
                <a:sym typeface="Arial"/>
              </a:defRPr>
            </a:lvl8pPr>
            <a:lvl9pPr marL="0" lvl="8" indent="0" algn="ctr">
              <a:spcBef>
                <a:spcPts val="0"/>
              </a:spcBef>
              <a:buNone/>
              <a:defRPr sz="1000">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cxnSp>
        <p:nvCxnSpPr>
          <p:cNvPr id="46" name="Google Shape;46;p5"/>
          <p:cNvCxnSpPr/>
          <p:nvPr/>
        </p:nvCxnSpPr>
        <p:spPr>
          <a:xfrm>
            <a:off x="-16475" y="735987"/>
            <a:ext cx="12208476" cy="0"/>
          </a:xfrm>
          <a:prstGeom prst="straightConnector1">
            <a:avLst/>
          </a:prstGeom>
          <a:noFill/>
          <a:ln w="57150" cap="flat" cmpd="sng">
            <a:solidFill>
              <a:srgbClr val="C00000"/>
            </a:solidFill>
            <a:prstDash val="solid"/>
            <a:miter lim="800000"/>
            <a:headEnd type="none" w="sm" len="sm"/>
            <a:tailEnd type="none" w="sm" len="sm"/>
          </a:ln>
        </p:spPr>
      </p:cxnSp>
      <p:pic>
        <p:nvPicPr>
          <p:cNvPr id="47" name="Google Shape;47;p5"/>
          <p:cNvPicPr preferRelativeResize="0"/>
          <p:nvPr/>
        </p:nvPicPr>
        <p:blipFill rotWithShape="1">
          <a:blip r:embed="rId2">
            <a:alphaModFix/>
          </a:blip>
          <a:srcRect/>
          <a:stretch/>
        </p:blipFill>
        <p:spPr>
          <a:xfrm>
            <a:off x="10352310" y="6387401"/>
            <a:ext cx="1428001" cy="462435"/>
          </a:xfrm>
          <a:prstGeom prst="rect">
            <a:avLst/>
          </a:prstGeom>
          <a:noFill/>
          <a:ln>
            <a:noFill/>
          </a:ln>
        </p:spPr>
      </p:pic>
      <p:sp>
        <p:nvSpPr>
          <p:cNvPr id="48" name="Google Shape;48;p5"/>
          <p:cNvSpPr txBox="1">
            <a:spLocks noGrp="1"/>
          </p:cNvSpPr>
          <p:nvPr>
            <p:ph type="body" idx="2"/>
          </p:nvPr>
        </p:nvSpPr>
        <p:spPr>
          <a:xfrm>
            <a:off x="7053943" y="4062939"/>
            <a:ext cx="4643786" cy="2284810"/>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Clr>
                <a:schemeClr val="dk1"/>
              </a:buClr>
              <a:buSzPts val="2200"/>
              <a:buChar char="•"/>
              <a:defRPr sz="2200">
                <a:solidFill>
                  <a:schemeClr val="dk1"/>
                </a:solidFill>
                <a:latin typeface="Arial"/>
                <a:ea typeface="Arial"/>
                <a:cs typeface="Arial"/>
                <a:sym typeface="Arial"/>
              </a:defRPr>
            </a:lvl1pPr>
            <a:lvl2pPr marL="914400" lvl="1" indent="-355600" algn="l">
              <a:lnSpc>
                <a:spcPct val="90000"/>
              </a:lnSpc>
              <a:spcBef>
                <a:spcPts val="500"/>
              </a:spcBef>
              <a:spcAft>
                <a:spcPts val="0"/>
              </a:spcAft>
              <a:buClr>
                <a:schemeClr val="dk1"/>
              </a:buClr>
              <a:buSzPts val="2000"/>
              <a:buFont typeface="Arial"/>
              <a:buChar char="－"/>
              <a:defRPr sz="2000">
                <a:solidFill>
                  <a:schemeClr val="dk1"/>
                </a:solidFill>
                <a:latin typeface="Arial"/>
                <a:ea typeface="Arial"/>
                <a:cs typeface="Arial"/>
                <a:sym typeface="Arial"/>
              </a:defRPr>
            </a:lvl2pPr>
            <a:lvl3pPr marL="1371600" lvl="2" indent="-342900" algn="l">
              <a:lnSpc>
                <a:spcPct val="90000"/>
              </a:lnSpc>
              <a:spcBef>
                <a:spcPts val="500"/>
              </a:spcBef>
              <a:spcAft>
                <a:spcPts val="0"/>
              </a:spcAft>
              <a:buClr>
                <a:schemeClr val="dk1"/>
              </a:buClr>
              <a:buSzPts val="1800"/>
              <a:buFont typeface="Arial"/>
              <a:buChar char="•"/>
              <a:defRPr sz="1800">
                <a:solidFill>
                  <a:schemeClr val="dk1"/>
                </a:solidFill>
                <a:latin typeface="Arial"/>
                <a:ea typeface="Arial"/>
                <a:cs typeface="Arial"/>
                <a:sym typeface="Arial"/>
              </a:defRPr>
            </a:lvl3pPr>
            <a:lvl4pPr marL="1828800" lvl="3" indent="-330200" algn="l">
              <a:lnSpc>
                <a:spcPct val="90000"/>
              </a:lnSpc>
              <a:spcBef>
                <a:spcPts val="500"/>
              </a:spcBef>
              <a:spcAft>
                <a:spcPts val="0"/>
              </a:spcAft>
              <a:buClr>
                <a:schemeClr val="dk1"/>
              </a:buClr>
              <a:buSzPts val="1600"/>
              <a:buFont typeface="Arial"/>
              <a:buChar char="－"/>
              <a:defRPr sz="1600">
                <a:solidFill>
                  <a:schemeClr val="dk1"/>
                </a:solidFill>
                <a:latin typeface="Arial"/>
                <a:ea typeface="Arial"/>
                <a:cs typeface="Arial"/>
                <a:sym typeface="Arial"/>
              </a:defRPr>
            </a:lvl4pPr>
            <a:lvl5pPr marL="2286000" lvl="4" indent="-317500" algn="l">
              <a:lnSpc>
                <a:spcPct val="90000"/>
              </a:lnSpc>
              <a:spcBef>
                <a:spcPts val="500"/>
              </a:spcBef>
              <a:spcAft>
                <a:spcPts val="0"/>
              </a:spcAft>
              <a:buClr>
                <a:schemeClr val="dk1"/>
              </a:buClr>
              <a:buSzPts val="1400"/>
              <a:buFont typeface="Arial"/>
              <a:buChar char="•"/>
              <a:defRPr sz="1400">
                <a:solidFill>
                  <a:schemeClr val="dk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5"/>
          <p:cNvSpPr>
            <a:spLocks noGrp="1"/>
          </p:cNvSpPr>
          <p:nvPr>
            <p:ph type="pic" idx="3"/>
          </p:nvPr>
        </p:nvSpPr>
        <p:spPr>
          <a:xfrm>
            <a:off x="7053942" y="966789"/>
            <a:ext cx="4644345" cy="2976562"/>
          </a:xfrm>
          <a:prstGeom prst="rect">
            <a:avLst/>
          </a:prstGeom>
          <a:solidFill>
            <a:schemeClr val="accent2"/>
          </a:solidFill>
          <a:ln>
            <a:noFill/>
          </a:ln>
        </p:spPr>
      </p:sp>
    </p:spTree>
    <p:extLst>
      <p:ext uri="{BB962C8B-B14F-4D97-AF65-F5344CB8AC3E}">
        <p14:creationId xmlns:p14="http://schemas.microsoft.com/office/powerpoint/2010/main" val="18301057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ontent Layout 4">
  <p:cSld name="Content Layout 4">
    <p:spTree>
      <p:nvGrpSpPr>
        <p:cNvPr id="1" name="Shape 50"/>
        <p:cNvGrpSpPr/>
        <p:nvPr/>
      </p:nvGrpSpPr>
      <p:grpSpPr>
        <a:xfrm>
          <a:off x="0" y="0"/>
          <a:ext cx="0" cy="0"/>
          <a:chOff x="0" y="0"/>
          <a:chExt cx="0" cy="0"/>
        </a:xfrm>
      </p:grpSpPr>
      <p:sp>
        <p:nvSpPr>
          <p:cNvPr id="51" name="Google Shape;51;p6"/>
          <p:cNvSpPr txBox="1">
            <a:spLocks noGrp="1"/>
          </p:cNvSpPr>
          <p:nvPr>
            <p:ph type="title"/>
          </p:nvPr>
        </p:nvSpPr>
        <p:spPr>
          <a:xfrm>
            <a:off x="411892" y="240539"/>
            <a:ext cx="11285837" cy="48749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2400"/>
              <a:buFont typeface="Arial"/>
              <a:buNone/>
              <a:defRPr sz="2400" b="1" cap="none">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6"/>
          <p:cNvSpPr txBox="1">
            <a:spLocks noGrp="1"/>
          </p:cNvSpPr>
          <p:nvPr>
            <p:ph type="body" idx="1"/>
          </p:nvPr>
        </p:nvSpPr>
        <p:spPr>
          <a:xfrm>
            <a:off x="411892" y="966055"/>
            <a:ext cx="6478765" cy="5381694"/>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Clr>
                <a:schemeClr val="dk1"/>
              </a:buClr>
              <a:buSzPts val="2200"/>
              <a:buChar char="•"/>
              <a:defRPr sz="2200">
                <a:solidFill>
                  <a:schemeClr val="dk1"/>
                </a:solidFill>
                <a:latin typeface="Arial"/>
                <a:ea typeface="Arial"/>
                <a:cs typeface="Arial"/>
                <a:sym typeface="Arial"/>
              </a:defRPr>
            </a:lvl1pPr>
            <a:lvl2pPr marL="914400" lvl="1" indent="-355600" algn="l">
              <a:lnSpc>
                <a:spcPct val="90000"/>
              </a:lnSpc>
              <a:spcBef>
                <a:spcPts val="500"/>
              </a:spcBef>
              <a:spcAft>
                <a:spcPts val="0"/>
              </a:spcAft>
              <a:buClr>
                <a:schemeClr val="dk1"/>
              </a:buClr>
              <a:buSzPts val="2000"/>
              <a:buFont typeface="Arial"/>
              <a:buChar char="－"/>
              <a:defRPr sz="2000">
                <a:solidFill>
                  <a:schemeClr val="dk1"/>
                </a:solidFill>
                <a:latin typeface="Arial"/>
                <a:ea typeface="Arial"/>
                <a:cs typeface="Arial"/>
                <a:sym typeface="Arial"/>
              </a:defRPr>
            </a:lvl2pPr>
            <a:lvl3pPr marL="1371600" lvl="2" indent="-342900" algn="l">
              <a:lnSpc>
                <a:spcPct val="90000"/>
              </a:lnSpc>
              <a:spcBef>
                <a:spcPts val="500"/>
              </a:spcBef>
              <a:spcAft>
                <a:spcPts val="0"/>
              </a:spcAft>
              <a:buClr>
                <a:schemeClr val="dk1"/>
              </a:buClr>
              <a:buSzPts val="1800"/>
              <a:buFont typeface="Arial"/>
              <a:buChar char="•"/>
              <a:defRPr sz="1800">
                <a:solidFill>
                  <a:schemeClr val="dk1"/>
                </a:solidFill>
                <a:latin typeface="Arial"/>
                <a:ea typeface="Arial"/>
                <a:cs typeface="Arial"/>
                <a:sym typeface="Arial"/>
              </a:defRPr>
            </a:lvl3pPr>
            <a:lvl4pPr marL="1828800" lvl="3" indent="-330200" algn="l">
              <a:lnSpc>
                <a:spcPct val="90000"/>
              </a:lnSpc>
              <a:spcBef>
                <a:spcPts val="500"/>
              </a:spcBef>
              <a:spcAft>
                <a:spcPts val="0"/>
              </a:spcAft>
              <a:buClr>
                <a:schemeClr val="dk1"/>
              </a:buClr>
              <a:buSzPts val="1600"/>
              <a:buFont typeface="Arial"/>
              <a:buChar char="－"/>
              <a:defRPr sz="1600">
                <a:solidFill>
                  <a:schemeClr val="dk1"/>
                </a:solidFill>
                <a:latin typeface="Arial"/>
                <a:ea typeface="Arial"/>
                <a:cs typeface="Arial"/>
                <a:sym typeface="Arial"/>
              </a:defRPr>
            </a:lvl4pPr>
            <a:lvl5pPr marL="2286000" lvl="4" indent="-317500" algn="l">
              <a:lnSpc>
                <a:spcPct val="90000"/>
              </a:lnSpc>
              <a:spcBef>
                <a:spcPts val="500"/>
              </a:spcBef>
              <a:spcAft>
                <a:spcPts val="0"/>
              </a:spcAft>
              <a:buClr>
                <a:schemeClr val="dk1"/>
              </a:buClr>
              <a:buSzPts val="1400"/>
              <a:buFont typeface="Arial"/>
              <a:buChar char="•"/>
              <a:defRPr sz="1400">
                <a:solidFill>
                  <a:schemeClr val="dk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6"/>
          <p:cNvSpPr txBox="1">
            <a:spLocks noGrp="1"/>
          </p:cNvSpPr>
          <p:nvPr>
            <p:ph type="ftr" idx="11"/>
          </p:nvPr>
        </p:nvSpPr>
        <p:spPr>
          <a:xfrm>
            <a:off x="411893" y="6467336"/>
            <a:ext cx="5223851" cy="31132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6"/>
          <p:cNvSpPr txBox="1">
            <a:spLocks noGrp="1"/>
          </p:cNvSpPr>
          <p:nvPr>
            <p:ph type="sldNum" idx="12"/>
          </p:nvPr>
        </p:nvSpPr>
        <p:spPr>
          <a:xfrm>
            <a:off x="5635743" y="6467336"/>
            <a:ext cx="714877" cy="30336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000">
                <a:solidFill>
                  <a:schemeClr val="dk1"/>
                </a:solidFill>
                <a:latin typeface="Arial"/>
                <a:ea typeface="Arial"/>
                <a:cs typeface="Arial"/>
                <a:sym typeface="Arial"/>
              </a:defRPr>
            </a:lvl1pPr>
            <a:lvl2pPr marL="0" lvl="1" indent="0" algn="ctr">
              <a:spcBef>
                <a:spcPts val="0"/>
              </a:spcBef>
              <a:buNone/>
              <a:defRPr sz="1000">
                <a:solidFill>
                  <a:schemeClr val="dk1"/>
                </a:solidFill>
                <a:latin typeface="Arial"/>
                <a:ea typeface="Arial"/>
                <a:cs typeface="Arial"/>
                <a:sym typeface="Arial"/>
              </a:defRPr>
            </a:lvl2pPr>
            <a:lvl3pPr marL="0" lvl="2" indent="0" algn="ctr">
              <a:spcBef>
                <a:spcPts val="0"/>
              </a:spcBef>
              <a:buNone/>
              <a:defRPr sz="1000">
                <a:solidFill>
                  <a:schemeClr val="dk1"/>
                </a:solidFill>
                <a:latin typeface="Arial"/>
                <a:ea typeface="Arial"/>
                <a:cs typeface="Arial"/>
                <a:sym typeface="Arial"/>
              </a:defRPr>
            </a:lvl3pPr>
            <a:lvl4pPr marL="0" lvl="3" indent="0" algn="ctr">
              <a:spcBef>
                <a:spcPts val="0"/>
              </a:spcBef>
              <a:buNone/>
              <a:defRPr sz="1000">
                <a:solidFill>
                  <a:schemeClr val="dk1"/>
                </a:solidFill>
                <a:latin typeface="Arial"/>
                <a:ea typeface="Arial"/>
                <a:cs typeface="Arial"/>
                <a:sym typeface="Arial"/>
              </a:defRPr>
            </a:lvl4pPr>
            <a:lvl5pPr marL="0" lvl="4" indent="0" algn="ctr">
              <a:spcBef>
                <a:spcPts val="0"/>
              </a:spcBef>
              <a:buNone/>
              <a:defRPr sz="1000">
                <a:solidFill>
                  <a:schemeClr val="dk1"/>
                </a:solidFill>
                <a:latin typeface="Arial"/>
                <a:ea typeface="Arial"/>
                <a:cs typeface="Arial"/>
                <a:sym typeface="Arial"/>
              </a:defRPr>
            </a:lvl5pPr>
            <a:lvl6pPr marL="0" lvl="5" indent="0" algn="ctr">
              <a:spcBef>
                <a:spcPts val="0"/>
              </a:spcBef>
              <a:buNone/>
              <a:defRPr sz="1000">
                <a:solidFill>
                  <a:schemeClr val="dk1"/>
                </a:solidFill>
                <a:latin typeface="Arial"/>
                <a:ea typeface="Arial"/>
                <a:cs typeface="Arial"/>
                <a:sym typeface="Arial"/>
              </a:defRPr>
            </a:lvl6pPr>
            <a:lvl7pPr marL="0" lvl="6" indent="0" algn="ctr">
              <a:spcBef>
                <a:spcPts val="0"/>
              </a:spcBef>
              <a:buNone/>
              <a:defRPr sz="1000">
                <a:solidFill>
                  <a:schemeClr val="dk1"/>
                </a:solidFill>
                <a:latin typeface="Arial"/>
                <a:ea typeface="Arial"/>
                <a:cs typeface="Arial"/>
                <a:sym typeface="Arial"/>
              </a:defRPr>
            </a:lvl7pPr>
            <a:lvl8pPr marL="0" lvl="7" indent="0" algn="ctr">
              <a:spcBef>
                <a:spcPts val="0"/>
              </a:spcBef>
              <a:buNone/>
              <a:defRPr sz="1000">
                <a:solidFill>
                  <a:schemeClr val="dk1"/>
                </a:solidFill>
                <a:latin typeface="Arial"/>
                <a:ea typeface="Arial"/>
                <a:cs typeface="Arial"/>
                <a:sym typeface="Arial"/>
              </a:defRPr>
            </a:lvl8pPr>
            <a:lvl9pPr marL="0" lvl="8" indent="0" algn="ctr">
              <a:spcBef>
                <a:spcPts val="0"/>
              </a:spcBef>
              <a:buNone/>
              <a:defRPr sz="1000">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cxnSp>
        <p:nvCxnSpPr>
          <p:cNvPr id="55" name="Google Shape;55;p6"/>
          <p:cNvCxnSpPr/>
          <p:nvPr/>
        </p:nvCxnSpPr>
        <p:spPr>
          <a:xfrm>
            <a:off x="-16475" y="735987"/>
            <a:ext cx="12208476" cy="0"/>
          </a:xfrm>
          <a:prstGeom prst="straightConnector1">
            <a:avLst/>
          </a:prstGeom>
          <a:noFill/>
          <a:ln w="57150" cap="flat" cmpd="sng">
            <a:solidFill>
              <a:srgbClr val="C00000"/>
            </a:solidFill>
            <a:prstDash val="solid"/>
            <a:miter lim="800000"/>
            <a:headEnd type="none" w="sm" len="sm"/>
            <a:tailEnd type="none" w="sm" len="sm"/>
          </a:ln>
        </p:spPr>
      </p:cxnSp>
      <p:pic>
        <p:nvPicPr>
          <p:cNvPr id="56" name="Google Shape;56;p6"/>
          <p:cNvPicPr preferRelativeResize="0"/>
          <p:nvPr/>
        </p:nvPicPr>
        <p:blipFill rotWithShape="1">
          <a:blip r:embed="rId2">
            <a:alphaModFix/>
          </a:blip>
          <a:srcRect/>
          <a:stretch/>
        </p:blipFill>
        <p:spPr>
          <a:xfrm>
            <a:off x="10352310" y="6387401"/>
            <a:ext cx="1428001" cy="462435"/>
          </a:xfrm>
          <a:prstGeom prst="rect">
            <a:avLst/>
          </a:prstGeom>
          <a:noFill/>
          <a:ln>
            <a:noFill/>
          </a:ln>
        </p:spPr>
      </p:pic>
      <p:sp>
        <p:nvSpPr>
          <p:cNvPr id="57" name="Google Shape;57;p6"/>
          <p:cNvSpPr txBox="1">
            <a:spLocks noGrp="1"/>
          </p:cNvSpPr>
          <p:nvPr>
            <p:ph type="body" idx="2"/>
          </p:nvPr>
        </p:nvSpPr>
        <p:spPr>
          <a:xfrm>
            <a:off x="7053943" y="966055"/>
            <a:ext cx="4643786" cy="2284810"/>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Clr>
                <a:schemeClr val="dk1"/>
              </a:buClr>
              <a:buSzPts val="2200"/>
              <a:buChar char="•"/>
              <a:defRPr sz="2200">
                <a:solidFill>
                  <a:schemeClr val="dk1"/>
                </a:solidFill>
                <a:latin typeface="Arial"/>
                <a:ea typeface="Arial"/>
                <a:cs typeface="Arial"/>
                <a:sym typeface="Arial"/>
              </a:defRPr>
            </a:lvl1pPr>
            <a:lvl2pPr marL="914400" lvl="1" indent="-355600" algn="l">
              <a:lnSpc>
                <a:spcPct val="90000"/>
              </a:lnSpc>
              <a:spcBef>
                <a:spcPts val="500"/>
              </a:spcBef>
              <a:spcAft>
                <a:spcPts val="0"/>
              </a:spcAft>
              <a:buClr>
                <a:schemeClr val="dk1"/>
              </a:buClr>
              <a:buSzPts val="2000"/>
              <a:buFont typeface="Arial"/>
              <a:buChar char="－"/>
              <a:defRPr sz="2000">
                <a:solidFill>
                  <a:schemeClr val="dk1"/>
                </a:solidFill>
                <a:latin typeface="Arial"/>
                <a:ea typeface="Arial"/>
                <a:cs typeface="Arial"/>
                <a:sym typeface="Arial"/>
              </a:defRPr>
            </a:lvl2pPr>
            <a:lvl3pPr marL="1371600" lvl="2" indent="-342900" algn="l">
              <a:lnSpc>
                <a:spcPct val="90000"/>
              </a:lnSpc>
              <a:spcBef>
                <a:spcPts val="500"/>
              </a:spcBef>
              <a:spcAft>
                <a:spcPts val="0"/>
              </a:spcAft>
              <a:buClr>
                <a:schemeClr val="dk1"/>
              </a:buClr>
              <a:buSzPts val="1800"/>
              <a:buFont typeface="Arial"/>
              <a:buChar char="•"/>
              <a:defRPr sz="1800">
                <a:solidFill>
                  <a:schemeClr val="dk1"/>
                </a:solidFill>
                <a:latin typeface="Arial"/>
                <a:ea typeface="Arial"/>
                <a:cs typeface="Arial"/>
                <a:sym typeface="Arial"/>
              </a:defRPr>
            </a:lvl3pPr>
            <a:lvl4pPr marL="1828800" lvl="3" indent="-330200" algn="l">
              <a:lnSpc>
                <a:spcPct val="90000"/>
              </a:lnSpc>
              <a:spcBef>
                <a:spcPts val="500"/>
              </a:spcBef>
              <a:spcAft>
                <a:spcPts val="0"/>
              </a:spcAft>
              <a:buClr>
                <a:schemeClr val="dk1"/>
              </a:buClr>
              <a:buSzPts val="1600"/>
              <a:buFont typeface="Arial"/>
              <a:buChar char="－"/>
              <a:defRPr sz="1600">
                <a:solidFill>
                  <a:schemeClr val="dk1"/>
                </a:solidFill>
                <a:latin typeface="Arial"/>
                <a:ea typeface="Arial"/>
                <a:cs typeface="Arial"/>
                <a:sym typeface="Arial"/>
              </a:defRPr>
            </a:lvl4pPr>
            <a:lvl5pPr marL="2286000" lvl="4" indent="-317500" algn="l">
              <a:lnSpc>
                <a:spcPct val="90000"/>
              </a:lnSpc>
              <a:spcBef>
                <a:spcPts val="500"/>
              </a:spcBef>
              <a:spcAft>
                <a:spcPts val="0"/>
              </a:spcAft>
              <a:buClr>
                <a:schemeClr val="dk1"/>
              </a:buClr>
              <a:buSzPts val="1400"/>
              <a:buFont typeface="Arial"/>
              <a:buChar char="•"/>
              <a:defRPr sz="1400">
                <a:solidFill>
                  <a:schemeClr val="dk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6"/>
          <p:cNvSpPr>
            <a:spLocks noGrp="1"/>
          </p:cNvSpPr>
          <p:nvPr>
            <p:ph type="pic" idx="3"/>
          </p:nvPr>
        </p:nvSpPr>
        <p:spPr>
          <a:xfrm>
            <a:off x="7053942" y="3371187"/>
            <a:ext cx="4644345" cy="2976562"/>
          </a:xfrm>
          <a:prstGeom prst="rect">
            <a:avLst/>
          </a:prstGeom>
          <a:solidFill>
            <a:schemeClr val="accent2"/>
          </a:solidFill>
          <a:ln>
            <a:noFill/>
          </a:ln>
        </p:spPr>
      </p:sp>
    </p:spTree>
    <p:extLst>
      <p:ext uri="{BB962C8B-B14F-4D97-AF65-F5344CB8AC3E}">
        <p14:creationId xmlns:p14="http://schemas.microsoft.com/office/powerpoint/2010/main" val="5056326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ontent Layout 5">
  <p:cSld name="Content Layout 5">
    <p:spTree>
      <p:nvGrpSpPr>
        <p:cNvPr id="1" name="Shape 59"/>
        <p:cNvGrpSpPr/>
        <p:nvPr/>
      </p:nvGrpSpPr>
      <p:grpSpPr>
        <a:xfrm>
          <a:off x="0" y="0"/>
          <a:ext cx="0" cy="0"/>
          <a:chOff x="0" y="0"/>
          <a:chExt cx="0" cy="0"/>
        </a:xfrm>
      </p:grpSpPr>
      <p:sp>
        <p:nvSpPr>
          <p:cNvPr id="60" name="Google Shape;60;p7"/>
          <p:cNvSpPr txBox="1">
            <a:spLocks noGrp="1"/>
          </p:cNvSpPr>
          <p:nvPr>
            <p:ph type="title"/>
          </p:nvPr>
        </p:nvSpPr>
        <p:spPr>
          <a:xfrm>
            <a:off x="411892" y="240539"/>
            <a:ext cx="11285837" cy="48749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2400"/>
              <a:buFont typeface="Arial"/>
              <a:buNone/>
              <a:defRPr sz="2400" b="1" cap="none">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7"/>
          <p:cNvSpPr txBox="1">
            <a:spLocks noGrp="1"/>
          </p:cNvSpPr>
          <p:nvPr>
            <p:ph type="body" idx="1"/>
          </p:nvPr>
        </p:nvSpPr>
        <p:spPr>
          <a:xfrm>
            <a:off x="411892" y="966055"/>
            <a:ext cx="6976787" cy="5381694"/>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Clr>
                <a:schemeClr val="dk1"/>
              </a:buClr>
              <a:buSzPts val="2200"/>
              <a:buChar char="•"/>
              <a:defRPr sz="2200">
                <a:solidFill>
                  <a:schemeClr val="dk1"/>
                </a:solidFill>
                <a:latin typeface="Arial"/>
                <a:ea typeface="Arial"/>
                <a:cs typeface="Arial"/>
                <a:sym typeface="Arial"/>
              </a:defRPr>
            </a:lvl1pPr>
            <a:lvl2pPr marL="914400" lvl="1" indent="-355600" algn="l">
              <a:lnSpc>
                <a:spcPct val="90000"/>
              </a:lnSpc>
              <a:spcBef>
                <a:spcPts val="500"/>
              </a:spcBef>
              <a:spcAft>
                <a:spcPts val="0"/>
              </a:spcAft>
              <a:buClr>
                <a:schemeClr val="dk1"/>
              </a:buClr>
              <a:buSzPts val="2000"/>
              <a:buFont typeface="Arial"/>
              <a:buChar char="－"/>
              <a:defRPr sz="2000">
                <a:solidFill>
                  <a:schemeClr val="dk1"/>
                </a:solidFill>
                <a:latin typeface="Arial"/>
                <a:ea typeface="Arial"/>
                <a:cs typeface="Arial"/>
                <a:sym typeface="Arial"/>
              </a:defRPr>
            </a:lvl2pPr>
            <a:lvl3pPr marL="1371600" lvl="2" indent="-342900" algn="l">
              <a:lnSpc>
                <a:spcPct val="90000"/>
              </a:lnSpc>
              <a:spcBef>
                <a:spcPts val="500"/>
              </a:spcBef>
              <a:spcAft>
                <a:spcPts val="0"/>
              </a:spcAft>
              <a:buClr>
                <a:schemeClr val="dk1"/>
              </a:buClr>
              <a:buSzPts val="1800"/>
              <a:buFont typeface="Arial"/>
              <a:buChar char="•"/>
              <a:defRPr sz="1800">
                <a:solidFill>
                  <a:schemeClr val="dk1"/>
                </a:solidFill>
                <a:latin typeface="Arial"/>
                <a:ea typeface="Arial"/>
                <a:cs typeface="Arial"/>
                <a:sym typeface="Arial"/>
              </a:defRPr>
            </a:lvl3pPr>
            <a:lvl4pPr marL="1828800" lvl="3" indent="-330200" algn="l">
              <a:lnSpc>
                <a:spcPct val="90000"/>
              </a:lnSpc>
              <a:spcBef>
                <a:spcPts val="500"/>
              </a:spcBef>
              <a:spcAft>
                <a:spcPts val="0"/>
              </a:spcAft>
              <a:buClr>
                <a:schemeClr val="dk1"/>
              </a:buClr>
              <a:buSzPts val="1600"/>
              <a:buFont typeface="Arial"/>
              <a:buChar char="－"/>
              <a:defRPr sz="1600">
                <a:solidFill>
                  <a:schemeClr val="dk1"/>
                </a:solidFill>
                <a:latin typeface="Arial"/>
                <a:ea typeface="Arial"/>
                <a:cs typeface="Arial"/>
                <a:sym typeface="Arial"/>
              </a:defRPr>
            </a:lvl4pPr>
            <a:lvl5pPr marL="2286000" lvl="4" indent="-317500" algn="l">
              <a:lnSpc>
                <a:spcPct val="90000"/>
              </a:lnSpc>
              <a:spcBef>
                <a:spcPts val="500"/>
              </a:spcBef>
              <a:spcAft>
                <a:spcPts val="0"/>
              </a:spcAft>
              <a:buClr>
                <a:schemeClr val="dk1"/>
              </a:buClr>
              <a:buSzPts val="1400"/>
              <a:buFont typeface="Arial"/>
              <a:buChar char="•"/>
              <a:defRPr sz="1400">
                <a:solidFill>
                  <a:schemeClr val="dk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7"/>
          <p:cNvSpPr txBox="1">
            <a:spLocks noGrp="1"/>
          </p:cNvSpPr>
          <p:nvPr>
            <p:ph type="ftr" idx="11"/>
          </p:nvPr>
        </p:nvSpPr>
        <p:spPr>
          <a:xfrm>
            <a:off x="411893" y="6467336"/>
            <a:ext cx="5223851" cy="31132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7"/>
          <p:cNvSpPr txBox="1">
            <a:spLocks noGrp="1"/>
          </p:cNvSpPr>
          <p:nvPr>
            <p:ph type="sldNum" idx="12"/>
          </p:nvPr>
        </p:nvSpPr>
        <p:spPr>
          <a:xfrm>
            <a:off x="5635743" y="6467336"/>
            <a:ext cx="714877" cy="30336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000">
                <a:solidFill>
                  <a:schemeClr val="dk1"/>
                </a:solidFill>
                <a:latin typeface="Arial"/>
                <a:ea typeface="Arial"/>
                <a:cs typeface="Arial"/>
                <a:sym typeface="Arial"/>
              </a:defRPr>
            </a:lvl1pPr>
            <a:lvl2pPr marL="0" lvl="1" indent="0" algn="ctr">
              <a:spcBef>
                <a:spcPts val="0"/>
              </a:spcBef>
              <a:buNone/>
              <a:defRPr sz="1000">
                <a:solidFill>
                  <a:schemeClr val="dk1"/>
                </a:solidFill>
                <a:latin typeface="Arial"/>
                <a:ea typeface="Arial"/>
                <a:cs typeface="Arial"/>
                <a:sym typeface="Arial"/>
              </a:defRPr>
            </a:lvl2pPr>
            <a:lvl3pPr marL="0" lvl="2" indent="0" algn="ctr">
              <a:spcBef>
                <a:spcPts val="0"/>
              </a:spcBef>
              <a:buNone/>
              <a:defRPr sz="1000">
                <a:solidFill>
                  <a:schemeClr val="dk1"/>
                </a:solidFill>
                <a:latin typeface="Arial"/>
                <a:ea typeface="Arial"/>
                <a:cs typeface="Arial"/>
                <a:sym typeface="Arial"/>
              </a:defRPr>
            </a:lvl3pPr>
            <a:lvl4pPr marL="0" lvl="3" indent="0" algn="ctr">
              <a:spcBef>
                <a:spcPts val="0"/>
              </a:spcBef>
              <a:buNone/>
              <a:defRPr sz="1000">
                <a:solidFill>
                  <a:schemeClr val="dk1"/>
                </a:solidFill>
                <a:latin typeface="Arial"/>
                <a:ea typeface="Arial"/>
                <a:cs typeface="Arial"/>
                <a:sym typeface="Arial"/>
              </a:defRPr>
            </a:lvl4pPr>
            <a:lvl5pPr marL="0" lvl="4" indent="0" algn="ctr">
              <a:spcBef>
                <a:spcPts val="0"/>
              </a:spcBef>
              <a:buNone/>
              <a:defRPr sz="1000">
                <a:solidFill>
                  <a:schemeClr val="dk1"/>
                </a:solidFill>
                <a:latin typeface="Arial"/>
                <a:ea typeface="Arial"/>
                <a:cs typeface="Arial"/>
                <a:sym typeface="Arial"/>
              </a:defRPr>
            </a:lvl5pPr>
            <a:lvl6pPr marL="0" lvl="5" indent="0" algn="ctr">
              <a:spcBef>
                <a:spcPts val="0"/>
              </a:spcBef>
              <a:buNone/>
              <a:defRPr sz="1000">
                <a:solidFill>
                  <a:schemeClr val="dk1"/>
                </a:solidFill>
                <a:latin typeface="Arial"/>
                <a:ea typeface="Arial"/>
                <a:cs typeface="Arial"/>
                <a:sym typeface="Arial"/>
              </a:defRPr>
            </a:lvl6pPr>
            <a:lvl7pPr marL="0" lvl="6" indent="0" algn="ctr">
              <a:spcBef>
                <a:spcPts val="0"/>
              </a:spcBef>
              <a:buNone/>
              <a:defRPr sz="1000">
                <a:solidFill>
                  <a:schemeClr val="dk1"/>
                </a:solidFill>
                <a:latin typeface="Arial"/>
                <a:ea typeface="Arial"/>
                <a:cs typeface="Arial"/>
                <a:sym typeface="Arial"/>
              </a:defRPr>
            </a:lvl7pPr>
            <a:lvl8pPr marL="0" lvl="7" indent="0" algn="ctr">
              <a:spcBef>
                <a:spcPts val="0"/>
              </a:spcBef>
              <a:buNone/>
              <a:defRPr sz="1000">
                <a:solidFill>
                  <a:schemeClr val="dk1"/>
                </a:solidFill>
                <a:latin typeface="Arial"/>
                <a:ea typeface="Arial"/>
                <a:cs typeface="Arial"/>
                <a:sym typeface="Arial"/>
              </a:defRPr>
            </a:lvl8pPr>
            <a:lvl9pPr marL="0" lvl="8" indent="0" algn="ctr">
              <a:spcBef>
                <a:spcPts val="0"/>
              </a:spcBef>
              <a:buNone/>
              <a:defRPr sz="1000">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cxnSp>
        <p:nvCxnSpPr>
          <p:cNvPr id="64" name="Google Shape;64;p7"/>
          <p:cNvCxnSpPr/>
          <p:nvPr/>
        </p:nvCxnSpPr>
        <p:spPr>
          <a:xfrm>
            <a:off x="-16475" y="735987"/>
            <a:ext cx="12208476" cy="0"/>
          </a:xfrm>
          <a:prstGeom prst="straightConnector1">
            <a:avLst/>
          </a:prstGeom>
          <a:noFill/>
          <a:ln w="57150" cap="flat" cmpd="sng">
            <a:solidFill>
              <a:srgbClr val="C00000"/>
            </a:solidFill>
            <a:prstDash val="solid"/>
            <a:miter lim="800000"/>
            <a:headEnd type="none" w="sm" len="sm"/>
            <a:tailEnd type="none" w="sm" len="sm"/>
          </a:ln>
        </p:spPr>
      </p:cxnSp>
      <p:pic>
        <p:nvPicPr>
          <p:cNvPr id="65" name="Google Shape;65;p7"/>
          <p:cNvPicPr preferRelativeResize="0"/>
          <p:nvPr/>
        </p:nvPicPr>
        <p:blipFill rotWithShape="1">
          <a:blip r:embed="rId2">
            <a:alphaModFix/>
          </a:blip>
          <a:srcRect/>
          <a:stretch/>
        </p:blipFill>
        <p:spPr>
          <a:xfrm>
            <a:off x="10352310" y="6387401"/>
            <a:ext cx="1428001" cy="462435"/>
          </a:xfrm>
          <a:prstGeom prst="rect">
            <a:avLst/>
          </a:prstGeom>
          <a:noFill/>
          <a:ln>
            <a:noFill/>
          </a:ln>
        </p:spPr>
      </p:pic>
      <p:sp>
        <p:nvSpPr>
          <p:cNvPr id="66" name="Google Shape;66;p7"/>
          <p:cNvSpPr>
            <a:spLocks noGrp="1"/>
          </p:cNvSpPr>
          <p:nvPr>
            <p:ph type="pic" idx="2"/>
          </p:nvPr>
        </p:nvSpPr>
        <p:spPr>
          <a:xfrm>
            <a:off x="7666264" y="966055"/>
            <a:ext cx="4032023" cy="2584125"/>
          </a:xfrm>
          <a:prstGeom prst="rect">
            <a:avLst/>
          </a:prstGeom>
          <a:solidFill>
            <a:schemeClr val="accent2"/>
          </a:solidFill>
          <a:ln>
            <a:noFill/>
          </a:ln>
        </p:spPr>
      </p:sp>
      <p:sp>
        <p:nvSpPr>
          <p:cNvPr id="67" name="Google Shape;67;p7"/>
          <p:cNvSpPr>
            <a:spLocks noGrp="1"/>
          </p:cNvSpPr>
          <p:nvPr>
            <p:ph type="pic" idx="3"/>
          </p:nvPr>
        </p:nvSpPr>
        <p:spPr>
          <a:xfrm>
            <a:off x="7666264" y="3763624"/>
            <a:ext cx="4032023" cy="2584125"/>
          </a:xfrm>
          <a:prstGeom prst="rect">
            <a:avLst/>
          </a:prstGeom>
          <a:solidFill>
            <a:schemeClr val="accent2"/>
          </a:solidFill>
          <a:ln>
            <a:noFill/>
          </a:ln>
        </p:spPr>
      </p:sp>
    </p:spTree>
    <p:extLst>
      <p:ext uri="{BB962C8B-B14F-4D97-AF65-F5344CB8AC3E}">
        <p14:creationId xmlns:p14="http://schemas.microsoft.com/office/powerpoint/2010/main" val="105396878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ontent Layout 6">
  <p:cSld name="Content Layout 6">
    <p:spTree>
      <p:nvGrpSpPr>
        <p:cNvPr id="1" name="Shape 68"/>
        <p:cNvGrpSpPr/>
        <p:nvPr/>
      </p:nvGrpSpPr>
      <p:grpSpPr>
        <a:xfrm>
          <a:off x="0" y="0"/>
          <a:ext cx="0" cy="0"/>
          <a:chOff x="0" y="0"/>
          <a:chExt cx="0" cy="0"/>
        </a:xfrm>
      </p:grpSpPr>
      <p:sp>
        <p:nvSpPr>
          <p:cNvPr id="69" name="Google Shape;69;p8"/>
          <p:cNvSpPr txBox="1">
            <a:spLocks noGrp="1"/>
          </p:cNvSpPr>
          <p:nvPr>
            <p:ph type="title"/>
          </p:nvPr>
        </p:nvSpPr>
        <p:spPr>
          <a:xfrm>
            <a:off x="411892" y="240539"/>
            <a:ext cx="11285837" cy="48749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2400"/>
              <a:buFont typeface="Arial"/>
              <a:buNone/>
              <a:defRPr sz="2400" b="1" cap="none">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8"/>
          <p:cNvSpPr txBox="1">
            <a:spLocks noGrp="1"/>
          </p:cNvSpPr>
          <p:nvPr>
            <p:ph type="body" idx="1"/>
          </p:nvPr>
        </p:nvSpPr>
        <p:spPr>
          <a:xfrm>
            <a:off x="4657320" y="966055"/>
            <a:ext cx="6976787" cy="5381694"/>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Clr>
                <a:schemeClr val="dk1"/>
              </a:buClr>
              <a:buSzPts val="2200"/>
              <a:buChar char="•"/>
              <a:defRPr sz="2200">
                <a:solidFill>
                  <a:schemeClr val="dk1"/>
                </a:solidFill>
                <a:latin typeface="Arial"/>
                <a:ea typeface="Arial"/>
                <a:cs typeface="Arial"/>
                <a:sym typeface="Arial"/>
              </a:defRPr>
            </a:lvl1pPr>
            <a:lvl2pPr marL="914400" lvl="1" indent="-355600" algn="l">
              <a:lnSpc>
                <a:spcPct val="90000"/>
              </a:lnSpc>
              <a:spcBef>
                <a:spcPts val="500"/>
              </a:spcBef>
              <a:spcAft>
                <a:spcPts val="0"/>
              </a:spcAft>
              <a:buClr>
                <a:schemeClr val="dk1"/>
              </a:buClr>
              <a:buSzPts val="2000"/>
              <a:buFont typeface="Arial"/>
              <a:buChar char="－"/>
              <a:defRPr sz="2000">
                <a:solidFill>
                  <a:schemeClr val="dk1"/>
                </a:solidFill>
                <a:latin typeface="Arial"/>
                <a:ea typeface="Arial"/>
                <a:cs typeface="Arial"/>
                <a:sym typeface="Arial"/>
              </a:defRPr>
            </a:lvl2pPr>
            <a:lvl3pPr marL="1371600" lvl="2" indent="-342900" algn="l">
              <a:lnSpc>
                <a:spcPct val="90000"/>
              </a:lnSpc>
              <a:spcBef>
                <a:spcPts val="500"/>
              </a:spcBef>
              <a:spcAft>
                <a:spcPts val="0"/>
              </a:spcAft>
              <a:buClr>
                <a:schemeClr val="dk1"/>
              </a:buClr>
              <a:buSzPts val="1800"/>
              <a:buFont typeface="Arial"/>
              <a:buChar char="•"/>
              <a:defRPr sz="1800">
                <a:solidFill>
                  <a:schemeClr val="dk1"/>
                </a:solidFill>
                <a:latin typeface="Arial"/>
                <a:ea typeface="Arial"/>
                <a:cs typeface="Arial"/>
                <a:sym typeface="Arial"/>
              </a:defRPr>
            </a:lvl3pPr>
            <a:lvl4pPr marL="1828800" lvl="3" indent="-330200" algn="l">
              <a:lnSpc>
                <a:spcPct val="90000"/>
              </a:lnSpc>
              <a:spcBef>
                <a:spcPts val="500"/>
              </a:spcBef>
              <a:spcAft>
                <a:spcPts val="0"/>
              </a:spcAft>
              <a:buClr>
                <a:schemeClr val="dk1"/>
              </a:buClr>
              <a:buSzPts val="1600"/>
              <a:buFont typeface="Arial"/>
              <a:buChar char="－"/>
              <a:defRPr sz="1600">
                <a:solidFill>
                  <a:schemeClr val="dk1"/>
                </a:solidFill>
                <a:latin typeface="Arial"/>
                <a:ea typeface="Arial"/>
                <a:cs typeface="Arial"/>
                <a:sym typeface="Arial"/>
              </a:defRPr>
            </a:lvl4pPr>
            <a:lvl5pPr marL="2286000" lvl="4" indent="-317500" algn="l">
              <a:lnSpc>
                <a:spcPct val="90000"/>
              </a:lnSpc>
              <a:spcBef>
                <a:spcPts val="500"/>
              </a:spcBef>
              <a:spcAft>
                <a:spcPts val="0"/>
              </a:spcAft>
              <a:buClr>
                <a:schemeClr val="dk1"/>
              </a:buClr>
              <a:buSzPts val="1400"/>
              <a:buFont typeface="Arial"/>
              <a:buChar char="•"/>
              <a:defRPr sz="1400">
                <a:solidFill>
                  <a:schemeClr val="dk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8"/>
          <p:cNvSpPr txBox="1">
            <a:spLocks noGrp="1"/>
          </p:cNvSpPr>
          <p:nvPr>
            <p:ph type="ftr" idx="11"/>
          </p:nvPr>
        </p:nvSpPr>
        <p:spPr>
          <a:xfrm>
            <a:off x="411893" y="6467336"/>
            <a:ext cx="5223851" cy="31132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8"/>
          <p:cNvSpPr txBox="1">
            <a:spLocks noGrp="1"/>
          </p:cNvSpPr>
          <p:nvPr>
            <p:ph type="sldNum" idx="12"/>
          </p:nvPr>
        </p:nvSpPr>
        <p:spPr>
          <a:xfrm>
            <a:off x="5635743" y="6467336"/>
            <a:ext cx="714877" cy="30336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000">
                <a:solidFill>
                  <a:schemeClr val="dk1"/>
                </a:solidFill>
                <a:latin typeface="Arial"/>
                <a:ea typeface="Arial"/>
                <a:cs typeface="Arial"/>
                <a:sym typeface="Arial"/>
              </a:defRPr>
            </a:lvl1pPr>
            <a:lvl2pPr marL="0" lvl="1" indent="0" algn="ctr">
              <a:spcBef>
                <a:spcPts val="0"/>
              </a:spcBef>
              <a:buNone/>
              <a:defRPr sz="1000">
                <a:solidFill>
                  <a:schemeClr val="dk1"/>
                </a:solidFill>
                <a:latin typeface="Arial"/>
                <a:ea typeface="Arial"/>
                <a:cs typeface="Arial"/>
                <a:sym typeface="Arial"/>
              </a:defRPr>
            </a:lvl2pPr>
            <a:lvl3pPr marL="0" lvl="2" indent="0" algn="ctr">
              <a:spcBef>
                <a:spcPts val="0"/>
              </a:spcBef>
              <a:buNone/>
              <a:defRPr sz="1000">
                <a:solidFill>
                  <a:schemeClr val="dk1"/>
                </a:solidFill>
                <a:latin typeface="Arial"/>
                <a:ea typeface="Arial"/>
                <a:cs typeface="Arial"/>
                <a:sym typeface="Arial"/>
              </a:defRPr>
            </a:lvl3pPr>
            <a:lvl4pPr marL="0" lvl="3" indent="0" algn="ctr">
              <a:spcBef>
                <a:spcPts val="0"/>
              </a:spcBef>
              <a:buNone/>
              <a:defRPr sz="1000">
                <a:solidFill>
                  <a:schemeClr val="dk1"/>
                </a:solidFill>
                <a:latin typeface="Arial"/>
                <a:ea typeface="Arial"/>
                <a:cs typeface="Arial"/>
                <a:sym typeface="Arial"/>
              </a:defRPr>
            </a:lvl4pPr>
            <a:lvl5pPr marL="0" lvl="4" indent="0" algn="ctr">
              <a:spcBef>
                <a:spcPts val="0"/>
              </a:spcBef>
              <a:buNone/>
              <a:defRPr sz="1000">
                <a:solidFill>
                  <a:schemeClr val="dk1"/>
                </a:solidFill>
                <a:latin typeface="Arial"/>
                <a:ea typeface="Arial"/>
                <a:cs typeface="Arial"/>
                <a:sym typeface="Arial"/>
              </a:defRPr>
            </a:lvl5pPr>
            <a:lvl6pPr marL="0" lvl="5" indent="0" algn="ctr">
              <a:spcBef>
                <a:spcPts val="0"/>
              </a:spcBef>
              <a:buNone/>
              <a:defRPr sz="1000">
                <a:solidFill>
                  <a:schemeClr val="dk1"/>
                </a:solidFill>
                <a:latin typeface="Arial"/>
                <a:ea typeface="Arial"/>
                <a:cs typeface="Arial"/>
                <a:sym typeface="Arial"/>
              </a:defRPr>
            </a:lvl6pPr>
            <a:lvl7pPr marL="0" lvl="6" indent="0" algn="ctr">
              <a:spcBef>
                <a:spcPts val="0"/>
              </a:spcBef>
              <a:buNone/>
              <a:defRPr sz="1000">
                <a:solidFill>
                  <a:schemeClr val="dk1"/>
                </a:solidFill>
                <a:latin typeface="Arial"/>
                <a:ea typeface="Arial"/>
                <a:cs typeface="Arial"/>
                <a:sym typeface="Arial"/>
              </a:defRPr>
            </a:lvl7pPr>
            <a:lvl8pPr marL="0" lvl="7" indent="0" algn="ctr">
              <a:spcBef>
                <a:spcPts val="0"/>
              </a:spcBef>
              <a:buNone/>
              <a:defRPr sz="1000">
                <a:solidFill>
                  <a:schemeClr val="dk1"/>
                </a:solidFill>
                <a:latin typeface="Arial"/>
                <a:ea typeface="Arial"/>
                <a:cs typeface="Arial"/>
                <a:sym typeface="Arial"/>
              </a:defRPr>
            </a:lvl8pPr>
            <a:lvl9pPr marL="0" lvl="8" indent="0" algn="ctr">
              <a:spcBef>
                <a:spcPts val="0"/>
              </a:spcBef>
              <a:buNone/>
              <a:defRPr sz="1000">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cxnSp>
        <p:nvCxnSpPr>
          <p:cNvPr id="73" name="Google Shape;73;p8"/>
          <p:cNvCxnSpPr/>
          <p:nvPr/>
        </p:nvCxnSpPr>
        <p:spPr>
          <a:xfrm>
            <a:off x="-16475" y="735987"/>
            <a:ext cx="12208476" cy="0"/>
          </a:xfrm>
          <a:prstGeom prst="straightConnector1">
            <a:avLst/>
          </a:prstGeom>
          <a:noFill/>
          <a:ln w="57150" cap="flat" cmpd="sng">
            <a:solidFill>
              <a:srgbClr val="C00000"/>
            </a:solidFill>
            <a:prstDash val="solid"/>
            <a:miter lim="800000"/>
            <a:headEnd type="none" w="sm" len="sm"/>
            <a:tailEnd type="none" w="sm" len="sm"/>
          </a:ln>
        </p:spPr>
      </p:cxnSp>
      <p:pic>
        <p:nvPicPr>
          <p:cNvPr id="74" name="Google Shape;74;p8"/>
          <p:cNvPicPr preferRelativeResize="0"/>
          <p:nvPr/>
        </p:nvPicPr>
        <p:blipFill rotWithShape="1">
          <a:blip r:embed="rId2">
            <a:alphaModFix/>
          </a:blip>
          <a:srcRect/>
          <a:stretch/>
        </p:blipFill>
        <p:spPr>
          <a:xfrm>
            <a:off x="10352310" y="6387401"/>
            <a:ext cx="1428001" cy="462435"/>
          </a:xfrm>
          <a:prstGeom prst="rect">
            <a:avLst/>
          </a:prstGeom>
          <a:noFill/>
          <a:ln>
            <a:noFill/>
          </a:ln>
        </p:spPr>
      </p:pic>
      <p:sp>
        <p:nvSpPr>
          <p:cNvPr id="75" name="Google Shape;75;p8"/>
          <p:cNvSpPr>
            <a:spLocks noGrp="1"/>
          </p:cNvSpPr>
          <p:nvPr>
            <p:ph type="pic" idx="2"/>
          </p:nvPr>
        </p:nvSpPr>
        <p:spPr>
          <a:xfrm>
            <a:off x="411892" y="966055"/>
            <a:ext cx="4032023" cy="2584125"/>
          </a:xfrm>
          <a:prstGeom prst="rect">
            <a:avLst/>
          </a:prstGeom>
          <a:solidFill>
            <a:schemeClr val="accent2"/>
          </a:solidFill>
          <a:ln>
            <a:noFill/>
          </a:ln>
        </p:spPr>
      </p:sp>
      <p:sp>
        <p:nvSpPr>
          <p:cNvPr id="76" name="Google Shape;76;p8"/>
          <p:cNvSpPr>
            <a:spLocks noGrp="1"/>
          </p:cNvSpPr>
          <p:nvPr>
            <p:ph type="pic" idx="3"/>
          </p:nvPr>
        </p:nvSpPr>
        <p:spPr>
          <a:xfrm>
            <a:off x="411892" y="3763624"/>
            <a:ext cx="4032023" cy="2584125"/>
          </a:xfrm>
          <a:prstGeom prst="rect">
            <a:avLst/>
          </a:prstGeom>
          <a:solidFill>
            <a:schemeClr val="accent2"/>
          </a:solidFill>
          <a:ln>
            <a:noFill/>
          </a:ln>
        </p:spPr>
      </p:sp>
    </p:spTree>
    <p:extLst>
      <p:ext uri="{BB962C8B-B14F-4D97-AF65-F5344CB8AC3E}">
        <p14:creationId xmlns:p14="http://schemas.microsoft.com/office/powerpoint/2010/main" val="22936444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ontent Layout 7">
  <p:cSld name="Content Layout 7">
    <p:spTree>
      <p:nvGrpSpPr>
        <p:cNvPr id="1" name="Shape 77"/>
        <p:cNvGrpSpPr/>
        <p:nvPr/>
      </p:nvGrpSpPr>
      <p:grpSpPr>
        <a:xfrm>
          <a:off x="0" y="0"/>
          <a:ext cx="0" cy="0"/>
          <a:chOff x="0" y="0"/>
          <a:chExt cx="0" cy="0"/>
        </a:xfrm>
      </p:grpSpPr>
      <p:sp>
        <p:nvSpPr>
          <p:cNvPr id="78" name="Google Shape;78;p9"/>
          <p:cNvSpPr txBox="1">
            <a:spLocks noGrp="1"/>
          </p:cNvSpPr>
          <p:nvPr>
            <p:ph type="title"/>
          </p:nvPr>
        </p:nvSpPr>
        <p:spPr>
          <a:xfrm>
            <a:off x="411892" y="240539"/>
            <a:ext cx="11285837" cy="48749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2400"/>
              <a:buFont typeface="Arial"/>
              <a:buNone/>
              <a:defRPr sz="2400" b="1" cap="none">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9"/>
          <p:cNvSpPr txBox="1">
            <a:spLocks noGrp="1"/>
          </p:cNvSpPr>
          <p:nvPr>
            <p:ph type="body" idx="1"/>
          </p:nvPr>
        </p:nvSpPr>
        <p:spPr>
          <a:xfrm>
            <a:off x="6125200" y="3445216"/>
            <a:ext cx="5572529" cy="2792298"/>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Clr>
                <a:schemeClr val="dk1"/>
              </a:buClr>
              <a:buSzPts val="2200"/>
              <a:buChar char="•"/>
              <a:defRPr sz="2200">
                <a:solidFill>
                  <a:schemeClr val="dk1"/>
                </a:solidFill>
                <a:latin typeface="Arial"/>
                <a:ea typeface="Arial"/>
                <a:cs typeface="Arial"/>
                <a:sym typeface="Arial"/>
              </a:defRPr>
            </a:lvl1pPr>
            <a:lvl2pPr marL="914400" lvl="1" indent="-355600" algn="l">
              <a:lnSpc>
                <a:spcPct val="90000"/>
              </a:lnSpc>
              <a:spcBef>
                <a:spcPts val="500"/>
              </a:spcBef>
              <a:spcAft>
                <a:spcPts val="0"/>
              </a:spcAft>
              <a:buClr>
                <a:schemeClr val="dk1"/>
              </a:buClr>
              <a:buSzPts val="2000"/>
              <a:buFont typeface="Arial"/>
              <a:buChar char="－"/>
              <a:defRPr sz="2000">
                <a:solidFill>
                  <a:schemeClr val="dk1"/>
                </a:solidFill>
                <a:latin typeface="Arial"/>
                <a:ea typeface="Arial"/>
                <a:cs typeface="Arial"/>
                <a:sym typeface="Arial"/>
              </a:defRPr>
            </a:lvl2pPr>
            <a:lvl3pPr marL="1371600" lvl="2" indent="-342900" algn="l">
              <a:lnSpc>
                <a:spcPct val="90000"/>
              </a:lnSpc>
              <a:spcBef>
                <a:spcPts val="500"/>
              </a:spcBef>
              <a:spcAft>
                <a:spcPts val="0"/>
              </a:spcAft>
              <a:buClr>
                <a:schemeClr val="dk1"/>
              </a:buClr>
              <a:buSzPts val="1800"/>
              <a:buFont typeface="Arial"/>
              <a:buChar char="•"/>
              <a:defRPr sz="1800">
                <a:solidFill>
                  <a:schemeClr val="dk1"/>
                </a:solidFill>
                <a:latin typeface="Arial"/>
                <a:ea typeface="Arial"/>
                <a:cs typeface="Arial"/>
                <a:sym typeface="Arial"/>
              </a:defRPr>
            </a:lvl3pPr>
            <a:lvl4pPr marL="1828800" lvl="3" indent="-330200" algn="l">
              <a:lnSpc>
                <a:spcPct val="90000"/>
              </a:lnSpc>
              <a:spcBef>
                <a:spcPts val="500"/>
              </a:spcBef>
              <a:spcAft>
                <a:spcPts val="0"/>
              </a:spcAft>
              <a:buClr>
                <a:schemeClr val="dk1"/>
              </a:buClr>
              <a:buSzPts val="1600"/>
              <a:buFont typeface="Arial"/>
              <a:buChar char="－"/>
              <a:defRPr sz="1600">
                <a:solidFill>
                  <a:schemeClr val="dk1"/>
                </a:solidFill>
                <a:latin typeface="Arial"/>
                <a:ea typeface="Arial"/>
                <a:cs typeface="Arial"/>
                <a:sym typeface="Arial"/>
              </a:defRPr>
            </a:lvl4pPr>
            <a:lvl5pPr marL="2286000" lvl="4" indent="-317500" algn="l">
              <a:lnSpc>
                <a:spcPct val="90000"/>
              </a:lnSpc>
              <a:spcBef>
                <a:spcPts val="500"/>
              </a:spcBef>
              <a:spcAft>
                <a:spcPts val="0"/>
              </a:spcAft>
              <a:buClr>
                <a:schemeClr val="dk1"/>
              </a:buClr>
              <a:buSzPts val="1400"/>
              <a:buFont typeface="Arial"/>
              <a:buChar char="•"/>
              <a:defRPr sz="1400">
                <a:solidFill>
                  <a:schemeClr val="dk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9"/>
          <p:cNvSpPr txBox="1">
            <a:spLocks noGrp="1"/>
          </p:cNvSpPr>
          <p:nvPr>
            <p:ph type="ftr" idx="11"/>
          </p:nvPr>
        </p:nvSpPr>
        <p:spPr>
          <a:xfrm>
            <a:off x="411893" y="6467336"/>
            <a:ext cx="5223851" cy="31132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9"/>
          <p:cNvSpPr txBox="1">
            <a:spLocks noGrp="1"/>
          </p:cNvSpPr>
          <p:nvPr>
            <p:ph type="sldNum" idx="12"/>
          </p:nvPr>
        </p:nvSpPr>
        <p:spPr>
          <a:xfrm>
            <a:off x="5635743" y="6467336"/>
            <a:ext cx="714877" cy="30336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000">
                <a:solidFill>
                  <a:schemeClr val="dk1"/>
                </a:solidFill>
                <a:latin typeface="Arial"/>
                <a:ea typeface="Arial"/>
                <a:cs typeface="Arial"/>
                <a:sym typeface="Arial"/>
              </a:defRPr>
            </a:lvl1pPr>
            <a:lvl2pPr marL="0" lvl="1" indent="0" algn="ctr">
              <a:spcBef>
                <a:spcPts val="0"/>
              </a:spcBef>
              <a:buNone/>
              <a:defRPr sz="1000">
                <a:solidFill>
                  <a:schemeClr val="dk1"/>
                </a:solidFill>
                <a:latin typeface="Arial"/>
                <a:ea typeface="Arial"/>
                <a:cs typeface="Arial"/>
                <a:sym typeface="Arial"/>
              </a:defRPr>
            </a:lvl2pPr>
            <a:lvl3pPr marL="0" lvl="2" indent="0" algn="ctr">
              <a:spcBef>
                <a:spcPts val="0"/>
              </a:spcBef>
              <a:buNone/>
              <a:defRPr sz="1000">
                <a:solidFill>
                  <a:schemeClr val="dk1"/>
                </a:solidFill>
                <a:latin typeface="Arial"/>
                <a:ea typeface="Arial"/>
                <a:cs typeface="Arial"/>
                <a:sym typeface="Arial"/>
              </a:defRPr>
            </a:lvl3pPr>
            <a:lvl4pPr marL="0" lvl="3" indent="0" algn="ctr">
              <a:spcBef>
                <a:spcPts val="0"/>
              </a:spcBef>
              <a:buNone/>
              <a:defRPr sz="1000">
                <a:solidFill>
                  <a:schemeClr val="dk1"/>
                </a:solidFill>
                <a:latin typeface="Arial"/>
                <a:ea typeface="Arial"/>
                <a:cs typeface="Arial"/>
                <a:sym typeface="Arial"/>
              </a:defRPr>
            </a:lvl4pPr>
            <a:lvl5pPr marL="0" lvl="4" indent="0" algn="ctr">
              <a:spcBef>
                <a:spcPts val="0"/>
              </a:spcBef>
              <a:buNone/>
              <a:defRPr sz="1000">
                <a:solidFill>
                  <a:schemeClr val="dk1"/>
                </a:solidFill>
                <a:latin typeface="Arial"/>
                <a:ea typeface="Arial"/>
                <a:cs typeface="Arial"/>
                <a:sym typeface="Arial"/>
              </a:defRPr>
            </a:lvl5pPr>
            <a:lvl6pPr marL="0" lvl="5" indent="0" algn="ctr">
              <a:spcBef>
                <a:spcPts val="0"/>
              </a:spcBef>
              <a:buNone/>
              <a:defRPr sz="1000">
                <a:solidFill>
                  <a:schemeClr val="dk1"/>
                </a:solidFill>
                <a:latin typeface="Arial"/>
                <a:ea typeface="Arial"/>
                <a:cs typeface="Arial"/>
                <a:sym typeface="Arial"/>
              </a:defRPr>
            </a:lvl6pPr>
            <a:lvl7pPr marL="0" lvl="6" indent="0" algn="ctr">
              <a:spcBef>
                <a:spcPts val="0"/>
              </a:spcBef>
              <a:buNone/>
              <a:defRPr sz="1000">
                <a:solidFill>
                  <a:schemeClr val="dk1"/>
                </a:solidFill>
                <a:latin typeface="Arial"/>
                <a:ea typeface="Arial"/>
                <a:cs typeface="Arial"/>
                <a:sym typeface="Arial"/>
              </a:defRPr>
            </a:lvl7pPr>
            <a:lvl8pPr marL="0" lvl="7" indent="0" algn="ctr">
              <a:spcBef>
                <a:spcPts val="0"/>
              </a:spcBef>
              <a:buNone/>
              <a:defRPr sz="1000">
                <a:solidFill>
                  <a:schemeClr val="dk1"/>
                </a:solidFill>
                <a:latin typeface="Arial"/>
                <a:ea typeface="Arial"/>
                <a:cs typeface="Arial"/>
                <a:sym typeface="Arial"/>
              </a:defRPr>
            </a:lvl8pPr>
            <a:lvl9pPr marL="0" lvl="8" indent="0" algn="ctr">
              <a:spcBef>
                <a:spcPts val="0"/>
              </a:spcBef>
              <a:buNone/>
              <a:defRPr sz="1000">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cxnSp>
        <p:nvCxnSpPr>
          <p:cNvPr id="82" name="Google Shape;82;p9"/>
          <p:cNvCxnSpPr/>
          <p:nvPr/>
        </p:nvCxnSpPr>
        <p:spPr>
          <a:xfrm>
            <a:off x="-16475" y="735987"/>
            <a:ext cx="12208476" cy="0"/>
          </a:xfrm>
          <a:prstGeom prst="straightConnector1">
            <a:avLst/>
          </a:prstGeom>
          <a:noFill/>
          <a:ln w="57150" cap="flat" cmpd="sng">
            <a:solidFill>
              <a:srgbClr val="C00000"/>
            </a:solidFill>
            <a:prstDash val="solid"/>
            <a:miter lim="800000"/>
            <a:headEnd type="none" w="sm" len="sm"/>
            <a:tailEnd type="none" w="sm" len="sm"/>
          </a:ln>
        </p:spPr>
      </p:cxnSp>
      <p:pic>
        <p:nvPicPr>
          <p:cNvPr id="83" name="Google Shape;83;p9"/>
          <p:cNvPicPr preferRelativeResize="0"/>
          <p:nvPr/>
        </p:nvPicPr>
        <p:blipFill rotWithShape="1">
          <a:blip r:embed="rId2">
            <a:alphaModFix/>
          </a:blip>
          <a:srcRect/>
          <a:stretch/>
        </p:blipFill>
        <p:spPr>
          <a:xfrm>
            <a:off x="10352310" y="6387401"/>
            <a:ext cx="1428001" cy="462435"/>
          </a:xfrm>
          <a:prstGeom prst="rect">
            <a:avLst/>
          </a:prstGeom>
          <a:noFill/>
          <a:ln>
            <a:noFill/>
          </a:ln>
        </p:spPr>
      </p:pic>
      <p:sp>
        <p:nvSpPr>
          <p:cNvPr id="84" name="Google Shape;84;p9"/>
          <p:cNvSpPr>
            <a:spLocks noGrp="1"/>
          </p:cNvSpPr>
          <p:nvPr>
            <p:ph type="pic" idx="2"/>
          </p:nvPr>
        </p:nvSpPr>
        <p:spPr>
          <a:xfrm>
            <a:off x="411892" y="966055"/>
            <a:ext cx="3639123" cy="2332315"/>
          </a:xfrm>
          <a:prstGeom prst="rect">
            <a:avLst/>
          </a:prstGeom>
          <a:solidFill>
            <a:schemeClr val="accent2"/>
          </a:solidFill>
          <a:ln>
            <a:noFill/>
          </a:ln>
        </p:spPr>
      </p:sp>
      <p:sp>
        <p:nvSpPr>
          <p:cNvPr id="85" name="Google Shape;85;p9"/>
          <p:cNvSpPr>
            <a:spLocks noGrp="1"/>
          </p:cNvSpPr>
          <p:nvPr>
            <p:ph type="pic" idx="3"/>
          </p:nvPr>
        </p:nvSpPr>
        <p:spPr>
          <a:xfrm>
            <a:off x="4235248" y="966055"/>
            <a:ext cx="3639123" cy="2332315"/>
          </a:xfrm>
          <a:prstGeom prst="rect">
            <a:avLst/>
          </a:prstGeom>
          <a:solidFill>
            <a:schemeClr val="accent2"/>
          </a:solidFill>
          <a:ln>
            <a:noFill/>
          </a:ln>
        </p:spPr>
      </p:sp>
      <p:sp>
        <p:nvSpPr>
          <p:cNvPr id="86" name="Google Shape;86;p9"/>
          <p:cNvSpPr txBox="1">
            <a:spLocks noGrp="1"/>
          </p:cNvSpPr>
          <p:nvPr>
            <p:ph type="body" idx="4"/>
          </p:nvPr>
        </p:nvSpPr>
        <p:spPr>
          <a:xfrm>
            <a:off x="411892" y="3445216"/>
            <a:ext cx="5572529" cy="2792298"/>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Clr>
                <a:schemeClr val="dk1"/>
              </a:buClr>
              <a:buSzPts val="2200"/>
              <a:buChar char="•"/>
              <a:defRPr sz="2200">
                <a:solidFill>
                  <a:schemeClr val="dk1"/>
                </a:solidFill>
                <a:latin typeface="Arial"/>
                <a:ea typeface="Arial"/>
                <a:cs typeface="Arial"/>
                <a:sym typeface="Arial"/>
              </a:defRPr>
            </a:lvl1pPr>
            <a:lvl2pPr marL="914400" lvl="1" indent="-355600" algn="l">
              <a:lnSpc>
                <a:spcPct val="90000"/>
              </a:lnSpc>
              <a:spcBef>
                <a:spcPts val="500"/>
              </a:spcBef>
              <a:spcAft>
                <a:spcPts val="0"/>
              </a:spcAft>
              <a:buClr>
                <a:schemeClr val="dk1"/>
              </a:buClr>
              <a:buSzPts val="2000"/>
              <a:buFont typeface="Arial"/>
              <a:buChar char="－"/>
              <a:defRPr sz="2000">
                <a:solidFill>
                  <a:schemeClr val="dk1"/>
                </a:solidFill>
                <a:latin typeface="Arial"/>
                <a:ea typeface="Arial"/>
                <a:cs typeface="Arial"/>
                <a:sym typeface="Arial"/>
              </a:defRPr>
            </a:lvl2pPr>
            <a:lvl3pPr marL="1371600" lvl="2" indent="-342900" algn="l">
              <a:lnSpc>
                <a:spcPct val="90000"/>
              </a:lnSpc>
              <a:spcBef>
                <a:spcPts val="500"/>
              </a:spcBef>
              <a:spcAft>
                <a:spcPts val="0"/>
              </a:spcAft>
              <a:buClr>
                <a:schemeClr val="dk1"/>
              </a:buClr>
              <a:buSzPts val="1800"/>
              <a:buFont typeface="Arial"/>
              <a:buChar char="•"/>
              <a:defRPr sz="1800">
                <a:solidFill>
                  <a:schemeClr val="dk1"/>
                </a:solidFill>
                <a:latin typeface="Arial"/>
                <a:ea typeface="Arial"/>
                <a:cs typeface="Arial"/>
                <a:sym typeface="Arial"/>
              </a:defRPr>
            </a:lvl3pPr>
            <a:lvl4pPr marL="1828800" lvl="3" indent="-330200" algn="l">
              <a:lnSpc>
                <a:spcPct val="90000"/>
              </a:lnSpc>
              <a:spcBef>
                <a:spcPts val="500"/>
              </a:spcBef>
              <a:spcAft>
                <a:spcPts val="0"/>
              </a:spcAft>
              <a:buClr>
                <a:schemeClr val="dk1"/>
              </a:buClr>
              <a:buSzPts val="1600"/>
              <a:buFont typeface="Arial"/>
              <a:buChar char="－"/>
              <a:defRPr sz="1600">
                <a:solidFill>
                  <a:schemeClr val="dk1"/>
                </a:solidFill>
                <a:latin typeface="Arial"/>
                <a:ea typeface="Arial"/>
                <a:cs typeface="Arial"/>
                <a:sym typeface="Arial"/>
              </a:defRPr>
            </a:lvl4pPr>
            <a:lvl5pPr marL="2286000" lvl="4" indent="-317500" algn="l">
              <a:lnSpc>
                <a:spcPct val="90000"/>
              </a:lnSpc>
              <a:spcBef>
                <a:spcPts val="500"/>
              </a:spcBef>
              <a:spcAft>
                <a:spcPts val="0"/>
              </a:spcAft>
              <a:buClr>
                <a:schemeClr val="dk1"/>
              </a:buClr>
              <a:buSzPts val="1400"/>
              <a:buFont typeface="Arial"/>
              <a:buChar char="•"/>
              <a:defRPr sz="1400">
                <a:solidFill>
                  <a:schemeClr val="dk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9"/>
          <p:cNvSpPr>
            <a:spLocks noGrp="1"/>
          </p:cNvSpPr>
          <p:nvPr>
            <p:ph type="pic" idx="5"/>
          </p:nvPr>
        </p:nvSpPr>
        <p:spPr>
          <a:xfrm>
            <a:off x="8058606" y="966055"/>
            <a:ext cx="3639123" cy="2332315"/>
          </a:xfrm>
          <a:prstGeom prst="rect">
            <a:avLst/>
          </a:prstGeom>
          <a:solidFill>
            <a:schemeClr val="accent2"/>
          </a:solidFill>
          <a:ln>
            <a:noFill/>
          </a:ln>
        </p:spPr>
      </p:sp>
    </p:spTree>
    <p:extLst>
      <p:ext uri="{BB962C8B-B14F-4D97-AF65-F5344CB8AC3E}">
        <p14:creationId xmlns:p14="http://schemas.microsoft.com/office/powerpoint/2010/main" val="1083964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FB975-3C76-A5B6-03AA-7AC63BB7BD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908828-AC71-580F-80EF-6A433FFFFA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97CEB2-9E6E-C5BF-873F-165920CCA4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534356-4E42-BF9D-CB81-6773A644B92D}"/>
              </a:ext>
            </a:extLst>
          </p:cNvPr>
          <p:cNvSpPr>
            <a:spLocks noGrp="1"/>
          </p:cNvSpPr>
          <p:nvPr>
            <p:ph type="dt" sz="half" idx="10"/>
          </p:nvPr>
        </p:nvSpPr>
        <p:spPr/>
        <p:txBody>
          <a:bodyPr/>
          <a:lstStyle/>
          <a:p>
            <a:r>
              <a:rPr lang="en-US"/>
              <a:t>12/5/2025</a:t>
            </a:r>
          </a:p>
        </p:txBody>
      </p:sp>
      <p:sp>
        <p:nvSpPr>
          <p:cNvPr id="6" name="Footer Placeholder 5">
            <a:extLst>
              <a:ext uri="{FF2B5EF4-FFF2-40B4-BE49-F238E27FC236}">
                <a16:creationId xmlns:a16="http://schemas.microsoft.com/office/drawing/2014/main" id="{F32E8D09-8B4B-D8F3-D8D7-4F1FCA32981B}"/>
              </a:ext>
            </a:extLst>
          </p:cNvPr>
          <p:cNvSpPr>
            <a:spLocks noGrp="1"/>
          </p:cNvSpPr>
          <p:nvPr>
            <p:ph type="ftr" sz="quarter" idx="11"/>
          </p:nvPr>
        </p:nvSpPr>
        <p:spPr/>
        <p:txBody>
          <a:bodyPr/>
          <a:lstStyle/>
          <a:p>
            <a:r>
              <a:rPr lang="en-US"/>
              <a:t>ePIC General Meeting</a:t>
            </a:r>
          </a:p>
        </p:txBody>
      </p:sp>
      <p:sp>
        <p:nvSpPr>
          <p:cNvPr id="7" name="Slide Number Placeholder 6">
            <a:extLst>
              <a:ext uri="{FF2B5EF4-FFF2-40B4-BE49-F238E27FC236}">
                <a16:creationId xmlns:a16="http://schemas.microsoft.com/office/drawing/2014/main" id="{8F522E60-46A7-473C-0F1F-79037FEDC2D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0720496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Content Layout 8">
  <p:cSld name="Content Layout 8">
    <p:spTree>
      <p:nvGrpSpPr>
        <p:cNvPr id="1" name="Shape 88"/>
        <p:cNvGrpSpPr/>
        <p:nvPr/>
      </p:nvGrpSpPr>
      <p:grpSpPr>
        <a:xfrm>
          <a:off x="0" y="0"/>
          <a:ext cx="0" cy="0"/>
          <a:chOff x="0" y="0"/>
          <a:chExt cx="0" cy="0"/>
        </a:xfrm>
      </p:grpSpPr>
      <p:sp>
        <p:nvSpPr>
          <p:cNvPr id="89" name="Google Shape;89;p10"/>
          <p:cNvSpPr txBox="1">
            <a:spLocks noGrp="1"/>
          </p:cNvSpPr>
          <p:nvPr>
            <p:ph type="title"/>
          </p:nvPr>
        </p:nvSpPr>
        <p:spPr>
          <a:xfrm>
            <a:off x="411892" y="240539"/>
            <a:ext cx="11285837" cy="48749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2400"/>
              <a:buFont typeface="Arial"/>
              <a:buNone/>
              <a:defRPr sz="2400" b="1" cap="none">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10"/>
          <p:cNvSpPr txBox="1">
            <a:spLocks noGrp="1"/>
          </p:cNvSpPr>
          <p:nvPr>
            <p:ph type="body" idx="1"/>
          </p:nvPr>
        </p:nvSpPr>
        <p:spPr>
          <a:xfrm>
            <a:off x="6125200" y="966055"/>
            <a:ext cx="5572529" cy="2792298"/>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Clr>
                <a:schemeClr val="dk1"/>
              </a:buClr>
              <a:buSzPts val="2200"/>
              <a:buChar char="•"/>
              <a:defRPr sz="2200">
                <a:solidFill>
                  <a:schemeClr val="dk1"/>
                </a:solidFill>
                <a:latin typeface="Arial"/>
                <a:ea typeface="Arial"/>
                <a:cs typeface="Arial"/>
                <a:sym typeface="Arial"/>
              </a:defRPr>
            </a:lvl1pPr>
            <a:lvl2pPr marL="914400" lvl="1" indent="-355600" algn="l">
              <a:lnSpc>
                <a:spcPct val="90000"/>
              </a:lnSpc>
              <a:spcBef>
                <a:spcPts val="500"/>
              </a:spcBef>
              <a:spcAft>
                <a:spcPts val="0"/>
              </a:spcAft>
              <a:buClr>
                <a:schemeClr val="dk1"/>
              </a:buClr>
              <a:buSzPts val="2000"/>
              <a:buFont typeface="Arial"/>
              <a:buChar char="－"/>
              <a:defRPr sz="2000">
                <a:solidFill>
                  <a:schemeClr val="dk1"/>
                </a:solidFill>
                <a:latin typeface="Arial"/>
                <a:ea typeface="Arial"/>
                <a:cs typeface="Arial"/>
                <a:sym typeface="Arial"/>
              </a:defRPr>
            </a:lvl2pPr>
            <a:lvl3pPr marL="1371600" lvl="2" indent="-342900" algn="l">
              <a:lnSpc>
                <a:spcPct val="90000"/>
              </a:lnSpc>
              <a:spcBef>
                <a:spcPts val="500"/>
              </a:spcBef>
              <a:spcAft>
                <a:spcPts val="0"/>
              </a:spcAft>
              <a:buClr>
                <a:schemeClr val="dk1"/>
              </a:buClr>
              <a:buSzPts val="1800"/>
              <a:buFont typeface="Arial"/>
              <a:buChar char="•"/>
              <a:defRPr sz="1800">
                <a:solidFill>
                  <a:schemeClr val="dk1"/>
                </a:solidFill>
                <a:latin typeface="Arial"/>
                <a:ea typeface="Arial"/>
                <a:cs typeface="Arial"/>
                <a:sym typeface="Arial"/>
              </a:defRPr>
            </a:lvl3pPr>
            <a:lvl4pPr marL="1828800" lvl="3" indent="-330200" algn="l">
              <a:lnSpc>
                <a:spcPct val="90000"/>
              </a:lnSpc>
              <a:spcBef>
                <a:spcPts val="500"/>
              </a:spcBef>
              <a:spcAft>
                <a:spcPts val="0"/>
              </a:spcAft>
              <a:buClr>
                <a:schemeClr val="dk1"/>
              </a:buClr>
              <a:buSzPts val="1600"/>
              <a:buFont typeface="Arial"/>
              <a:buChar char="－"/>
              <a:defRPr sz="1600">
                <a:solidFill>
                  <a:schemeClr val="dk1"/>
                </a:solidFill>
                <a:latin typeface="Arial"/>
                <a:ea typeface="Arial"/>
                <a:cs typeface="Arial"/>
                <a:sym typeface="Arial"/>
              </a:defRPr>
            </a:lvl4pPr>
            <a:lvl5pPr marL="2286000" lvl="4" indent="-317500" algn="l">
              <a:lnSpc>
                <a:spcPct val="90000"/>
              </a:lnSpc>
              <a:spcBef>
                <a:spcPts val="500"/>
              </a:spcBef>
              <a:spcAft>
                <a:spcPts val="0"/>
              </a:spcAft>
              <a:buClr>
                <a:schemeClr val="dk1"/>
              </a:buClr>
              <a:buSzPts val="1400"/>
              <a:buFont typeface="Arial"/>
              <a:buChar char="•"/>
              <a:defRPr sz="1400">
                <a:solidFill>
                  <a:schemeClr val="dk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10"/>
          <p:cNvSpPr txBox="1">
            <a:spLocks noGrp="1"/>
          </p:cNvSpPr>
          <p:nvPr>
            <p:ph type="body" idx="2"/>
          </p:nvPr>
        </p:nvSpPr>
        <p:spPr>
          <a:xfrm>
            <a:off x="411892" y="966055"/>
            <a:ext cx="5572529" cy="2792298"/>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Clr>
                <a:schemeClr val="dk1"/>
              </a:buClr>
              <a:buSzPts val="2200"/>
              <a:buChar char="•"/>
              <a:defRPr sz="2200">
                <a:solidFill>
                  <a:schemeClr val="dk1"/>
                </a:solidFill>
                <a:latin typeface="Arial"/>
                <a:ea typeface="Arial"/>
                <a:cs typeface="Arial"/>
                <a:sym typeface="Arial"/>
              </a:defRPr>
            </a:lvl1pPr>
            <a:lvl2pPr marL="914400" lvl="1" indent="-355600" algn="l">
              <a:lnSpc>
                <a:spcPct val="90000"/>
              </a:lnSpc>
              <a:spcBef>
                <a:spcPts val="500"/>
              </a:spcBef>
              <a:spcAft>
                <a:spcPts val="0"/>
              </a:spcAft>
              <a:buClr>
                <a:schemeClr val="dk1"/>
              </a:buClr>
              <a:buSzPts val="2000"/>
              <a:buFont typeface="Arial"/>
              <a:buChar char="－"/>
              <a:defRPr sz="2000">
                <a:solidFill>
                  <a:schemeClr val="dk1"/>
                </a:solidFill>
                <a:latin typeface="Arial"/>
                <a:ea typeface="Arial"/>
                <a:cs typeface="Arial"/>
                <a:sym typeface="Arial"/>
              </a:defRPr>
            </a:lvl2pPr>
            <a:lvl3pPr marL="1371600" lvl="2" indent="-342900" algn="l">
              <a:lnSpc>
                <a:spcPct val="90000"/>
              </a:lnSpc>
              <a:spcBef>
                <a:spcPts val="500"/>
              </a:spcBef>
              <a:spcAft>
                <a:spcPts val="0"/>
              </a:spcAft>
              <a:buClr>
                <a:schemeClr val="dk1"/>
              </a:buClr>
              <a:buSzPts val="1800"/>
              <a:buFont typeface="Arial"/>
              <a:buChar char="•"/>
              <a:defRPr sz="1800">
                <a:solidFill>
                  <a:schemeClr val="dk1"/>
                </a:solidFill>
                <a:latin typeface="Arial"/>
                <a:ea typeface="Arial"/>
                <a:cs typeface="Arial"/>
                <a:sym typeface="Arial"/>
              </a:defRPr>
            </a:lvl3pPr>
            <a:lvl4pPr marL="1828800" lvl="3" indent="-330200" algn="l">
              <a:lnSpc>
                <a:spcPct val="90000"/>
              </a:lnSpc>
              <a:spcBef>
                <a:spcPts val="500"/>
              </a:spcBef>
              <a:spcAft>
                <a:spcPts val="0"/>
              </a:spcAft>
              <a:buClr>
                <a:schemeClr val="dk1"/>
              </a:buClr>
              <a:buSzPts val="1600"/>
              <a:buFont typeface="Arial"/>
              <a:buChar char="－"/>
              <a:defRPr sz="1600">
                <a:solidFill>
                  <a:schemeClr val="dk1"/>
                </a:solidFill>
                <a:latin typeface="Arial"/>
                <a:ea typeface="Arial"/>
                <a:cs typeface="Arial"/>
                <a:sym typeface="Arial"/>
              </a:defRPr>
            </a:lvl4pPr>
            <a:lvl5pPr marL="2286000" lvl="4" indent="-317500" algn="l">
              <a:lnSpc>
                <a:spcPct val="90000"/>
              </a:lnSpc>
              <a:spcBef>
                <a:spcPts val="500"/>
              </a:spcBef>
              <a:spcAft>
                <a:spcPts val="0"/>
              </a:spcAft>
              <a:buClr>
                <a:schemeClr val="dk1"/>
              </a:buClr>
              <a:buSzPts val="1400"/>
              <a:buFont typeface="Arial"/>
              <a:buChar char="•"/>
              <a:defRPr sz="1400">
                <a:solidFill>
                  <a:schemeClr val="dk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10"/>
          <p:cNvSpPr txBox="1">
            <a:spLocks noGrp="1"/>
          </p:cNvSpPr>
          <p:nvPr>
            <p:ph type="ftr" idx="11"/>
          </p:nvPr>
        </p:nvSpPr>
        <p:spPr>
          <a:xfrm>
            <a:off x="411893" y="6467336"/>
            <a:ext cx="5223851" cy="31132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0"/>
          <p:cNvSpPr txBox="1">
            <a:spLocks noGrp="1"/>
          </p:cNvSpPr>
          <p:nvPr>
            <p:ph type="sldNum" idx="12"/>
          </p:nvPr>
        </p:nvSpPr>
        <p:spPr>
          <a:xfrm>
            <a:off x="5635743" y="6467336"/>
            <a:ext cx="714877" cy="30336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000">
                <a:solidFill>
                  <a:schemeClr val="dk1"/>
                </a:solidFill>
                <a:latin typeface="Arial"/>
                <a:ea typeface="Arial"/>
                <a:cs typeface="Arial"/>
                <a:sym typeface="Arial"/>
              </a:defRPr>
            </a:lvl1pPr>
            <a:lvl2pPr marL="0" lvl="1" indent="0" algn="ctr">
              <a:spcBef>
                <a:spcPts val="0"/>
              </a:spcBef>
              <a:buNone/>
              <a:defRPr sz="1000">
                <a:solidFill>
                  <a:schemeClr val="dk1"/>
                </a:solidFill>
                <a:latin typeface="Arial"/>
                <a:ea typeface="Arial"/>
                <a:cs typeface="Arial"/>
                <a:sym typeface="Arial"/>
              </a:defRPr>
            </a:lvl2pPr>
            <a:lvl3pPr marL="0" lvl="2" indent="0" algn="ctr">
              <a:spcBef>
                <a:spcPts val="0"/>
              </a:spcBef>
              <a:buNone/>
              <a:defRPr sz="1000">
                <a:solidFill>
                  <a:schemeClr val="dk1"/>
                </a:solidFill>
                <a:latin typeface="Arial"/>
                <a:ea typeface="Arial"/>
                <a:cs typeface="Arial"/>
                <a:sym typeface="Arial"/>
              </a:defRPr>
            </a:lvl3pPr>
            <a:lvl4pPr marL="0" lvl="3" indent="0" algn="ctr">
              <a:spcBef>
                <a:spcPts val="0"/>
              </a:spcBef>
              <a:buNone/>
              <a:defRPr sz="1000">
                <a:solidFill>
                  <a:schemeClr val="dk1"/>
                </a:solidFill>
                <a:latin typeface="Arial"/>
                <a:ea typeface="Arial"/>
                <a:cs typeface="Arial"/>
                <a:sym typeface="Arial"/>
              </a:defRPr>
            </a:lvl4pPr>
            <a:lvl5pPr marL="0" lvl="4" indent="0" algn="ctr">
              <a:spcBef>
                <a:spcPts val="0"/>
              </a:spcBef>
              <a:buNone/>
              <a:defRPr sz="1000">
                <a:solidFill>
                  <a:schemeClr val="dk1"/>
                </a:solidFill>
                <a:latin typeface="Arial"/>
                <a:ea typeface="Arial"/>
                <a:cs typeface="Arial"/>
                <a:sym typeface="Arial"/>
              </a:defRPr>
            </a:lvl5pPr>
            <a:lvl6pPr marL="0" lvl="5" indent="0" algn="ctr">
              <a:spcBef>
                <a:spcPts val="0"/>
              </a:spcBef>
              <a:buNone/>
              <a:defRPr sz="1000">
                <a:solidFill>
                  <a:schemeClr val="dk1"/>
                </a:solidFill>
                <a:latin typeface="Arial"/>
                <a:ea typeface="Arial"/>
                <a:cs typeface="Arial"/>
                <a:sym typeface="Arial"/>
              </a:defRPr>
            </a:lvl6pPr>
            <a:lvl7pPr marL="0" lvl="6" indent="0" algn="ctr">
              <a:spcBef>
                <a:spcPts val="0"/>
              </a:spcBef>
              <a:buNone/>
              <a:defRPr sz="1000">
                <a:solidFill>
                  <a:schemeClr val="dk1"/>
                </a:solidFill>
                <a:latin typeface="Arial"/>
                <a:ea typeface="Arial"/>
                <a:cs typeface="Arial"/>
                <a:sym typeface="Arial"/>
              </a:defRPr>
            </a:lvl7pPr>
            <a:lvl8pPr marL="0" lvl="7" indent="0" algn="ctr">
              <a:spcBef>
                <a:spcPts val="0"/>
              </a:spcBef>
              <a:buNone/>
              <a:defRPr sz="1000">
                <a:solidFill>
                  <a:schemeClr val="dk1"/>
                </a:solidFill>
                <a:latin typeface="Arial"/>
                <a:ea typeface="Arial"/>
                <a:cs typeface="Arial"/>
                <a:sym typeface="Arial"/>
              </a:defRPr>
            </a:lvl8pPr>
            <a:lvl9pPr marL="0" lvl="8" indent="0" algn="ctr">
              <a:spcBef>
                <a:spcPts val="0"/>
              </a:spcBef>
              <a:buNone/>
              <a:defRPr sz="1000">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cxnSp>
        <p:nvCxnSpPr>
          <p:cNvPr id="94" name="Google Shape;94;p10"/>
          <p:cNvCxnSpPr/>
          <p:nvPr/>
        </p:nvCxnSpPr>
        <p:spPr>
          <a:xfrm>
            <a:off x="-16475" y="735987"/>
            <a:ext cx="12208476" cy="0"/>
          </a:xfrm>
          <a:prstGeom prst="straightConnector1">
            <a:avLst/>
          </a:prstGeom>
          <a:noFill/>
          <a:ln w="57150" cap="flat" cmpd="sng">
            <a:solidFill>
              <a:srgbClr val="C00000"/>
            </a:solidFill>
            <a:prstDash val="solid"/>
            <a:miter lim="800000"/>
            <a:headEnd type="none" w="sm" len="sm"/>
            <a:tailEnd type="none" w="sm" len="sm"/>
          </a:ln>
        </p:spPr>
      </p:cxnSp>
      <p:pic>
        <p:nvPicPr>
          <p:cNvPr id="95" name="Google Shape;95;p10"/>
          <p:cNvPicPr preferRelativeResize="0"/>
          <p:nvPr/>
        </p:nvPicPr>
        <p:blipFill rotWithShape="1">
          <a:blip r:embed="rId2">
            <a:alphaModFix/>
          </a:blip>
          <a:srcRect/>
          <a:stretch/>
        </p:blipFill>
        <p:spPr>
          <a:xfrm>
            <a:off x="10352310" y="6387401"/>
            <a:ext cx="1428001" cy="462435"/>
          </a:xfrm>
          <a:prstGeom prst="rect">
            <a:avLst/>
          </a:prstGeom>
          <a:noFill/>
          <a:ln>
            <a:noFill/>
          </a:ln>
        </p:spPr>
      </p:pic>
      <p:sp>
        <p:nvSpPr>
          <p:cNvPr id="96" name="Google Shape;96;p10"/>
          <p:cNvSpPr>
            <a:spLocks noGrp="1"/>
          </p:cNvSpPr>
          <p:nvPr>
            <p:ph type="pic" idx="3"/>
          </p:nvPr>
        </p:nvSpPr>
        <p:spPr>
          <a:xfrm>
            <a:off x="411892" y="3914031"/>
            <a:ext cx="3639123" cy="2332315"/>
          </a:xfrm>
          <a:prstGeom prst="rect">
            <a:avLst/>
          </a:prstGeom>
          <a:solidFill>
            <a:schemeClr val="accent2"/>
          </a:solidFill>
          <a:ln>
            <a:noFill/>
          </a:ln>
        </p:spPr>
      </p:sp>
      <p:sp>
        <p:nvSpPr>
          <p:cNvPr id="97" name="Google Shape;97;p10"/>
          <p:cNvSpPr>
            <a:spLocks noGrp="1"/>
          </p:cNvSpPr>
          <p:nvPr>
            <p:ph type="pic" idx="4"/>
          </p:nvPr>
        </p:nvSpPr>
        <p:spPr>
          <a:xfrm>
            <a:off x="4235248" y="3914031"/>
            <a:ext cx="3639123" cy="2332315"/>
          </a:xfrm>
          <a:prstGeom prst="rect">
            <a:avLst/>
          </a:prstGeom>
          <a:solidFill>
            <a:schemeClr val="accent2"/>
          </a:solidFill>
          <a:ln>
            <a:noFill/>
          </a:ln>
        </p:spPr>
      </p:sp>
      <p:sp>
        <p:nvSpPr>
          <p:cNvPr id="98" name="Google Shape;98;p10"/>
          <p:cNvSpPr>
            <a:spLocks noGrp="1"/>
          </p:cNvSpPr>
          <p:nvPr>
            <p:ph type="pic" idx="5"/>
          </p:nvPr>
        </p:nvSpPr>
        <p:spPr>
          <a:xfrm>
            <a:off x="8058606" y="3914031"/>
            <a:ext cx="3639123" cy="2332315"/>
          </a:xfrm>
          <a:prstGeom prst="rect">
            <a:avLst/>
          </a:prstGeom>
          <a:solidFill>
            <a:schemeClr val="accent2"/>
          </a:solidFill>
          <a:ln>
            <a:noFill/>
          </a:ln>
        </p:spPr>
      </p:sp>
    </p:spTree>
    <p:extLst>
      <p:ext uri="{BB962C8B-B14F-4D97-AF65-F5344CB8AC3E}">
        <p14:creationId xmlns:p14="http://schemas.microsoft.com/office/powerpoint/2010/main" val="14607190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Questions Slide">
  <p:cSld name="Questions Slide">
    <p:spTree>
      <p:nvGrpSpPr>
        <p:cNvPr id="1" name="Shape 99"/>
        <p:cNvGrpSpPr/>
        <p:nvPr/>
      </p:nvGrpSpPr>
      <p:grpSpPr>
        <a:xfrm>
          <a:off x="0" y="0"/>
          <a:ext cx="0" cy="0"/>
          <a:chOff x="0" y="0"/>
          <a:chExt cx="0" cy="0"/>
        </a:xfrm>
      </p:grpSpPr>
      <p:pic>
        <p:nvPicPr>
          <p:cNvPr id="100" name="Google Shape;100;p11"/>
          <p:cNvPicPr preferRelativeResize="0"/>
          <p:nvPr/>
        </p:nvPicPr>
        <p:blipFill rotWithShape="1">
          <a:blip r:embed="rId2">
            <a:alphaModFix/>
          </a:blip>
          <a:srcRect/>
          <a:stretch/>
        </p:blipFill>
        <p:spPr>
          <a:xfrm>
            <a:off x="-212271" y="2866618"/>
            <a:ext cx="4317562" cy="4317562"/>
          </a:xfrm>
          <a:prstGeom prst="rect">
            <a:avLst/>
          </a:prstGeom>
          <a:noFill/>
          <a:ln>
            <a:noFill/>
          </a:ln>
        </p:spPr>
      </p:pic>
      <p:pic>
        <p:nvPicPr>
          <p:cNvPr id="101" name="Google Shape;101;p11"/>
          <p:cNvPicPr preferRelativeResize="0"/>
          <p:nvPr/>
        </p:nvPicPr>
        <p:blipFill rotWithShape="1">
          <a:blip r:embed="rId3">
            <a:alphaModFix/>
          </a:blip>
          <a:srcRect/>
          <a:stretch/>
        </p:blipFill>
        <p:spPr>
          <a:xfrm>
            <a:off x="0" y="0"/>
            <a:ext cx="12192000" cy="1282700"/>
          </a:xfrm>
          <a:prstGeom prst="rect">
            <a:avLst/>
          </a:prstGeom>
          <a:noFill/>
          <a:ln>
            <a:noFill/>
          </a:ln>
        </p:spPr>
      </p:pic>
      <p:sp>
        <p:nvSpPr>
          <p:cNvPr id="102" name="Google Shape;102;p11"/>
          <p:cNvSpPr txBox="1">
            <a:spLocks noGrp="1"/>
          </p:cNvSpPr>
          <p:nvPr>
            <p:ph type="ctrTitle"/>
          </p:nvPr>
        </p:nvSpPr>
        <p:spPr>
          <a:xfrm>
            <a:off x="443181" y="505595"/>
            <a:ext cx="6986319" cy="61783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000"/>
              <a:buFont typeface="Arial"/>
              <a:buNone/>
              <a:defRPr sz="3000" b="1" cap="none">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11"/>
          <p:cNvSpPr txBox="1">
            <a:spLocks noGrp="1"/>
          </p:cNvSpPr>
          <p:nvPr>
            <p:ph type="dt" idx="10"/>
          </p:nvPr>
        </p:nvSpPr>
        <p:spPr>
          <a:xfrm>
            <a:off x="4760743" y="6341667"/>
            <a:ext cx="320812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1"/>
          <p:cNvSpPr txBox="1">
            <a:spLocks noGrp="1"/>
          </p:cNvSpPr>
          <p:nvPr>
            <p:ph type="body" idx="1"/>
          </p:nvPr>
        </p:nvSpPr>
        <p:spPr>
          <a:xfrm>
            <a:off x="7510538" y="145564"/>
            <a:ext cx="4360333" cy="66110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1400"/>
              <a:buFont typeface="Arial"/>
              <a:buNone/>
              <a:defRPr sz="1400" b="1">
                <a:solidFill>
                  <a:schemeClr val="accent6"/>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05" name="Google Shape;105;p11"/>
          <p:cNvPicPr preferRelativeResize="0"/>
          <p:nvPr/>
        </p:nvPicPr>
        <p:blipFill rotWithShape="1">
          <a:blip r:embed="rId4">
            <a:alphaModFix/>
          </a:blip>
          <a:srcRect/>
          <a:stretch/>
        </p:blipFill>
        <p:spPr>
          <a:xfrm>
            <a:off x="443181" y="6178121"/>
            <a:ext cx="1948205" cy="630895"/>
          </a:xfrm>
          <a:prstGeom prst="rect">
            <a:avLst/>
          </a:prstGeom>
          <a:noFill/>
          <a:ln>
            <a:noFill/>
          </a:ln>
        </p:spPr>
      </p:pic>
      <p:pic>
        <p:nvPicPr>
          <p:cNvPr id="106" name="Google Shape;106;p11"/>
          <p:cNvPicPr preferRelativeResize="0"/>
          <p:nvPr/>
        </p:nvPicPr>
        <p:blipFill rotWithShape="1">
          <a:blip r:embed="rId5">
            <a:alphaModFix/>
          </a:blip>
          <a:srcRect/>
          <a:stretch/>
        </p:blipFill>
        <p:spPr>
          <a:xfrm>
            <a:off x="9511392" y="6434371"/>
            <a:ext cx="1622935" cy="272421"/>
          </a:xfrm>
          <a:prstGeom prst="rect">
            <a:avLst/>
          </a:prstGeom>
          <a:noFill/>
          <a:ln>
            <a:noFill/>
          </a:ln>
        </p:spPr>
      </p:pic>
      <p:pic>
        <p:nvPicPr>
          <p:cNvPr id="107" name="Google Shape;107;p11"/>
          <p:cNvPicPr preferRelativeResize="0"/>
          <p:nvPr/>
        </p:nvPicPr>
        <p:blipFill rotWithShape="1">
          <a:blip r:embed="rId6">
            <a:alphaModFix/>
          </a:blip>
          <a:srcRect/>
          <a:stretch/>
        </p:blipFill>
        <p:spPr>
          <a:xfrm>
            <a:off x="11364686" y="6425551"/>
            <a:ext cx="506186" cy="339956"/>
          </a:xfrm>
          <a:prstGeom prst="rect">
            <a:avLst/>
          </a:prstGeom>
          <a:noFill/>
          <a:ln>
            <a:noFill/>
          </a:ln>
        </p:spPr>
      </p:pic>
      <p:sp>
        <p:nvSpPr>
          <p:cNvPr id="108" name="Google Shape;108;p11"/>
          <p:cNvSpPr>
            <a:spLocks noGrp="1"/>
          </p:cNvSpPr>
          <p:nvPr>
            <p:ph type="pic" idx="2"/>
          </p:nvPr>
        </p:nvSpPr>
        <p:spPr>
          <a:xfrm>
            <a:off x="6572250" y="1720850"/>
            <a:ext cx="5619750" cy="3840163"/>
          </a:xfrm>
          <a:prstGeom prst="rect">
            <a:avLst/>
          </a:prstGeom>
          <a:solidFill>
            <a:schemeClr val="accent2"/>
          </a:solidFill>
          <a:ln>
            <a:noFill/>
          </a:ln>
        </p:spPr>
      </p:sp>
      <p:sp>
        <p:nvSpPr>
          <p:cNvPr id="109" name="Google Shape;109;p11"/>
          <p:cNvSpPr txBox="1">
            <a:spLocks noGrp="1"/>
          </p:cNvSpPr>
          <p:nvPr>
            <p:ph type="body" idx="3"/>
          </p:nvPr>
        </p:nvSpPr>
        <p:spPr>
          <a:xfrm>
            <a:off x="7510539" y="847492"/>
            <a:ext cx="4360333" cy="27594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C00000"/>
              </a:buClr>
              <a:buSzPts val="1200"/>
              <a:buFont typeface="Arial"/>
              <a:buNone/>
              <a:defRPr sz="1200">
                <a:solidFill>
                  <a:srgbClr val="C00000"/>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11"/>
          <p:cNvSpPr txBox="1">
            <a:spLocks noGrp="1"/>
          </p:cNvSpPr>
          <p:nvPr>
            <p:ph type="body" idx="4"/>
          </p:nvPr>
        </p:nvSpPr>
        <p:spPr>
          <a:xfrm>
            <a:off x="424849" y="1726357"/>
            <a:ext cx="5894308" cy="3834656"/>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Clr>
                <a:schemeClr val="accent1"/>
              </a:buClr>
              <a:buSzPts val="2200"/>
              <a:buFont typeface="Arial"/>
              <a:buChar char="•"/>
              <a:defRPr sz="2200">
                <a:solidFill>
                  <a:schemeClr val="accent1"/>
                </a:solidFill>
              </a:defRPr>
            </a:lvl1pPr>
            <a:lvl2pPr marL="914400" lvl="1" indent="-368300" algn="l">
              <a:lnSpc>
                <a:spcPct val="90000"/>
              </a:lnSpc>
              <a:spcBef>
                <a:spcPts val="500"/>
              </a:spcBef>
              <a:spcAft>
                <a:spcPts val="0"/>
              </a:spcAft>
              <a:buClr>
                <a:schemeClr val="accent1"/>
              </a:buClr>
              <a:buSzPts val="2200"/>
              <a:buFont typeface="Arial"/>
              <a:buChar char="－"/>
              <a:defRPr sz="2200">
                <a:solidFill>
                  <a:schemeClr val="accent1"/>
                </a:solidFill>
              </a:defRPr>
            </a:lvl2pPr>
            <a:lvl3pPr marL="1371600" lvl="2" indent="-368300" algn="l">
              <a:lnSpc>
                <a:spcPct val="90000"/>
              </a:lnSpc>
              <a:spcBef>
                <a:spcPts val="500"/>
              </a:spcBef>
              <a:spcAft>
                <a:spcPts val="0"/>
              </a:spcAft>
              <a:buClr>
                <a:schemeClr val="accent1"/>
              </a:buClr>
              <a:buSzPts val="2200"/>
              <a:buFont typeface="Arial"/>
              <a:buChar char="•"/>
              <a:defRPr sz="2200">
                <a:solidFill>
                  <a:schemeClr val="accent1"/>
                </a:solidFill>
              </a:defRPr>
            </a:lvl3pPr>
            <a:lvl4pPr marL="1828800" lvl="3" indent="-368300" algn="l">
              <a:lnSpc>
                <a:spcPct val="90000"/>
              </a:lnSpc>
              <a:spcBef>
                <a:spcPts val="500"/>
              </a:spcBef>
              <a:spcAft>
                <a:spcPts val="0"/>
              </a:spcAft>
              <a:buClr>
                <a:schemeClr val="accent1"/>
              </a:buClr>
              <a:buSzPts val="2200"/>
              <a:buFont typeface="Arial"/>
              <a:buChar char="－"/>
              <a:defRPr sz="2200">
                <a:solidFill>
                  <a:schemeClr val="accent1"/>
                </a:solidFill>
              </a:defRPr>
            </a:lvl4pPr>
            <a:lvl5pPr marL="2286000" lvl="4" indent="-368300" algn="l">
              <a:lnSpc>
                <a:spcPct val="90000"/>
              </a:lnSpc>
              <a:spcBef>
                <a:spcPts val="500"/>
              </a:spcBef>
              <a:spcAft>
                <a:spcPts val="0"/>
              </a:spcAft>
              <a:buClr>
                <a:schemeClr val="accent1"/>
              </a:buClr>
              <a:buSzPts val="2200"/>
              <a:buFont typeface="Arial"/>
              <a:buChar char="•"/>
              <a:defRPr sz="220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5905283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1"/>
        <p:cNvGrpSpPr/>
        <p:nvPr/>
      </p:nvGrpSpPr>
      <p:grpSpPr>
        <a:xfrm>
          <a:off x="0" y="0"/>
          <a:ext cx="0" cy="0"/>
          <a:chOff x="0" y="0"/>
          <a:chExt cx="0" cy="0"/>
        </a:xfrm>
      </p:grpSpPr>
      <p:sp>
        <p:nvSpPr>
          <p:cNvPr id="112" name="Google Shape;112;p12"/>
          <p:cNvSpPr txBox="1">
            <a:spLocks noGrp="1"/>
          </p:cNvSpPr>
          <p:nvPr>
            <p:ph type="title"/>
          </p:nvPr>
        </p:nvSpPr>
        <p:spPr>
          <a:xfrm>
            <a:off x="415600" y="593367"/>
            <a:ext cx="11360800" cy="763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3300"/>
              <a:buFont typeface="Arial"/>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3" name="Google Shape;113;p12"/>
          <p:cNvSpPr txBox="1">
            <a:spLocks noGrp="1"/>
          </p:cNvSpPr>
          <p:nvPr>
            <p:ph type="body" idx="1"/>
          </p:nvPr>
        </p:nvSpPr>
        <p:spPr>
          <a:xfrm>
            <a:off x="415600" y="1536633"/>
            <a:ext cx="11360800" cy="45552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1067"/>
              </a:spcBef>
              <a:spcAft>
                <a:spcPts val="0"/>
              </a:spcAft>
              <a:buClr>
                <a:schemeClr val="dk1"/>
              </a:buClr>
              <a:buSzPts val="2100"/>
              <a:buChar char="•"/>
              <a:defRPr/>
            </a:lvl1pPr>
            <a:lvl2pPr marL="914400" lvl="1" indent="-342900" algn="l">
              <a:lnSpc>
                <a:spcPct val="90000"/>
              </a:lnSpc>
              <a:spcBef>
                <a:spcPts val="533"/>
              </a:spcBef>
              <a:spcAft>
                <a:spcPts val="0"/>
              </a:spcAft>
              <a:buClr>
                <a:schemeClr val="dk1"/>
              </a:buClr>
              <a:buSzPts val="1800"/>
              <a:buChar char="•"/>
              <a:defRPr/>
            </a:lvl2pPr>
            <a:lvl3pPr marL="1371600" lvl="2" indent="-323850" algn="l">
              <a:lnSpc>
                <a:spcPct val="90000"/>
              </a:lnSpc>
              <a:spcBef>
                <a:spcPts val="533"/>
              </a:spcBef>
              <a:spcAft>
                <a:spcPts val="0"/>
              </a:spcAft>
              <a:buClr>
                <a:schemeClr val="dk1"/>
              </a:buClr>
              <a:buSzPts val="1500"/>
              <a:buChar char="•"/>
              <a:defRPr/>
            </a:lvl3pPr>
            <a:lvl4pPr marL="1828800" lvl="3" indent="-317500" algn="l">
              <a:lnSpc>
                <a:spcPct val="90000"/>
              </a:lnSpc>
              <a:spcBef>
                <a:spcPts val="533"/>
              </a:spcBef>
              <a:spcAft>
                <a:spcPts val="0"/>
              </a:spcAft>
              <a:buClr>
                <a:schemeClr val="dk1"/>
              </a:buClr>
              <a:buSzPts val="1400"/>
              <a:buChar char="•"/>
              <a:defRPr/>
            </a:lvl4pPr>
            <a:lvl5pPr marL="2286000" lvl="4" indent="-317500" algn="l">
              <a:lnSpc>
                <a:spcPct val="90000"/>
              </a:lnSpc>
              <a:spcBef>
                <a:spcPts val="533"/>
              </a:spcBef>
              <a:spcAft>
                <a:spcPts val="0"/>
              </a:spcAft>
              <a:buClr>
                <a:schemeClr val="dk1"/>
              </a:buClr>
              <a:buSzPts val="1400"/>
              <a:buChar char="•"/>
              <a:defRPr/>
            </a:lvl5pPr>
            <a:lvl6pPr marL="2743200" lvl="5" indent="-317500" algn="l">
              <a:lnSpc>
                <a:spcPct val="90000"/>
              </a:lnSpc>
              <a:spcBef>
                <a:spcPts val="533"/>
              </a:spcBef>
              <a:spcAft>
                <a:spcPts val="0"/>
              </a:spcAft>
              <a:buClr>
                <a:schemeClr val="dk1"/>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endParaRPr/>
          </a:p>
        </p:txBody>
      </p:sp>
      <p:sp>
        <p:nvSpPr>
          <p:cNvPr id="114" name="Google Shape;114;p12"/>
          <p:cNvSpPr txBox="1"/>
          <p:nvPr/>
        </p:nvSpPr>
        <p:spPr>
          <a:xfrm>
            <a:off x="2914400" y="6427200"/>
            <a:ext cx="6771600" cy="430847"/>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Clr>
                <a:schemeClr val="dk1"/>
              </a:buClr>
              <a:buSzPts val="1200"/>
              <a:buFont typeface="Helvetica Neue"/>
              <a:buNone/>
            </a:pPr>
            <a:r>
              <a:rPr lang="en-US" sz="1200">
                <a:solidFill>
                  <a:schemeClr val="dk1"/>
                </a:solidFill>
                <a:latin typeface="Helvetica Neue"/>
                <a:ea typeface="Helvetica Neue"/>
                <a:cs typeface="Helvetica Neue"/>
                <a:sym typeface="Helvetica Neue"/>
              </a:rPr>
              <a:t>David Lawrence  -- ECCE Computing Model  -- Dec. 9, 2021  --  Streaming Readout IX</a:t>
            </a:r>
            <a:endParaRPr sz="1200">
              <a:solidFill>
                <a:schemeClr val="dk1"/>
              </a:solidFill>
              <a:latin typeface="Helvetica Neue"/>
              <a:ea typeface="Helvetica Neue"/>
              <a:cs typeface="Helvetica Neue"/>
              <a:sym typeface="Helvetica Neue"/>
            </a:endParaRPr>
          </a:p>
        </p:txBody>
      </p:sp>
      <p:sp>
        <p:nvSpPr>
          <p:cNvPr id="115" name="Google Shape;115;p12"/>
          <p:cNvSpPr txBox="1">
            <a:spLocks noGrp="1"/>
          </p:cNvSpPr>
          <p:nvPr>
            <p:ph type="sldNum" idx="12"/>
          </p:nvPr>
        </p:nvSpPr>
        <p:spPr>
          <a:xfrm>
            <a:off x="10928744" y="6271489"/>
            <a:ext cx="731600" cy="524800"/>
          </a:xfrm>
          <a:prstGeom prst="rect">
            <a:avLst/>
          </a:prstGeom>
          <a:noFill/>
          <a:ln>
            <a:noFill/>
          </a:ln>
        </p:spPr>
        <p:txBody>
          <a:bodyPr spcFirstLastPara="1" wrap="square" lIns="68575" tIns="34275" rIns="68575" bIns="34275" anchor="ctr" anchorCtr="0">
            <a:noAutofit/>
          </a:bodyPr>
          <a:lstStyle>
            <a:lvl1pPr marL="0" lvl="0" indent="0" algn="r">
              <a:buClr>
                <a:srgbClr val="888888"/>
              </a:buClr>
              <a:buSzPts val="1200"/>
              <a:buFont typeface="Arial"/>
              <a:buNone/>
              <a:defRPr sz="1200">
                <a:solidFill>
                  <a:srgbClr val="888888"/>
                </a:solidFill>
                <a:latin typeface="Arial"/>
                <a:ea typeface="Arial"/>
                <a:cs typeface="Arial"/>
                <a:sym typeface="Arial"/>
              </a:defRPr>
            </a:lvl1pPr>
            <a:lvl2pPr marL="0" lvl="1" indent="0" algn="r">
              <a:buClr>
                <a:srgbClr val="888888"/>
              </a:buClr>
              <a:buSzPts val="1200"/>
              <a:buFont typeface="Arial"/>
              <a:buNone/>
              <a:defRPr sz="1200">
                <a:solidFill>
                  <a:srgbClr val="888888"/>
                </a:solidFill>
                <a:latin typeface="Arial"/>
                <a:ea typeface="Arial"/>
                <a:cs typeface="Arial"/>
                <a:sym typeface="Arial"/>
              </a:defRPr>
            </a:lvl2pPr>
            <a:lvl3pPr marL="0" lvl="2" indent="0" algn="r">
              <a:buClr>
                <a:srgbClr val="888888"/>
              </a:buClr>
              <a:buSzPts val="1200"/>
              <a:buFont typeface="Arial"/>
              <a:buNone/>
              <a:defRPr sz="1200">
                <a:solidFill>
                  <a:srgbClr val="888888"/>
                </a:solidFill>
                <a:latin typeface="Arial"/>
                <a:ea typeface="Arial"/>
                <a:cs typeface="Arial"/>
                <a:sym typeface="Arial"/>
              </a:defRPr>
            </a:lvl3pPr>
            <a:lvl4pPr marL="0" lvl="3" indent="0" algn="r">
              <a:buClr>
                <a:srgbClr val="888888"/>
              </a:buClr>
              <a:buSzPts val="1200"/>
              <a:buFont typeface="Arial"/>
              <a:buNone/>
              <a:defRPr sz="1200">
                <a:solidFill>
                  <a:srgbClr val="888888"/>
                </a:solidFill>
                <a:latin typeface="Arial"/>
                <a:ea typeface="Arial"/>
                <a:cs typeface="Arial"/>
                <a:sym typeface="Arial"/>
              </a:defRPr>
            </a:lvl4pPr>
            <a:lvl5pPr marL="0" lvl="4" indent="0" algn="r">
              <a:buClr>
                <a:srgbClr val="888888"/>
              </a:buClr>
              <a:buSzPts val="1200"/>
              <a:buFont typeface="Arial"/>
              <a:buNone/>
              <a:defRPr sz="1200">
                <a:solidFill>
                  <a:srgbClr val="888888"/>
                </a:solidFill>
                <a:latin typeface="Arial"/>
                <a:ea typeface="Arial"/>
                <a:cs typeface="Arial"/>
                <a:sym typeface="Arial"/>
              </a:defRPr>
            </a:lvl5pPr>
            <a:lvl6pPr marL="0" lvl="5" indent="0" algn="r">
              <a:buClr>
                <a:srgbClr val="888888"/>
              </a:buClr>
              <a:buSzPts val="1200"/>
              <a:buFont typeface="Arial"/>
              <a:buNone/>
              <a:defRPr sz="1200">
                <a:solidFill>
                  <a:srgbClr val="888888"/>
                </a:solidFill>
                <a:latin typeface="Arial"/>
                <a:ea typeface="Arial"/>
                <a:cs typeface="Arial"/>
                <a:sym typeface="Arial"/>
              </a:defRPr>
            </a:lvl6pPr>
            <a:lvl7pPr marL="0" lvl="6" indent="0" algn="r">
              <a:buClr>
                <a:srgbClr val="888888"/>
              </a:buClr>
              <a:buSzPts val="1200"/>
              <a:buFont typeface="Arial"/>
              <a:buNone/>
              <a:defRPr sz="1200">
                <a:solidFill>
                  <a:srgbClr val="888888"/>
                </a:solidFill>
                <a:latin typeface="Arial"/>
                <a:ea typeface="Arial"/>
                <a:cs typeface="Arial"/>
                <a:sym typeface="Arial"/>
              </a:defRPr>
            </a:lvl7pPr>
            <a:lvl8pPr marL="0" lvl="7" indent="0" algn="r">
              <a:buClr>
                <a:srgbClr val="888888"/>
              </a:buClr>
              <a:buSzPts val="1200"/>
              <a:buFont typeface="Arial"/>
              <a:buNone/>
              <a:defRPr sz="1200">
                <a:solidFill>
                  <a:srgbClr val="888888"/>
                </a:solidFill>
                <a:latin typeface="Arial"/>
                <a:ea typeface="Arial"/>
                <a:cs typeface="Arial"/>
                <a:sym typeface="Arial"/>
              </a:defRPr>
            </a:lvl8pPr>
            <a:lvl9pPr marL="0" lvl="8" indent="0" algn="r">
              <a:buClr>
                <a:srgbClr val="888888"/>
              </a:buClr>
              <a:buSzPts val="1200"/>
              <a:buFont typeface="Arial"/>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16" name="Google Shape;116;p12"/>
          <p:cNvSpPr txBox="1"/>
          <p:nvPr/>
        </p:nvSpPr>
        <p:spPr>
          <a:xfrm>
            <a:off x="11554367" y="6320233"/>
            <a:ext cx="536000" cy="430847"/>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Clr>
                <a:srgbClr val="888888"/>
              </a:buClr>
              <a:buSzPts val="1200"/>
              <a:buFont typeface="Helvetica Neue"/>
              <a:buNone/>
            </a:pPr>
            <a:r>
              <a:rPr lang="en-US" sz="1200">
                <a:solidFill>
                  <a:srgbClr val="888888"/>
                </a:solidFill>
                <a:latin typeface="Helvetica Neue"/>
                <a:ea typeface="Helvetica Neue"/>
                <a:cs typeface="Helvetica Neue"/>
                <a:sym typeface="Helvetica Neue"/>
              </a:rPr>
              <a:t>/ 13</a:t>
            </a:r>
            <a:endParaRPr sz="1200">
              <a:solidFill>
                <a:srgbClr val="888888"/>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42585796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标题和内容" type="obj">
  <p:cSld name="标题和内容">
    <p:spTree>
      <p:nvGrpSpPr>
        <p:cNvPr id="1" name="Shape 117"/>
        <p:cNvGrpSpPr/>
        <p:nvPr/>
      </p:nvGrpSpPr>
      <p:grpSpPr>
        <a:xfrm>
          <a:off x="0" y="0"/>
          <a:ext cx="0" cy="0"/>
          <a:chOff x="0" y="0"/>
          <a:chExt cx="0" cy="0"/>
        </a:xfrm>
      </p:grpSpPr>
      <p:sp>
        <p:nvSpPr>
          <p:cNvPr id="118" name="Google Shape;118;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13"/>
          <p:cNvSpPr txBox="1">
            <a:spLocks noGrp="1"/>
          </p:cNvSpPr>
          <p:nvPr>
            <p:ph type="dt" idx="10"/>
          </p:nvPr>
        </p:nvSpPr>
        <p:spPr>
          <a:xfrm>
            <a:off x="8737600" y="6407944"/>
            <a:ext cx="2792096" cy="36576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13"/>
          <p:cNvSpPr txBox="1">
            <a:spLocks noGrp="1"/>
          </p:cNvSpPr>
          <p:nvPr>
            <p:ph type="ftr" idx="11"/>
          </p:nvPr>
        </p:nvSpPr>
        <p:spPr>
          <a:xfrm>
            <a:off x="5994401" y="6407945"/>
            <a:ext cx="27432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9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1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rgbClr val="888888"/>
                </a:solidFill>
                <a:latin typeface="Arial"/>
                <a:ea typeface="Arial"/>
                <a:cs typeface="Arial"/>
                <a:sym typeface="Arial"/>
              </a:defRPr>
            </a:lvl1pPr>
            <a:lvl2pPr marL="0" lvl="1" indent="0" algn="r">
              <a:spcBef>
                <a:spcPts val="0"/>
              </a:spcBef>
              <a:buNone/>
              <a:defRPr sz="900">
                <a:solidFill>
                  <a:srgbClr val="888888"/>
                </a:solidFill>
                <a:latin typeface="Arial"/>
                <a:ea typeface="Arial"/>
                <a:cs typeface="Arial"/>
                <a:sym typeface="Arial"/>
              </a:defRPr>
            </a:lvl2pPr>
            <a:lvl3pPr marL="0" lvl="2" indent="0" algn="r">
              <a:spcBef>
                <a:spcPts val="0"/>
              </a:spcBef>
              <a:buNone/>
              <a:defRPr sz="900">
                <a:solidFill>
                  <a:srgbClr val="888888"/>
                </a:solidFill>
                <a:latin typeface="Arial"/>
                <a:ea typeface="Arial"/>
                <a:cs typeface="Arial"/>
                <a:sym typeface="Arial"/>
              </a:defRPr>
            </a:lvl3pPr>
            <a:lvl4pPr marL="0" lvl="3" indent="0" algn="r">
              <a:spcBef>
                <a:spcPts val="0"/>
              </a:spcBef>
              <a:buNone/>
              <a:defRPr sz="900">
                <a:solidFill>
                  <a:srgbClr val="888888"/>
                </a:solidFill>
                <a:latin typeface="Arial"/>
                <a:ea typeface="Arial"/>
                <a:cs typeface="Arial"/>
                <a:sym typeface="Arial"/>
              </a:defRPr>
            </a:lvl4pPr>
            <a:lvl5pPr marL="0" lvl="4" indent="0" algn="r">
              <a:spcBef>
                <a:spcPts val="0"/>
              </a:spcBef>
              <a:buNone/>
              <a:defRPr sz="900">
                <a:solidFill>
                  <a:srgbClr val="888888"/>
                </a:solidFill>
                <a:latin typeface="Arial"/>
                <a:ea typeface="Arial"/>
                <a:cs typeface="Arial"/>
                <a:sym typeface="Arial"/>
              </a:defRPr>
            </a:lvl5pPr>
            <a:lvl6pPr marL="0" lvl="5" indent="0" algn="r">
              <a:spcBef>
                <a:spcPts val="0"/>
              </a:spcBef>
              <a:buNone/>
              <a:defRPr sz="900">
                <a:solidFill>
                  <a:srgbClr val="888888"/>
                </a:solidFill>
                <a:latin typeface="Arial"/>
                <a:ea typeface="Arial"/>
                <a:cs typeface="Arial"/>
                <a:sym typeface="Arial"/>
              </a:defRPr>
            </a:lvl6pPr>
            <a:lvl7pPr marL="0" lvl="6" indent="0" algn="r">
              <a:spcBef>
                <a:spcPts val="0"/>
              </a:spcBef>
              <a:buNone/>
              <a:defRPr sz="900">
                <a:solidFill>
                  <a:srgbClr val="888888"/>
                </a:solidFill>
                <a:latin typeface="Arial"/>
                <a:ea typeface="Arial"/>
                <a:cs typeface="Arial"/>
                <a:sym typeface="Arial"/>
              </a:defRPr>
            </a:lvl7pPr>
            <a:lvl8pPr marL="0" lvl="7" indent="0" algn="r">
              <a:spcBef>
                <a:spcPts val="0"/>
              </a:spcBef>
              <a:buNone/>
              <a:defRPr sz="900">
                <a:solidFill>
                  <a:srgbClr val="888888"/>
                </a:solidFill>
                <a:latin typeface="Arial"/>
                <a:ea typeface="Arial"/>
                <a:cs typeface="Arial"/>
                <a:sym typeface="Arial"/>
              </a:defRPr>
            </a:lvl8pPr>
            <a:lvl9pPr marL="0" lvl="8" indent="0" algn="r">
              <a:spcBef>
                <a:spcPts val="0"/>
              </a:spcBef>
              <a:buNone/>
              <a:defRPr sz="9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22" name="Google Shape;122;p13"/>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5481534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Content Layout 1">
  <p:cSld name="Content Layout 1">
    <p:spTree>
      <p:nvGrpSpPr>
        <p:cNvPr id="1" name="Shape 129"/>
        <p:cNvGrpSpPr/>
        <p:nvPr/>
      </p:nvGrpSpPr>
      <p:grpSpPr>
        <a:xfrm>
          <a:off x="0" y="0"/>
          <a:ext cx="0" cy="0"/>
          <a:chOff x="0" y="0"/>
          <a:chExt cx="0" cy="0"/>
        </a:xfrm>
      </p:grpSpPr>
      <p:sp>
        <p:nvSpPr>
          <p:cNvPr id="130" name="Google Shape;130;p15"/>
          <p:cNvSpPr txBox="1">
            <a:spLocks noGrp="1"/>
          </p:cNvSpPr>
          <p:nvPr>
            <p:ph type="title"/>
          </p:nvPr>
        </p:nvSpPr>
        <p:spPr>
          <a:xfrm>
            <a:off x="411892" y="240539"/>
            <a:ext cx="11285837" cy="48749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2400"/>
              <a:buFont typeface="Arial"/>
              <a:buNone/>
              <a:defRPr sz="2400" b="1" cap="none">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15"/>
          <p:cNvSpPr txBox="1">
            <a:spLocks noGrp="1"/>
          </p:cNvSpPr>
          <p:nvPr>
            <p:ph type="body" idx="1"/>
          </p:nvPr>
        </p:nvSpPr>
        <p:spPr>
          <a:xfrm>
            <a:off x="411892" y="966055"/>
            <a:ext cx="11285837" cy="5381694"/>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Clr>
                <a:schemeClr val="dk1"/>
              </a:buClr>
              <a:buSzPts val="2200"/>
              <a:buChar char="•"/>
              <a:defRPr sz="2200">
                <a:solidFill>
                  <a:schemeClr val="dk1"/>
                </a:solidFill>
                <a:latin typeface="Arial"/>
                <a:ea typeface="Arial"/>
                <a:cs typeface="Arial"/>
                <a:sym typeface="Arial"/>
              </a:defRPr>
            </a:lvl1pPr>
            <a:lvl2pPr marL="914400" lvl="1" indent="-355600" algn="l">
              <a:lnSpc>
                <a:spcPct val="90000"/>
              </a:lnSpc>
              <a:spcBef>
                <a:spcPts val="500"/>
              </a:spcBef>
              <a:spcAft>
                <a:spcPts val="0"/>
              </a:spcAft>
              <a:buClr>
                <a:schemeClr val="dk1"/>
              </a:buClr>
              <a:buSzPts val="2000"/>
              <a:buFont typeface="Arial"/>
              <a:buChar char="－"/>
              <a:defRPr sz="2000">
                <a:solidFill>
                  <a:schemeClr val="dk1"/>
                </a:solidFill>
                <a:latin typeface="Arial"/>
                <a:ea typeface="Arial"/>
                <a:cs typeface="Arial"/>
                <a:sym typeface="Arial"/>
              </a:defRPr>
            </a:lvl2pPr>
            <a:lvl3pPr marL="1371600" lvl="2" indent="-342900" algn="l">
              <a:lnSpc>
                <a:spcPct val="90000"/>
              </a:lnSpc>
              <a:spcBef>
                <a:spcPts val="500"/>
              </a:spcBef>
              <a:spcAft>
                <a:spcPts val="0"/>
              </a:spcAft>
              <a:buClr>
                <a:schemeClr val="dk1"/>
              </a:buClr>
              <a:buSzPts val="1800"/>
              <a:buFont typeface="Arial"/>
              <a:buChar char="•"/>
              <a:defRPr sz="1800">
                <a:solidFill>
                  <a:schemeClr val="dk1"/>
                </a:solidFill>
                <a:latin typeface="Arial"/>
                <a:ea typeface="Arial"/>
                <a:cs typeface="Arial"/>
                <a:sym typeface="Arial"/>
              </a:defRPr>
            </a:lvl3pPr>
            <a:lvl4pPr marL="1828800" lvl="3" indent="-330200" algn="l">
              <a:lnSpc>
                <a:spcPct val="90000"/>
              </a:lnSpc>
              <a:spcBef>
                <a:spcPts val="500"/>
              </a:spcBef>
              <a:spcAft>
                <a:spcPts val="0"/>
              </a:spcAft>
              <a:buClr>
                <a:schemeClr val="dk1"/>
              </a:buClr>
              <a:buSzPts val="1600"/>
              <a:buFont typeface="Arial"/>
              <a:buChar char="－"/>
              <a:defRPr sz="1600">
                <a:solidFill>
                  <a:schemeClr val="dk1"/>
                </a:solidFill>
                <a:latin typeface="Arial"/>
                <a:ea typeface="Arial"/>
                <a:cs typeface="Arial"/>
                <a:sym typeface="Arial"/>
              </a:defRPr>
            </a:lvl4pPr>
            <a:lvl5pPr marL="2286000" lvl="4" indent="-317500" algn="l">
              <a:lnSpc>
                <a:spcPct val="90000"/>
              </a:lnSpc>
              <a:spcBef>
                <a:spcPts val="500"/>
              </a:spcBef>
              <a:spcAft>
                <a:spcPts val="0"/>
              </a:spcAft>
              <a:buClr>
                <a:schemeClr val="dk1"/>
              </a:buClr>
              <a:buSzPts val="1400"/>
              <a:buFont typeface="Arial"/>
              <a:buChar char="•"/>
              <a:defRPr sz="1400">
                <a:solidFill>
                  <a:schemeClr val="dk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 name="Google Shape;132;p15"/>
          <p:cNvSpPr txBox="1">
            <a:spLocks noGrp="1"/>
          </p:cNvSpPr>
          <p:nvPr>
            <p:ph type="ftr" idx="11"/>
          </p:nvPr>
        </p:nvSpPr>
        <p:spPr>
          <a:xfrm>
            <a:off x="411893" y="6467336"/>
            <a:ext cx="5223851" cy="31132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15"/>
          <p:cNvSpPr txBox="1">
            <a:spLocks noGrp="1"/>
          </p:cNvSpPr>
          <p:nvPr>
            <p:ph type="sldNum" idx="12"/>
          </p:nvPr>
        </p:nvSpPr>
        <p:spPr>
          <a:xfrm>
            <a:off x="5635743" y="6467336"/>
            <a:ext cx="714877" cy="303364"/>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cxnSp>
        <p:nvCxnSpPr>
          <p:cNvPr id="134" name="Google Shape;134;p15"/>
          <p:cNvCxnSpPr/>
          <p:nvPr/>
        </p:nvCxnSpPr>
        <p:spPr>
          <a:xfrm>
            <a:off x="-16475" y="735987"/>
            <a:ext cx="12208476" cy="0"/>
          </a:xfrm>
          <a:prstGeom prst="straightConnector1">
            <a:avLst/>
          </a:prstGeom>
          <a:noFill/>
          <a:ln w="57150" cap="flat" cmpd="sng">
            <a:solidFill>
              <a:srgbClr val="C00000"/>
            </a:solidFill>
            <a:prstDash val="solid"/>
            <a:miter lim="800000"/>
            <a:headEnd type="none" w="sm" len="sm"/>
            <a:tailEnd type="none" w="sm" len="sm"/>
          </a:ln>
        </p:spPr>
      </p:cxnSp>
      <p:pic>
        <p:nvPicPr>
          <p:cNvPr id="135" name="Google Shape;135;p15"/>
          <p:cNvPicPr preferRelativeResize="0"/>
          <p:nvPr/>
        </p:nvPicPr>
        <p:blipFill rotWithShape="1">
          <a:blip r:embed="rId2">
            <a:alphaModFix/>
          </a:blip>
          <a:srcRect/>
          <a:stretch/>
        </p:blipFill>
        <p:spPr>
          <a:xfrm>
            <a:off x="10352310" y="6387401"/>
            <a:ext cx="1428001" cy="462435"/>
          </a:xfrm>
          <a:prstGeom prst="rect">
            <a:avLst/>
          </a:prstGeom>
          <a:noFill/>
          <a:ln>
            <a:noFill/>
          </a:ln>
        </p:spPr>
      </p:pic>
    </p:spTree>
    <p:extLst>
      <p:ext uri="{BB962C8B-B14F-4D97-AF65-F5344CB8AC3E}">
        <p14:creationId xmlns:p14="http://schemas.microsoft.com/office/powerpoint/2010/main" val="28586444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36"/>
        <p:cNvGrpSpPr/>
        <p:nvPr/>
      </p:nvGrpSpPr>
      <p:grpSpPr>
        <a:xfrm>
          <a:off x="0" y="0"/>
          <a:ext cx="0" cy="0"/>
          <a:chOff x="0" y="0"/>
          <a:chExt cx="0" cy="0"/>
        </a:xfrm>
      </p:grpSpPr>
      <p:pic>
        <p:nvPicPr>
          <p:cNvPr id="137" name="Google Shape;137;p16"/>
          <p:cNvPicPr preferRelativeResize="0"/>
          <p:nvPr/>
        </p:nvPicPr>
        <p:blipFill rotWithShape="1">
          <a:blip r:embed="rId2">
            <a:alphaModFix/>
          </a:blip>
          <a:srcRect/>
          <a:stretch/>
        </p:blipFill>
        <p:spPr>
          <a:xfrm>
            <a:off x="-212271" y="2866618"/>
            <a:ext cx="4317562" cy="4317562"/>
          </a:xfrm>
          <a:prstGeom prst="rect">
            <a:avLst/>
          </a:prstGeom>
          <a:noFill/>
          <a:ln>
            <a:noFill/>
          </a:ln>
        </p:spPr>
      </p:pic>
      <p:pic>
        <p:nvPicPr>
          <p:cNvPr id="138" name="Google Shape;138;p16"/>
          <p:cNvPicPr preferRelativeResize="0"/>
          <p:nvPr/>
        </p:nvPicPr>
        <p:blipFill rotWithShape="1">
          <a:blip r:embed="rId3">
            <a:alphaModFix/>
          </a:blip>
          <a:srcRect/>
          <a:stretch/>
        </p:blipFill>
        <p:spPr>
          <a:xfrm>
            <a:off x="0" y="0"/>
            <a:ext cx="12192000" cy="1282700"/>
          </a:xfrm>
          <a:prstGeom prst="rect">
            <a:avLst/>
          </a:prstGeom>
          <a:noFill/>
          <a:ln>
            <a:noFill/>
          </a:ln>
        </p:spPr>
      </p:pic>
      <p:sp>
        <p:nvSpPr>
          <p:cNvPr id="139" name="Google Shape;139;p16"/>
          <p:cNvSpPr txBox="1">
            <a:spLocks noGrp="1"/>
          </p:cNvSpPr>
          <p:nvPr>
            <p:ph type="ctrTitle"/>
          </p:nvPr>
        </p:nvSpPr>
        <p:spPr>
          <a:xfrm>
            <a:off x="443181" y="505595"/>
            <a:ext cx="10583064" cy="61783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000"/>
              <a:buFont typeface="Arial"/>
              <a:buNone/>
              <a:defRPr sz="3000" b="1" cap="none">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16"/>
          <p:cNvSpPr txBox="1">
            <a:spLocks noGrp="1"/>
          </p:cNvSpPr>
          <p:nvPr>
            <p:ph type="subTitle" idx="1"/>
          </p:nvPr>
        </p:nvSpPr>
        <p:spPr>
          <a:xfrm>
            <a:off x="443182" y="1720793"/>
            <a:ext cx="5875975" cy="324667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1000"/>
              </a:spcBef>
              <a:spcAft>
                <a:spcPts val="0"/>
              </a:spcAft>
              <a:buClr>
                <a:schemeClr val="accent1"/>
              </a:buClr>
              <a:buSzPts val="2200"/>
              <a:buNone/>
              <a:defRPr sz="2200">
                <a:solidFill>
                  <a:schemeClr val="accent1"/>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1" name="Google Shape;141;p16"/>
          <p:cNvSpPr txBox="1">
            <a:spLocks noGrp="1"/>
          </p:cNvSpPr>
          <p:nvPr>
            <p:ph type="dt" idx="10"/>
          </p:nvPr>
        </p:nvSpPr>
        <p:spPr>
          <a:xfrm>
            <a:off x="443182" y="5560503"/>
            <a:ext cx="320812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16"/>
          <p:cNvSpPr txBox="1">
            <a:spLocks noGrp="1"/>
          </p:cNvSpPr>
          <p:nvPr>
            <p:ph type="body" idx="2"/>
          </p:nvPr>
        </p:nvSpPr>
        <p:spPr>
          <a:xfrm>
            <a:off x="443182" y="5126730"/>
            <a:ext cx="5875975" cy="42086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200"/>
              <a:buFont typeface="Arial"/>
              <a:buNone/>
              <a:defRPr sz="2200">
                <a:solidFill>
                  <a:schemeClr val="accent6"/>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43" name="Google Shape;143;p16"/>
          <p:cNvPicPr preferRelativeResize="0"/>
          <p:nvPr/>
        </p:nvPicPr>
        <p:blipFill rotWithShape="1">
          <a:blip r:embed="rId4">
            <a:alphaModFix/>
          </a:blip>
          <a:srcRect/>
          <a:stretch/>
        </p:blipFill>
        <p:spPr>
          <a:xfrm>
            <a:off x="443181" y="6178121"/>
            <a:ext cx="1948205" cy="630895"/>
          </a:xfrm>
          <a:prstGeom prst="rect">
            <a:avLst/>
          </a:prstGeom>
          <a:noFill/>
          <a:ln>
            <a:noFill/>
          </a:ln>
        </p:spPr>
      </p:pic>
      <p:pic>
        <p:nvPicPr>
          <p:cNvPr id="144" name="Google Shape;144;p16"/>
          <p:cNvPicPr preferRelativeResize="0"/>
          <p:nvPr/>
        </p:nvPicPr>
        <p:blipFill rotWithShape="1">
          <a:blip r:embed="rId5">
            <a:alphaModFix/>
          </a:blip>
          <a:srcRect/>
          <a:stretch/>
        </p:blipFill>
        <p:spPr>
          <a:xfrm>
            <a:off x="9511392" y="6434371"/>
            <a:ext cx="1622935" cy="272421"/>
          </a:xfrm>
          <a:prstGeom prst="rect">
            <a:avLst/>
          </a:prstGeom>
          <a:noFill/>
          <a:ln>
            <a:noFill/>
          </a:ln>
        </p:spPr>
      </p:pic>
      <p:pic>
        <p:nvPicPr>
          <p:cNvPr id="145" name="Google Shape;145;p16"/>
          <p:cNvPicPr preferRelativeResize="0"/>
          <p:nvPr/>
        </p:nvPicPr>
        <p:blipFill rotWithShape="1">
          <a:blip r:embed="rId6">
            <a:alphaModFix/>
          </a:blip>
          <a:srcRect/>
          <a:stretch/>
        </p:blipFill>
        <p:spPr>
          <a:xfrm>
            <a:off x="11364686" y="6425551"/>
            <a:ext cx="506186" cy="339956"/>
          </a:xfrm>
          <a:prstGeom prst="rect">
            <a:avLst/>
          </a:prstGeom>
          <a:noFill/>
          <a:ln>
            <a:noFill/>
          </a:ln>
        </p:spPr>
      </p:pic>
      <p:sp>
        <p:nvSpPr>
          <p:cNvPr id="146" name="Google Shape;146;p16"/>
          <p:cNvSpPr>
            <a:spLocks noGrp="1"/>
          </p:cNvSpPr>
          <p:nvPr>
            <p:ph type="pic" idx="3"/>
          </p:nvPr>
        </p:nvSpPr>
        <p:spPr>
          <a:xfrm>
            <a:off x="6572250" y="1720850"/>
            <a:ext cx="5619750" cy="3840163"/>
          </a:xfrm>
          <a:prstGeom prst="rect">
            <a:avLst/>
          </a:prstGeom>
          <a:solidFill>
            <a:schemeClr val="accent2"/>
          </a:solidFill>
          <a:ln>
            <a:noFill/>
          </a:ln>
        </p:spPr>
      </p:sp>
    </p:spTree>
    <p:extLst>
      <p:ext uri="{BB962C8B-B14F-4D97-AF65-F5344CB8AC3E}">
        <p14:creationId xmlns:p14="http://schemas.microsoft.com/office/powerpoint/2010/main" val="14382333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Content Layout 2">
  <p:cSld name="Content Layout 2">
    <p:spTree>
      <p:nvGrpSpPr>
        <p:cNvPr id="1" name="Shape 147"/>
        <p:cNvGrpSpPr/>
        <p:nvPr/>
      </p:nvGrpSpPr>
      <p:grpSpPr>
        <a:xfrm>
          <a:off x="0" y="0"/>
          <a:ext cx="0" cy="0"/>
          <a:chOff x="0" y="0"/>
          <a:chExt cx="0" cy="0"/>
        </a:xfrm>
      </p:grpSpPr>
      <p:sp>
        <p:nvSpPr>
          <p:cNvPr id="148" name="Google Shape;148;p17"/>
          <p:cNvSpPr txBox="1">
            <a:spLocks noGrp="1"/>
          </p:cNvSpPr>
          <p:nvPr>
            <p:ph type="title"/>
          </p:nvPr>
        </p:nvSpPr>
        <p:spPr>
          <a:xfrm>
            <a:off x="411892" y="240539"/>
            <a:ext cx="11285837" cy="48749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2400"/>
              <a:buFont typeface="Arial"/>
              <a:buNone/>
              <a:defRPr sz="2400" b="1" cap="none">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17"/>
          <p:cNvSpPr txBox="1">
            <a:spLocks noGrp="1"/>
          </p:cNvSpPr>
          <p:nvPr>
            <p:ph type="body" idx="1"/>
          </p:nvPr>
        </p:nvSpPr>
        <p:spPr>
          <a:xfrm>
            <a:off x="411892" y="966055"/>
            <a:ext cx="5564365" cy="5381694"/>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Clr>
                <a:schemeClr val="dk1"/>
              </a:buClr>
              <a:buSzPts val="2200"/>
              <a:buChar char="•"/>
              <a:defRPr sz="2200">
                <a:solidFill>
                  <a:schemeClr val="dk1"/>
                </a:solidFill>
                <a:latin typeface="Arial"/>
                <a:ea typeface="Arial"/>
                <a:cs typeface="Arial"/>
                <a:sym typeface="Arial"/>
              </a:defRPr>
            </a:lvl1pPr>
            <a:lvl2pPr marL="914400" lvl="1" indent="-355600" algn="l">
              <a:lnSpc>
                <a:spcPct val="90000"/>
              </a:lnSpc>
              <a:spcBef>
                <a:spcPts val="500"/>
              </a:spcBef>
              <a:spcAft>
                <a:spcPts val="0"/>
              </a:spcAft>
              <a:buClr>
                <a:schemeClr val="dk1"/>
              </a:buClr>
              <a:buSzPts val="2000"/>
              <a:buFont typeface="Arial"/>
              <a:buChar char="－"/>
              <a:defRPr sz="2000">
                <a:solidFill>
                  <a:schemeClr val="dk1"/>
                </a:solidFill>
                <a:latin typeface="Arial"/>
                <a:ea typeface="Arial"/>
                <a:cs typeface="Arial"/>
                <a:sym typeface="Arial"/>
              </a:defRPr>
            </a:lvl2pPr>
            <a:lvl3pPr marL="1371600" lvl="2" indent="-342900" algn="l">
              <a:lnSpc>
                <a:spcPct val="90000"/>
              </a:lnSpc>
              <a:spcBef>
                <a:spcPts val="500"/>
              </a:spcBef>
              <a:spcAft>
                <a:spcPts val="0"/>
              </a:spcAft>
              <a:buClr>
                <a:schemeClr val="dk1"/>
              </a:buClr>
              <a:buSzPts val="1800"/>
              <a:buFont typeface="Arial"/>
              <a:buChar char="•"/>
              <a:defRPr sz="1800">
                <a:solidFill>
                  <a:schemeClr val="dk1"/>
                </a:solidFill>
                <a:latin typeface="Arial"/>
                <a:ea typeface="Arial"/>
                <a:cs typeface="Arial"/>
                <a:sym typeface="Arial"/>
              </a:defRPr>
            </a:lvl3pPr>
            <a:lvl4pPr marL="1828800" lvl="3" indent="-330200" algn="l">
              <a:lnSpc>
                <a:spcPct val="90000"/>
              </a:lnSpc>
              <a:spcBef>
                <a:spcPts val="500"/>
              </a:spcBef>
              <a:spcAft>
                <a:spcPts val="0"/>
              </a:spcAft>
              <a:buClr>
                <a:schemeClr val="dk1"/>
              </a:buClr>
              <a:buSzPts val="1600"/>
              <a:buFont typeface="Arial"/>
              <a:buChar char="－"/>
              <a:defRPr sz="1600">
                <a:solidFill>
                  <a:schemeClr val="dk1"/>
                </a:solidFill>
                <a:latin typeface="Arial"/>
                <a:ea typeface="Arial"/>
                <a:cs typeface="Arial"/>
                <a:sym typeface="Arial"/>
              </a:defRPr>
            </a:lvl4pPr>
            <a:lvl5pPr marL="2286000" lvl="4" indent="-317500" algn="l">
              <a:lnSpc>
                <a:spcPct val="90000"/>
              </a:lnSpc>
              <a:spcBef>
                <a:spcPts val="500"/>
              </a:spcBef>
              <a:spcAft>
                <a:spcPts val="0"/>
              </a:spcAft>
              <a:buClr>
                <a:schemeClr val="dk1"/>
              </a:buClr>
              <a:buSzPts val="1400"/>
              <a:buFont typeface="Arial"/>
              <a:buChar char="•"/>
              <a:defRPr sz="1400">
                <a:solidFill>
                  <a:schemeClr val="dk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17"/>
          <p:cNvSpPr txBox="1">
            <a:spLocks noGrp="1"/>
          </p:cNvSpPr>
          <p:nvPr>
            <p:ph type="ftr" idx="11"/>
          </p:nvPr>
        </p:nvSpPr>
        <p:spPr>
          <a:xfrm>
            <a:off x="411893" y="6467336"/>
            <a:ext cx="5223851" cy="31132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17"/>
          <p:cNvSpPr txBox="1">
            <a:spLocks noGrp="1"/>
          </p:cNvSpPr>
          <p:nvPr>
            <p:ph type="sldNum" idx="12"/>
          </p:nvPr>
        </p:nvSpPr>
        <p:spPr>
          <a:xfrm>
            <a:off x="5635743" y="6467336"/>
            <a:ext cx="714877" cy="303364"/>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cxnSp>
        <p:nvCxnSpPr>
          <p:cNvPr id="152" name="Google Shape;152;p17"/>
          <p:cNvCxnSpPr/>
          <p:nvPr/>
        </p:nvCxnSpPr>
        <p:spPr>
          <a:xfrm>
            <a:off x="-16475" y="735987"/>
            <a:ext cx="12208476" cy="0"/>
          </a:xfrm>
          <a:prstGeom prst="straightConnector1">
            <a:avLst/>
          </a:prstGeom>
          <a:noFill/>
          <a:ln w="57150" cap="flat" cmpd="sng">
            <a:solidFill>
              <a:srgbClr val="C00000"/>
            </a:solidFill>
            <a:prstDash val="solid"/>
            <a:miter lim="800000"/>
            <a:headEnd type="none" w="sm" len="sm"/>
            <a:tailEnd type="none" w="sm" len="sm"/>
          </a:ln>
        </p:spPr>
      </p:cxnSp>
      <p:pic>
        <p:nvPicPr>
          <p:cNvPr id="153" name="Google Shape;153;p17"/>
          <p:cNvPicPr preferRelativeResize="0"/>
          <p:nvPr/>
        </p:nvPicPr>
        <p:blipFill rotWithShape="1">
          <a:blip r:embed="rId2">
            <a:alphaModFix/>
          </a:blip>
          <a:srcRect/>
          <a:stretch/>
        </p:blipFill>
        <p:spPr>
          <a:xfrm>
            <a:off x="10352310" y="6387401"/>
            <a:ext cx="1428001" cy="462435"/>
          </a:xfrm>
          <a:prstGeom prst="rect">
            <a:avLst/>
          </a:prstGeom>
          <a:noFill/>
          <a:ln>
            <a:noFill/>
          </a:ln>
        </p:spPr>
      </p:pic>
      <p:sp>
        <p:nvSpPr>
          <p:cNvPr id="154" name="Google Shape;154;p17"/>
          <p:cNvSpPr txBox="1">
            <a:spLocks noGrp="1"/>
          </p:cNvSpPr>
          <p:nvPr>
            <p:ph type="body" idx="2"/>
          </p:nvPr>
        </p:nvSpPr>
        <p:spPr>
          <a:xfrm>
            <a:off x="6204856" y="966055"/>
            <a:ext cx="5492873" cy="5381694"/>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Clr>
                <a:schemeClr val="dk1"/>
              </a:buClr>
              <a:buSzPts val="2200"/>
              <a:buChar char="•"/>
              <a:defRPr sz="2200">
                <a:solidFill>
                  <a:schemeClr val="dk1"/>
                </a:solidFill>
                <a:latin typeface="Arial"/>
                <a:ea typeface="Arial"/>
                <a:cs typeface="Arial"/>
                <a:sym typeface="Arial"/>
              </a:defRPr>
            </a:lvl1pPr>
            <a:lvl2pPr marL="914400" lvl="1" indent="-355600" algn="l">
              <a:lnSpc>
                <a:spcPct val="90000"/>
              </a:lnSpc>
              <a:spcBef>
                <a:spcPts val="500"/>
              </a:spcBef>
              <a:spcAft>
                <a:spcPts val="0"/>
              </a:spcAft>
              <a:buClr>
                <a:schemeClr val="dk1"/>
              </a:buClr>
              <a:buSzPts val="2000"/>
              <a:buFont typeface="Arial"/>
              <a:buChar char="－"/>
              <a:defRPr sz="2000">
                <a:solidFill>
                  <a:schemeClr val="dk1"/>
                </a:solidFill>
                <a:latin typeface="Arial"/>
                <a:ea typeface="Arial"/>
                <a:cs typeface="Arial"/>
                <a:sym typeface="Arial"/>
              </a:defRPr>
            </a:lvl2pPr>
            <a:lvl3pPr marL="1371600" lvl="2" indent="-342900" algn="l">
              <a:lnSpc>
                <a:spcPct val="90000"/>
              </a:lnSpc>
              <a:spcBef>
                <a:spcPts val="500"/>
              </a:spcBef>
              <a:spcAft>
                <a:spcPts val="0"/>
              </a:spcAft>
              <a:buClr>
                <a:schemeClr val="dk1"/>
              </a:buClr>
              <a:buSzPts val="1800"/>
              <a:buFont typeface="Arial"/>
              <a:buChar char="•"/>
              <a:defRPr sz="1800">
                <a:solidFill>
                  <a:schemeClr val="dk1"/>
                </a:solidFill>
                <a:latin typeface="Arial"/>
                <a:ea typeface="Arial"/>
                <a:cs typeface="Arial"/>
                <a:sym typeface="Arial"/>
              </a:defRPr>
            </a:lvl3pPr>
            <a:lvl4pPr marL="1828800" lvl="3" indent="-330200" algn="l">
              <a:lnSpc>
                <a:spcPct val="90000"/>
              </a:lnSpc>
              <a:spcBef>
                <a:spcPts val="500"/>
              </a:spcBef>
              <a:spcAft>
                <a:spcPts val="0"/>
              </a:spcAft>
              <a:buClr>
                <a:schemeClr val="dk1"/>
              </a:buClr>
              <a:buSzPts val="1600"/>
              <a:buFont typeface="Arial"/>
              <a:buChar char="－"/>
              <a:defRPr sz="1600">
                <a:solidFill>
                  <a:schemeClr val="dk1"/>
                </a:solidFill>
                <a:latin typeface="Arial"/>
                <a:ea typeface="Arial"/>
                <a:cs typeface="Arial"/>
                <a:sym typeface="Arial"/>
              </a:defRPr>
            </a:lvl4pPr>
            <a:lvl5pPr marL="2286000" lvl="4" indent="-317500" algn="l">
              <a:lnSpc>
                <a:spcPct val="90000"/>
              </a:lnSpc>
              <a:spcBef>
                <a:spcPts val="500"/>
              </a:spcBef>
              <a:spcAft>
                <a:spcPts val="0"/>
              </a:spcAft>
              <a:buClr>
                <a:schemeClr val="dk1"/>
              </a:buClr>
              <a:buSzPts val="1400"/>
              <a:buFont typeface="Arial"/>
              <a:buChar char="•"/>
              <a:defRPr sz="1400">
                <a:solidFill>
                  <a:schemeClr val="dk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6240522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Content Layout 3">
  <p:cSld name="Content Layout 3">
    <p:spTree>
      <p:nvGrpSpPr>
        <p:cNvPr id="1" name="Shape 155"/>
        <p:cNvGrpSpPr/>
        <p:nvPr/>
      </p:nvGrpSpPr>
      <p:grpSpPr>
        <a:xfrm>
          <a:off x="0" y="0"/>
          <a:ext cx="0" cy="0"/>
          <a:chOff x="0" y="0"/>
          <a:chExt cx="0" cy="0"/>
        </a:xfrm>
      </p:grpSpPr>
      <p:sp>
        <p:nvSpPr>
          <p:cNvPr id="156" name="Google Shape;156;p18"/>
          <p:cNvSpPr txBox="1">
            <a:spLocks noGrp="1"/>
          </p:cNvSpPr>
          <p:nvPr>
            <p:ph type="title"/>
          </p:nvPr>
        </p:nvSpPr>
        <p:spPr>
          <a:xfrm>
            <a:off x="411892" y="240539"/>
            <a:ext cx="11285837" cy="48749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2400"/>
              <a:buFont typeface="Arial"/>
              <a:buNone/>
              <a:defRPr sz="2400" b="1" cap="none">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18"/>
          <p:cNvSpPr txBox="1">
            <a:spLocks noGrp="1"/>
          </p:cNvSpPr>
          <p:nvPr>
            <p:ph type="body" idx="1"/>
          </p:nvPr>
        </p:nvSpPr>
        <p:spPr>
          <a:xfrm>
            <a:off x="411892" y="966055"/>
            <a:ext cx="6478765" cy="5381694"/>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Clr>
                <a:schemeClr val="dk1"/>
              </a:buClr>
              <a:buSzPts val="2200"/>
              <a:buChar char="•"/>
              <a:defRPr sz="2200">
                <a:solidFill>
                  <a:schemeClr val="dk1"/>
                </a:solidFill>
                <a:latin typeface="Arial"/>
                <a:ea typeface="Arial"/>
                <a:cs typeface="Arial"/>
                <a:sym typeface="Arial"/>
              </a:defRPr>
            </a:lvl1pPr>
            <a:lvl2pPr marL="914400" lvl="1" indent="-355600" algn="l">
              <a:lnSpc>
                <a:spcPct val="90000"/>
              </a:lnSpc>
              <a:spcBef>
                <a:spcPts val="500"/>
              </a:spcBef>
              <a:spcAft>
                <a:spcPts val="0"/>
              </a:spcAft>
              <a:buClr>
                <a:schemeClr val="dk1"/>
              </a:buClr>
              <a:buSzPts val="2000"/>
              <a:buFont typeface="Arial"/>
              <a:buChar char="－"/>
              <a:defRPr sz="2000">
                <a:solidFill>
                  <a:schemeClr val="dk1"/>
                </a:solidFill>
                <a:latin typeface="Arial"/>
                <a:ea typeface="Arial"/>
                <a:cs typeface="Arial"/>
                <a:sym typeface="Arial"/>
              </a:defRPr>
            </a:lvl2pPr>
            <a:lvl3pPr marL="1371600" lvl="2" indent="-342900" algn="l">
              <a:lnSpc>
                <a:spcPct val="90000"/>
              </a:lnSpc>
              <a:spcBef>
                <a:spcPts val="500"/>
              </a:spcBef>
              <a:spcAft>
                <a:spcPts val="0"/>
              </a:spcAft>
              <a:buClr>
                <a:schemeClr val="dk1"/>
              </a:buClr>
              <a:buSzPts val="1800"/>
              <a:buFont typeface="Arial"/>
              <a:buChar char="•"/>
              <a:defRPr sz="1800">
                <a:solidFill>
                  <a:schemeClr val="dk1"/>
                </a:solidFill>
                <a:latin typeface="Arial"/>
                <a:ea typeface="Arial"/>
                <a:cs typeface="Arial"/>
                <a:sym typeface="Arial"/>
              </a:defRPr>
            </a:lvl3pPr>
            <a:lvl4pPr marL="1828800" lvl="3" indent="-330200" algn="l">
              <a:lnSpc>
                <a:spcPct val="90000"/>
              </a:lnSpc>
              <a:spcBef>
                <a:spcPts val="500"/>
              </a:spcBef>
              <a:spcAft>
                <a:spcPts val="0"/>
              </a:spcAft>
              <a:buClr>
                <a:schemeClr val="dk1"/>
              </a:buClr>
              <a:buSzPts val="1600"/>
              <a:buFont typeface="Arial"/>
              <a:buChar char="－"/>
              <a:defRPr sz="1600">
                <a:solidFill>
                  <a:schemeClr val="dk1"/>
                </a:solidFill>
                <a:latin typeface="Arial"/>
                <a:ea typeface="Arial"/>
                <a:cs typeface="Arial"/>
                <a:sym typeface="Arial"/>
              </a:defRPr>
            </a:lvl4pPr>
            <a:lvl5pPr marL="2286000" lvl="4" indent="-317500" algn="l">
              <a:lnSpc>
                <a:spcPct val="90000"/>
              </a:lnSpc>
              <a:spcBef>
                <a:spcPts val="500"/>
              </a:spcBef>
              <a:spcAft>
                <a:spcPts val="0"/>
              </a:spcAft>
              <a:buClr>
                <a:schemeClr val="dk1"/>
              </a:buClr>
              <a:buSzPts val="1400"/>
              <a:buFont typeface="Arial"/>
              <a:buChar char="•"/>
              <a:defRPr sz="1400">
                <a:solidFill>
                  <a:schemeClr val="dk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 name="Google Shape;158;p18"/>
          <p:cNvSpPr txBox="1">
            <a:spLocks noGrp="1"/>
          </p:cNvSpPr>
          <p:nvPr>
            <p:ph type="ftr" idx="11"/>
          </p:nvPr>
        </p:nvSpPr>
        <p:spPr>
          <a:xfrm>
            <a:off x="411893" y="6467336"/>
            <a:ext cx="5223851" cy="31132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 name="Google Shape;159;p18"/>
          <p:cNvSpPr txBox="1">
            <a:spLocks noGrp="1"/>
          </p:cNvSpPr>
          <p:nvPr>
            <p:ph type="sldNum" idx="12"/>
          </p:nvPr>
        </p:nvSpPr>
        <p:spPr>
          <a:xfrm>
            <a:off x="5635743" y="6467336"/>
            <a:ext cx="714877" cy="303364"/>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cxnSp>
        <p:nvCxnSpPr>
          <p:cNvPr id="160" name="Google Shape;160;p18"/>
          <p:cNvCxnSpPr/>
          <p:nvPr/>
        </p:nvCxnSpPr>
        <p:spPr>
          <a:xfrm>
            <a:off x="-16475" y="735987"/>
            <a:ext cx="12208476" cy="0"/>
          </a:xfrm>
          <a:prstGeom prst="straightConnector1">
            <a:avLst/>
          </a:prstGeom>
          <a:noFill/>
          <a:ln w="57150" cap="flat" cmpd="sng">
            <a:solidFill>
              <a:srgbClr val="C00000"/>
            </a:solidFill>
            <a:prstDash val="solid"/>
            <a:miter lim="800000"/>
            <a:headEnd type="none" w="sm" len="sm"/>
            <a:tailEnd type="none" w="sm" len="sm"/>
          </a:ln>
        </p:spPr>
      </p:cxnSp>
      <p:pic>
        <p:nvPicPr>
          <p:cNvPr id="161" name="Google Shape;161;p18"/>
          <p:cNvPicPr preferRelativeResize="0"/>
          <p:nvPr/>
        </p:nvPicPr>
        <p:blipFill rotWithShape="1">
          <a:blip r:embed="rId2">
            <a:alphaModFix/>
          </a:blip>
          <a:srcRect/>
          <a:stretch/>
        </p:blipFill>
        <p:spPr>
          <a:xfrm>
            <a:off x="10352310" y="6387401"/>
            <a:ext cx="1428001" cy="462435"/>
          </a:xfrm>
          <a:prstGeom prst="rect">
            <a:avLst/>
          </a:prstGeom>
          <a:noFill/>
          <a:ln>
            <a:noFill/>
          </a:ln>
        </p:spPr>
      </p:pic>
      <p:sp>
        <p:nvSpPr>
          <p:cNvPr id="162" name="Google Shape;162;p18"/>
          <p:cNvSpPr txBox="1">
            <a:spLocks noGrp="1"/>
          </p:cNvSpPr>
          <p:nvPr>
            <p:ph type="body" idx="2"/>
          </p:nvPr>
        </p:nvSpPr>
        <p:spPr>
          <a:xfrm>
            <a:off x="7053943" y="4062939"/>
            <a:ext cx="4643786" cy="2284810"/>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Clr>
                <a:schemeClr val="dk1"/>
              </a:buClr>
              <a:buSzPts val="2200"/>
              <a:buChar char="•"/>
              <a:defRPr sz="2200">
                <a:solidFill>
                  <a:schemeClr val="dk1"/>
                </a:solidFill>
                <a:latin typeface="Arial"/>
                <a:ea typeface="Arial"/>
                <a:cs typeface="Arial"/>
                <a:sym typeface="Arial"/>
              </a:defRPr>
            </a:lvl1pPr>
            <a:lvl2pPr marL="914400" lvl="1" indent="-355600" algn="l">
              <a:lnSpc>
                <a:spcPct val="90000"/>
              </a:lnSpc>
              <a:spcBef>
                <a:spcPts val="500"/>
              </a:spcBef>
              <a:spcAft>
                <a:spcPts val="0"/>
              </a:spcAft>
              <a:buClr>
                <a:schemeClr val="dk1"/>
              </a:buClr>
              <a:buSzPts val="2000"/>
              <a:buFont typeface="Arial"/>
              <a:buChar char="－"/>
              <a:defRPr sz="2000">
                <a:solidFill>
                  <a:schemeClr val="dk1"/>
                </a:solidFill>
                <a:latin typeface="Arial"/>
                <a:ea typeface="Arial"/>
                <a:cs typeface="Arial"/>
                <a:sym typeface="Arial"/>
              </a:defRPr>
            </a:lvl2pPr>
            <a:lvl3pPr marL="1371600" lvl="2" indent="-342900" algn="l">
              <a:lnSpc>
                <a:spcPct val="90000"/>
              </a:lnSpc>
              <a:spcBef>
                <a:spcPts val="500"/>
              </a:spcBef>
              <a:spcAft>
                <a:spcPts val="0"/>
              </a:spcAft>
              <a:buClr>
                <a:schemeClr val="dk1"/>
              </a:buClr>
              <a:buSzPts val="1800"/>
              <a:buFont typeface="Arial"/>
              <a:buChar char="•"/>
              <a:defRPr sz="1800">
                <a:solidFill>
                  <a:schemeClr val="dk1"/>
                </a:solidFill>
                <a:latin typeface="Arial"/>
                <a:ea typeface="Arial"/>
                <a:cs typeface="Arial"/>
                <a:sym typeface="Arial"/>
              </a:defRPr>
            </a:lvl3pPr>
            <a:lvl4pPr marL="1828800" lvl="3" indent="-330200" algn="l">
              <a:lnSpc>
                <a:spcPct val="90000"/>
              </a:lnSpc>
              <a:spcBef>
                <a:spcPts val="500"/>
              </a:spcBef>
              <a:spcAft>
                <a:spcPts val="0"/>
              </a:spcAft>
              <a:buClr>
                <a:schemeClr val="dk1"/>
              </a:buClr>
              <a:buSzPts val="1600"/>
              <a:buFont typeface="Arial"/>
              <a:buChar char="－"/>
              <a:defRPr sz="1600">
                <a:solidFill>
                  <a:schemeClr val="dk1"/>
                </a:solidFill>
                <a:latin typeface="Arial"/>
                <a:ea typeface="Arial"/>
                <a:cs typeface="Arial"/>
                <a:sym typeface="Arial"/>
              </a:defRPr>
            </a:lvl4pPr>
            <a:lvl5pPr marL="2286000" lvl="4" indent="-317500" algn="l">
              <a:lnSpc>
                <a:spcPct val="90000"/>
              </a:lnSpc>
              <a:spcBef>
                <a:spcPts val="500"/>
              </a:spcBef>
              <a:spcAft>
                <a:spcPts val="0"/>
              </a:spcAft>
              <a:buClr>
                <a:schemeClr val="dk1"/>
              </a:buClr>
              <a:buSzPts val="1400"/>
              <a:buFont typeface="Arial"/>
              <a:buChar char="•"/>
              <a:defRPr sz="1400">
                <a:solidFill>
                  <a:schemeClr val="dk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 name="Google Shape;163;p18"/>
          <p:cNvSpPr>
            <a:spLocks noGrp="1"/>
          </p:cNvSpPr>
          <p:nvPr>
            <p:ph type="pic" idx="3"/>
          </p:nvPr>
        </p:nvSpPr>
        <p:spPr>
          <a:xfrm>
            <a:off x="7053942" y="966789"/>
            <a:ext cx="4644345" cy="2976562"/>
          </a:xfrm>
          <a:prstGeom prst="rect">
            <a:avLst/>
          </a:prstGeom>
          <a:solidFill>
            <a:schemeClr val="accent2"/>
          </a:solidFill>
          <a:ln>
            <a:noFill/>
          </a:ln>
        </p:spPr>
      </p:sp>
    </p:spTree>
    <p:extLst>
      <p:ext uri="{BB962C8B-B14F-4D97-AF65-F5344CB8AC3E}">
        <p14:creationId xmlns:p14="http://schemas.microsoft.com/office/powerpoint/2010/main" val="28806360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Content Layout 4">
  <p:cSld name="Content Layout 4">
    <p:spTree>
      <p:nvGrpSpPr>
        <p:cNvPr id="1" name="Shape 164"/>
        <p:cNvGrpSpPr/>
        <p:nvPr/>
      </p:nvGrpSpPr>
      <p:grpSpPr>
        <a:xfrm>
          <a:off x="0" y="0"/>
          <a:ext cx="0" cy="0"/>
          <a:chOff x="0" y="0"/>
          <a:chExt cx="0" cy="0"/>
        </a:xfrm>
      </p:grpSpPr>
      <p:sp>
        <p:nvSpPr>
          <p:cNvPr id="165" name="Google Shape;165;p19"/>
          <p:cNvSpPr txBox="1">
            <a:spLocks noGrp="1"/>
          </p:cNvSpPr>
          <p:nvPr>
            <p:ph type="title"/>
          </p:nvPr>
        </p:nvSpPr>
        <p:spPr>
          <a:xfrm>
            <a:off x="411892" y="240539"/>
            <a:ext cx="11285837" cy="48749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2400"/>
              <a:buFont typeface="Arial"/>
              <a:buNone/>
              <a:defRPr sz="2400" b="1" cap="none">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p19"/>
          <p:cNvSpPr txBox="1">
            <a:spLocks noGrp="1"/>
          </p:cNvSpPr>
          <p:nvPr>
            <p:ph type="body" idx="1"/>
          </p:nvPr>
        </p:nvSpPr>
        <p:spPr>
          <a:xfrm>
            <a:off x="411892" y="966055"/>
            <a:ext cx="6478765" cy="5381694"/>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Clr>
                <a:schemeClr val="dk1"/>
              </a:buClr>
              <a:buSzPts val="2200"/>
              <a:buChar char="•"/>
              <a:defRPr sz="2200">
                <a:solidFill>
                  <a:schemeClr val="dk1"/>
                </a:solidFill>
                <a:latin typeface="Arial"/>
                <a:ea typeface="Arial"/>
                <a:cs typeface="Arial"/>
                <a:sym typeface="Arial"/>
              </a:defRPr>
            </a:lvl1pPr>
            <a:lvl2pPr marL="914400" lvl="1" indent="-355600" algn="l">
              <a:lnSpc>
                <a:spcPct val="90000"/>
              </a:lnSpc>
              <a:spcBef>
                <a:spcPts val="500"/>
              </a:spcBef>
              <a:spcAft>
                <a:spcPts val="0"/>
              </a:spcAft>
              <a:buClr>
                <a:schemeClr val="dk1"/>
              </a:buClr>
              <a:buSzPts val="2000"/>
              <a:buFont typeface="Arial"/>
              <a:buChar char="－"/>
              <a:defRPr sz="2000">
                <a:solidFill>
                  <a:schemeClr val="dk1"/>
                </a:solidFill>
                <a:latin typeface="Arial"/>
                <a:ea typeface="Arial"/>
                <a:cs typeface="Arial"/>
                <a:sym typeface="Arial"/>
              </a:defRPr>
            </a:lvl2pPr>
            <a:lvl3pPr marL="1371600" lvl="2" indent="-342900" algn="l">
              <a:lnSpc>
                <a:spcPct val="90000"/>
              </a:lnSpc>
              <a:spcBef>
                <a:spcPts val="500"/>
              </a:spcBef>
              <a:spcAft>
                <a:spcPts val="0"/>
              </a:spcAft>
              <a:buClr>
                <a:schemeClr val="dk1"/>
              </a:buClr>
              <a:buSzPts val="1800"/>
              <a:buFont typeface="Arial"/>
              <a:buChar char="•"/>
              <a:defRPr sz="1800">
                <a:solidFill>
                  <a:schemeClr val="dk1"/>
                </a:solidFill>
                <a:latin typeface="Arial"/>
                <a:ea typeface="Arial"/>
                <a:cs typeface="Arial"/>
                <a:sym typeface="Arial"/>
              </a:defRPr>
            </a:lvl3pPr>
            <a:lvl4pPr marL="1828800" lvl="3" indent="-330200" algn="l">
              <a:lnSpc>
                <a:spcPct val="90000"/>
              </a:lnSpc>
              <a:spcBef>
                <a:spcPts val="500"/>
              </a:spcBef>
              <a:spcAft>
                <a:spcPts val="0"/>
              </a:spcAft>
              <a:buClr>
                <a:schemeClr val="dk1"/>
              </a:buClr>
              <a:buSzPts val="1600"/>
              <a:buFont typeface="Arial"/>
              <a:buChar char="－"/>
              <a:defRPr sz="1600">
                <a:solidFill>
                  <a:schemeClr val="dk1"/>
                </a:solidFill>
                <a:latin typeface="Arial"/>
                <a:ea typeface="Arial"/>
                <a:cs typeface="Arial"/>
                <a:sym typeface="Arial"/>
              </a:defRPr>
            </a:lvl4pPr>
            <a:lvl5pPr marL="2286000" lvl="4" indent="-317500" algn="l">
              <a:lnSpc>
                <a:spcPct val="90000"/>
              </a:lnSpc>
              <a:spcBef>
                <a:spcPts val="500"/>
              </a:spcBef>
              <a:spcAft>
                <a:spcPts val="0"/>
              </a:spcAft>
              <a:buClr>
                <a:schemeClr val="dk1"/>
              </a:buClr>
              <a:buSzPts val="1400"/>
              <a:buFont typeface="Arial"/>
              <a:buChar char="•"/>
              <a:defRPr sz="1400">
                <a:solidFill>
                  <a:schemeClr val="dk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 name="Google Shape;167;p19"/>
          <p:cNvSpPr txBox="1">
            <a:spLocks noGrp="1"/>
          </p:cNvSpPr>
          <p:nvPr>
            <p:ph type="ftr" idx="11"/>
          </p:nvPr>
        </p:nvSpPr>
        <p:spPr>
          <a:xfrm>
            <a:off x="411893" y="6467336"/>
            <a:ext cx="5223851" cy="31132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8" name="Google Shape;168;p19"/>
          <p:cNvSpPr txBox="1">
            <a:spLocks noGrp="1"/>
          </p:cNvSpPr>
          <p:nvPr>
            <p:ph type="sldNum" idx="12"/>
          </p:nvPr>
        </p:nvSpPr>
        <p:spPr>
          <a:xfrm>
            <a:off x="5635743" y="6467336"/>
            <a:ext cx="714877" cy="303364"/>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cxnSp>
        <p:nvCxnSpPr>
          <p:cNvPr id="169" name="Google Shape;169;p19"/>
          <p:cNvCxnSpPr/>
          <p:nvPr/>
        </p:nvCxnSpPr>
        <p:spPr>
          <a:xfrm>
            <a:off x="-16475" y="735987"/>
            <a:ext cx="12208476" cy="0"/>
          </a:xfrm>
          <a:prstGeom prst="straightConnector1">
            <a:avLst/>
          </a:prstGeom>
          <a:noFill/>
          <a:ln w="57150" cap="flat" cmpd="sng">
            <a:solidFill>
              <a:srgbClr val="C00000"/>
            </a:solidFill>
            <a:prstDash val="solid"/>
            <a:miter lim="800000"/>
            <a:headEnd type="none" w="sm" len="sm"/>
            <a:tailEnd type="none" w="sm" len="sm"/>
          </a:ln>
        </p:spPr>
      </p:cxnSp>
      <p:pic>
        <p:nvPicPr>
          <p:cNvPr id="170" name="Google Shape;170;p19"/>
          <p:cNvPicPr preferRelativeResize="0"/>
          <p:nvPr/>
        </p:nvPicPr>
        <p:blipFill rotWithShape="1">
          <a:blip r:embed="rId2">
            <a:alphaModFix/>
          </a:blip>
          <a:srcRect/>
          <a:stretch/>
        </p:blipFill>
        <p:spPr>
          <a:xfrm>
            <a:off x="10352310" y="6387401"/>
            <a:ext cx="1428001" cy="462435"/>
          </a:xfrm>
          <a:prstGeom prst="rect">
            <a:avLst/>
          </a:prstGeom>
          <a:noFill/>
          <a:ln>
            <a:noFill/>
          </a:ln>
        </p:spPr>
      </p:pic>
      <p:sp>
        <p:nvSpPr>
          <p:cNvPr id="171" name="Google Shape;171;p19"/>
          <p:cNvSpPr txBox="1">
            <a:spLocks noGrp="1"/>
          </p:cNvSpPr>
          <p:nvPr>
            <p:ph type="body" idx="2"/>
          </p:nvPr>
        </p:nvSpPr>
        <p:spPr>
          <a:xfrm>
            <a:off x="7053943" y="966055"/>
            <a:ext cx="4643786" cy="2284810"/>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Clr>
                <a:schemeClr val="dk1"/>
              </a:buClr>
              <a:buSzPts val="2200"/>
              <a:buChar char="•"/>
              <a:defRPr sz="2200">
                <a:solidFill>
                  <a:schemeClr val="dk1"/>
                </a:solidFill>
                <a:latin typeface="Arial"/>
                <a:ea typeface="Arial"/>
                <a:cs typeface="Arial"/>
                <a:sym typeface="Arial"/>
              </a:defRPr>
            </a:lvl1pPr>
            <a:lvl2pPr marL="914400" lvl="1" indent="-355600" algn="l">
              <a:lnSpc>
                <a:spcPct val="90000"/>
              </a:lnSpc>
              <a:spcBef>
                <a:spcPts val="500"/>
              </a:spcBef>
              <a:spcAft>
                <a:spcPts val="0"/>
              </a:spcAft>
              <a:buClr>
                <a:schemeClr val="dk1"/>
              </a:buClr>
              <a:buSzPts val="2000"/>
              <a:buFont typeface="Arial"/>
              <a:buChar char="－"/>
              <a:defRPr sz="2000">
                <a:solidFill>
                  <a:schemeClr val="dk1"/>
                </a:solidFill>
                <a:latin typeface="Arial"/>
                <a:ea typeface="Arial"/>
                <a:cs typeface="Arial"/>
                <a:sym typeface="Arial"/>
              </a:defRPr>
            </a:lvl2pPr>
            <a:lvl3pPr marL="1371600" lvl="2" indent="-342900" algn="l">
              <a:lnSpc>
                <a:spcPct val="90000"/>
              </a:lnSpc>
              <a:spcBef>
                <a:spcPts val="500"/>
              </a:spcBef>
              <a:spcAft>
                <a:spcPts val="0"/>
              </a:spcAft>
              <a:buClr>
                <a:schemeClr val="dk1"/>
              </a:buClr>
              <a:buSzPts val="1800"/>
              <a:buFont typeface="Arial"/>
              <a:buChar char="•"/>
              <a:defRPr sz="1800">
                <a:solidFill>
                  <a:schemeClr val="dk1"/>
                </a:solidFill>
                <a:latin typeface="Arial"/>
                <a:ea typeface="Arial"/>
                <a:cs typeface="Arial"/>
                <a:sym typeface="Arial"/>
              </a:defRPr>
            </a:lvl3pPr>
            <a:lvl4pPr marL="1828800" lvl="3" indent="-330200" algn="l">
              <a:lnSpc>
                <a:spcPct val="90000"/>
              </a:lnSpc>
              <a:spcBef>
                <a:spcPts val="500"/>
              </a:spcBef>
              <a:spcAft>
                <a:spcPts val="0"/>
              </a:spcAft>
              <a:buClr>
                <a:schemeClr val="dk1"/>
              </a:buClr>
              <a:buSzPts val="1600"/>
              <a:buFont typeface="Arial"/>
              <a:buChar char="－"/>
              <a:defRPr sz="1600">
                <a:solidFill>
                  <a:schemeClr val="dk1"/>
                </a:solidFill>
                <a:latin typeface="Arial"/>
                <a:ea typeface="Arial"/>
                <a:cs typeface="Arial"/>
                <a:sym typeface="Arial"/>
              </a:defRPr>
            </a:lvl4pPr>
            <a:lvl5pPr marL="2286000" lvl="4" indent="-317500" algn="l">
              <a:lnSpc>
                <a:spcPct val="90000"/>
              </a:lnSpc>
              <a:spcBef>
                <a:spcPts val="500"/>
              </a:spcBef>
              <a:spcAft>
                <a:spcPts val="0"/>
              </a:spcAft>
              <a:buClr>
                <a:schemeClr val="dk1"/>
              </a:buClr>
              <a:buSzPts val="1400"/>
              <a:buFont typeface="Arial"/>
              <a:buChar char="•"/>
              <a:defRPr sz="1400">
                <a:solidFill>
                  <a:schemeClr val="dk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 name="Google Shape;172;p19"/>
          <p:cNvSpPr>
            <a:spLocks noGrp="1"/>
          </p:cNvSpPr>
          <p:nvPr>
            <p:ph type="pic" idx="3"/>
          </p:nvPr>
        </p:nvSpPr>
        <p:spPr>
          <a:xfrm>
            <a:off x="7053942" y="3371187"/>
            <a:ext cx="4644345" cy="2976562"/>
          </a:xfrm>
          <a:prstGeom prst="rect">
            <a:avLst/>
          </a:prstGeom>
          <a:solidFill>
            <a:schemeClr val="accent2"/>
          </a:solidFill>
          <a:ln>
            <a:noFill/>
          </a:ln>
        </p:spPr>
      </p:sp>
    </p:spTree>
    <p:extLst>
      <p:ext uri="{BB962C8B-B14F-4D97-AF65-F5344CB8AC3E}">
        <p14:creationId xmlns:p14="http://schemas.microsoft.com/office/powerpoint/2010/main" val="32317844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Content Layout 5">
  <p:cSld name="Content Layout 5">
    <p:spTree>
      <p:nvGrpSpPr>
        <p:cNvPr id="1" name="Shape 173"/>
        <p:cNvGrpSpPr/>
        <p:nvPr/>
      </p:nvGrpSpPr>
      <p:grpSpPr>
        <a:xfrm>
          <a:off x="0" y="0"/>
          <a:ext cx="0" cy="0"/>
          <a:chOff x="0" y="0"/>
          <a:chExt cx="0" cy="0"/>
        </a:xfrm>
      </p:grpSpPr>
      <p:sp>
        <p:nvSpPr>
          <p:cNvPr id="174" name="Google Shape;174;p20"/>
          <p:cNvSpPr txBox="1">
            <a:spLocks noGrp="1"/>
          </p:cNvSpPr>
          <p:nvPr>
            <p:ph type="title"/>
          </p:nvPr>
        </p:nvSpPr>
        <p:spPr>
          <a:xfrm>
            <a:off x="411892" y="240539"/>
            <a:ext cx="11285837" cy="48749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2400"/>
              <a:buFont typeface="Arial"/>
              <a:buNone/>
              <a:defRPr sz="2400" b="1" cap="none">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p20"/>
          <p:cNvSpPr txBox="1">
            <a:spLocks noGrp="1"/>
          </p:cNvSpPr>
          <p:nvPr>
            <p:ph type="body" idx="1"/>
          </p:nvPr>
        </p:nvSpPr>
        <p:spPr>
          <a:xfrm>
            <a:off x="411892" y="966055"/>
            <a:ext cx="6976787" cy="5381694"/>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Clr>
                <a:schemeClr val="dk1"/>
              </a:buClr>
              <a:buSzPts val="2200"/>
              <a:buChar char="•"/>
              <a:defRPr sz="2200">
                <a:solidFill>
                  <a:schemeClr val="dk1"/>
                </a:solidFill>
                <a:latin typeface="Arial"/>
                <a:ea typeface="Arial"/>
                <a:cs typeface="Arial"/>
                <a:sym typeface="Arial"/>
              </a:defRPr>
            </a:lvl1pPr>
            <a:lvl2pPr marL="914400" lvl="1" indent="-355600" algn="l">
              <a:lnSpc>
                <a:spcPct val="90000"/>
              </a:lnSpc>
              <a:spcBef>
                <a:spcPts val="500"/>
              </a:spcBef>
              <a:spcAft>
                <a:spcPts val="0"/>
              </a:spcAft>
              <a:buClr>
                <a:schemeClr val="dk1"/>
              </a:buClr>
              <a:buSzPts val="2000"/>
              <a:buFont typeface="Arial"/>
              <a:buChar char="－"/>
              <a:defRPr sz="2000">
                <a:solidFill>
                  <a:schemeClr val="dk1"/>
                </a:solidFill>
                <a:latin typeface="Arial"/>
                <a:ea typeface="Arial"/>
                <a:cs typeface="Arial"/>
                <a:sym typeface="Arial"/>
              </a:defRPr>
            </a:lvl2pPr>
            <a:lvl3pPr marL="1371600" lvl="2" indent="-342900" algn="l">
              <a:lnSpc>
                <a:spcPct val="90000"/>
              </a:lnSpc>
              <a:spcBef>
                <a:spcPts val="500"/>
              </a:spcBef>
              <a:spcAft>
                <a:spcPts val="0"/>
              </a:spcAft>
              <a:buClr>
                <a:schemeClr val="dk1"/>
              </a:buClr>
              <a:buSzPts val="1800"/>
              <a:buFont typeface="Arial"/>
              <a:buChar char="•"/>
              <a:defRPr sz="1800">
                <a:solidFill>
                  <a:schemeClr val="dk1"/>
                </a:solidFill>
                <a:latin typeface="Arial"/>
                <a:ea typeface="Arial"/>
                <a:cs typeface="Arial"/>
                <a:sym typeface="Arial"/>
              </a:defRPr>
            </a:lvl3pPr>
            <a:lvl4pPr marL="1828800" lvl="3" indent="-330200" algn="l">
              <a:lnSpc>
                <a:spcPct val="90000"/>
              </a:lnSpc>
              <a:spcBef>
                <a:spcPts val="500"/>
              </a:spcBef>
              <a:spcAft>
                <a:spcPts val="0"/>
              </a:spcAft>
              <a:buClr>
                <a:schemeClr val="dk1"/>
              </a:buClr>
              <a:buSzPts val="1600"/>
              <a:buFont typeface="Arial"/>
              <a:buChar char="－"/>
              <a:defRPr sz="1600">
                <a:solidFill>
                  <a:schemeClr val="dk1"/>
                </a:solidFill>
                <a:latin typeface="Arial"/>
                <a:ea typeface="Arial"/>
                <a:cs typeface="Arial"/>
                <a:sym typeface="Arial"/>
              </a:defRPr>
            </a:lvl4pPr>
            <a:lvl5pPr marL="2286000" lvl="4" indent="-317500" algn="l">
              <a:lnSpc>
                <a:spcPct val="90000"/>
              </a:lnSpc>
              <a:spcBef>
                <a:spcPts val="500"/>
              </a:spcBef>
              <a:spcAft>
                <a:spcPts val="0"/>
              </a:spcAft>
              <a:buClr>
                <a:schemeClr val="dk1"/>
              </a:buClr>
              <a:buSzPts val="1400"/>
              <a:buFont typeface="Arial"/>
              <a:buChar char="•"/>
              <a:defRPr sz="1400">
                <a:solidFill>
                  <a:schemeClr val="dk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 name="Google Shape;176;p20"/>
          <p:cNvSpPr txBox="1">
            <a:spLocks noGrp="1"/>
          </p:cNvSpPr>
          <p:nvPr>
            <p:ph type="ftr" idx="11"/>
          </p:nvPr>
        </p:nvSpPr>
        <p:spPr>
          <a:xfrm>
            <a:off x="411893" y="6467336"/>
            <a:ext cx="5223851" cy="31132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p20"/>
          <p:cNvSpPr txBox="1">
            <a:spLocks noGrp="1"/>
          </p:cNvSpPr>
          <p:nvPr>
            <p:ph type="sldNum" idx="12"/>
          </p:nvPr>
        </p:nvSpPr>
        <p:spPr>
          <a:xfrm>
            <a:off x="5635743" y="6467336"/>
            <a:ext cx="714877" cy="303364"/>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cxnSp>
        <p:nvCxnSpPr>
          <p:cNvPr id="178" name="Google Shape;178;p20"/>
          <p:cNvCxnSpPr/>
          <p:nvPr/>
        </p:nvCxnSpPr>
        <p:spPr>
          <a:xfrm>
            <a:off x="-16475" y="735987"/>
            <a:ext cx="12208476" cy="0"/>
          </a:xfrm>
          <a:prstGeom prst="straightConnector1">
            <a:avLst/>
          </a:prstGeom>
          <a:noFill/>
          <a:ln w="57150" cap="flat" cmpd="sng">
            <a:solidFill>
              <a:srgbClr val="C00000"/>
            </a:solidFill>
            <a:prstDash val="solid"/>
            <a:miter lim="800000"/>
            <a:headEnd type="none" w="sm" len="sm"/>
            <a:tailEnd type="none" w="sm" len="sm"/>
          </a:ln>
        </p:spPr>
      </p:cxnSp>
      <p:pic>
        <p:nvPicPr>
          <p:cNvPr id="179" name="Google Shape;179;p20"/>
          <p:cNvPicPr preferRelativeResize="0"/>
          <p:nvPr/>
        </p:nvPicPr>
        <p:blipFill rotWithShape="1">
          <a:blip r:embed="rId2">
            <a:alphaModFix/>
          </a:blip>
          <a:srcRect/>
          <a:stretch/>
        </p:blipFill>
        <p:spPr>
          <a:xfrm>
            <a:off x="10352310" y="6387401"/>
            <a:ext cx="1428001" cy="462435"/>
          </a:xfrm>
          <a:prstGeom prst="rect">
            <a:avLst/>
          </a:prstGeom>
          <a:noFill/>
          <a:ln>
            <a:noFill/>
          </a:ln>
        </p:spPr>
      </p:pic>
      <p:sp>
        <p:nvSpPr>
          <p:cNvPr id="180" name="Google Shape;180;p20"/>
          <p:cNvSpPr>
            <a:spLocks noGrp="1"/>
          </p:cNvSpPr>
          <p:nvPr>
            <p:ph type="pic" idx="2"/>
          </p:nvPr>
        </p:nvSpPr>
        <p:spPr>
          <a:xfrm>
            <a:off x="7666264" y="966055"/>
            <a:ext cx="4032023" cy="2584125"/>
          </a:xfrm>
          <a:prstGeom prst="rect">
            <a:avLst/>
          </a:prstGeom>
          <a:solidFill>
            <a:schemeClr val="accent2"/>
          </a:solidFill>
          <a:ln>
            <a:noFill/>
          </a:ln>
        </p:spPr>
      </p:sp>
      <p:sp>
        <p:nvSpPr>
          <p:cNvPr id="181" name="Google Shape;181;p20"/>
          <p:cNvSpPr>
            <a:spLocks noGrp="1"/>
          </p:cNvSpPr>
          <p:nvPr>
            <p:ph type="pic" idx="3"/>
          </p:nvPr>
        </p:nvSpPr>
        <p:spPr>
          <a:xfrm>
            <a:off x="7666264" y="3763624"/>
            <a:ext cx="4032023" cy="2584125"/>
          </a:xfrm>
          <a:prstGeom prst="rect">
            <a:avLst/>
          </a:prstGeom>
          <a:solidFill>
            <a:schemeClr val="accent2"/>
          </a:solidFill>
          <a:ln>
            <a:noFill/>
          </a:ln>
        </p:spPr>
      </p:sp>
    </p:spTree>
    <p:extLst>
      <p:ext uri="{BB962C8B-B14F-4D97-AF65-F5344CB8AC3E}">
        <p14:creationId xmlns:p14="http://schemas.microsoft.com/office/powerpoint/2010/main" val="1832092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90046-A409-B36B-0483-B5070C3D93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34E26B-AE0F-8A59-618E-10CEDDB264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06652A-0F6C-C445-0475-70FA071341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3A17E3-2E60-0D8A-A502-DE4F23B4509C}"/>
              </a:ext>
            </a:extLst>
          </p:cNvPr>
          <p:cNvSpPr>
            <a:spLocks noGrp="1"/>
          </p:cNvSpPr>
          <p:nvPr>
            <p:ph type="dt" sz="half" idx="10"/>
          </p:nvPr>
        </p:nvSpPr>
        <p:spPr/>
        <p:txBody>
          <a:bodyPr/>
          <a:lstStyle/>
          <a:p>
            <a:r>
              <a:rPr lang="en-US"/>
              <a:t>12/5/2025</a:t>
            </a:r>
          </a:p>
        </p:txBody>
      </p:sp>
      <p:sp>
        <p:nvSpPr>
          <p:cNvPr id="6" name="Footer Placeholder 5">
            <a:extLst>
              <a:ext uri="{FF2B5EF4-FFF2-40B4-BE49-F238E27FC236}">
                <a16:creationId xmlns:a16="http://schemas.microsoft.com/office/drawing/2014/main" id="{24EAC12B-5593-0FAE-01CA-06B9DBCE890F}"/>
              </a:ext>
            </a:extLst>
          </p:cNvPr>
          <p:cNvSpPr>
            <a:spLocks noGrp="1"/>
          </p:cNvSpPr>
          <p:nvPr>
            <p:ph type="ftr" sz="quarter" idx="11"/>
          </p:nvPr>
        </p:nvSpPr>
        <p:spPr/>
        <p:txBody>
          <a:bodyPr/>
          <a:lstStyle/>
          <a:p>
            <a:r>
              <a:rPr lang="en-US"/>
              <a:t>ePIC General Meeting</a:t>
            </a:r>
          </a:p>
        </p:txBody>
      </p:sp>
      <p:sp>
        <p:nvSpPr>
          <p:cNvPr id="7" name="Slide Number Placeholder 6">
            <a:extLst>
              <a:ext uri="{FF2B5EF4-FFF2-40B4-BE49-F238E27FC236}">
                <a16:creationId xmlns:a16="http://schemas.microsoft.com/office/drawing/2014/main" id="{BC03083A-0444-8F96-5D17-8A51D0FF249B}"/>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7533464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Content Layout 6">
  <p:cSld name="Content Layout 6">
    <p:spTree>
      <p:nvGrpSpPr>
        <p:cNvPr id="1" name="Shape 182"/>
        <p:cNvGrpSpPr/>
        <p:nvPr/>
      </p:nvGrpSpPr>
      <p:grpSpPr>
        <a:xfrm>
          <a:off x="0" y="0"/>
          <a:ext cx="0" cy="0"/>
          <a:chOff x="0" y="0"/>
          <a:chExt cx="0" cy="0"/>
        </a:xfrm>
      </p:grpSpPr>
      <p:sp>
        <p:nvSpPr>
          <p:cNvPr id="183" name="Google Shape;183;p21"/>
          <p:cNvSpPr txBox="1">
            <a:spLocks noGrp="1"/>
          </p:cNvSpPr>
          <p:nvPr>
            <p:ph type="title"/>
          </p:nvPr>
        </p:nvSpPr>
        <p:spPr>
          <a:xfrm>
            <a:off x="411892" y="240539"/>
            <a:ext cx="11285837" cy="48749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2400"/>
              <a:buFont typeface="Arial"/>
              <a:buNone/>
              <a:defRPr sz="2400" b="1" cap="none">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4" name="Google Shape;184;p21"/>
          <p:cNvSpPr txBox="1">
            <a:spLocks noGrp="1"/>
          </p:cNvSpPr>
          <p:nvPr>
            <p:ph type="body" idx="1"/>
          </p:nvPr>
        </p:nvSpPr>
        <p:spPr>
          <a:xfrm>
            <a:off x="4657320" y="966055"/>
            <a:ext cx="6976787" cy="5381694"/>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Clr>
                <a:schemeClr val="dk1"/>
              </a:buClr>
              <a:buSzPts val="2200"/>
              <a:buChar char="•"/>
              <a:defRPr sz="2200">
                <a:solidFill>
                  <a:schemeClr val="dk1"/>
                </a:solidFill>
                <a:latin typeface="Arial"/>
                <a:ea typeface="Arial"/>
                <a:cs typeface="Arial"/>
                <a:sym typeface="Arial"/>
              </a:defRPr>
            </a:lvl1pPr>
            <a:lvl2pPr marL="914400" lvl="1" indent="-355600" algn="l">
              <a:lnSpc>
                <a:spcPct val="90000"/>
              </a:lnSpc>
              <a:spcBef>
                <a:spcPts val="500"/>
              </a:spcBef>
              <a:spcAft>
                <a:spcPts val="0"/>
              </a:spcAft>
              <a:buClr>
                <a:schemeClr val="dk1"/>
              </a:buClr>
              <a:buSzPts val="2000"/>
              <a:buFont typeface="Arial"/>
              <a:buChar char="－"/>
              <a:defRPr sz="2000">
                <a:solidFill>
                  <a:schemeClr val="dk1"/>
                </a:solidFill>
                <a:latin typeface="Arial"/>
                <a:ea typeface="Arial"/>
                <a:cs typeface="Arial"/>
                <a:sym typeface="Arial"/>
              </a:defRPr>
            </a:lvl2pPr>
            <a:lvl3pPr marL="1371600" lvl="2" indent="-342900" algn="l">
              <a:lnSpc>
                <a:spcPct val="90000"/>
              </a:lnSpc>
              <a:spcBef>
                <a:spcPts val="500"/>
              </a:spcBef>
              <a:spcAft>
                <a:spcPts val="0"/>
              </a:spcAft>
              <a:buClr>
                <a:schemeClr val="dk1"/>
              </a:buClr>
              <a:buSzPts val="1800"/>
              <a:buFont typeface="Arial"/>
              <a:buChar char="•"/>
              <a:defRPr sz="1800">
                <a:solidFill>
                  <a:schemeClr val="dk1"/>
                </a:solidFill>
                <a:latin typeface="Arial"/>
                <a:ea typeface="Arial"/>
                <a:cs typeface="Arial"/>
                <a:sym typeface="Arial"/>
              </a:defRPr>
            </a:lvl3pPr>
            <a:lvl4pPr marL="1828800" lvl="3" indent="-330200" algn="l">
              <a:lnSpc>
                <a:spcPct val="90000"/>
              </a:lnSpc>
              <a:spcBef>
                <a:spcPts val="500"/>
              </a:spcBef>
              <a:spcAft>
                <a:spcPts val="0"/>
              </a:spcAft>
              <a:buClr>
                <a:schemeClr val="dk1"/>
              </a:buClr>
              <a:buSzPts val="1600"/>
              <a:buFont typeface="Arial"/>
              <a:buChar char="－"/>
              <a:defRPr sz="1600">
                <a:solidFill>
                  <a:schemeClr val="dk1"/>
                </a:solidFill>
                <a:latin typeface="Arial"/>
                <a:ea typeface="Arial"/>
                <a:cs typeface="Arial"/>
                <a:sym typeface="Arial"/>
              </a:defRPr>
            </a:lvl4pPr>
            <a:lvl5pPr marL="2286000" lvl="4" indent="-317500" algn="l">
              <a:lnSpc>
                <a:spcPct val="90000"/>
              </a:lnSpc>
              <a:spcBef>
                <a:spcPts val="500"/>
              </a:spcBef>
              <a:spcAft>
                <a:spcPts val="0"/>
              </a:spcAft>
              <a:buClr>
                <a:schemeClr val="dk1"/>
              </a:buClr>
              <a:buSzPts val="1400"/>
              <a:buFont typeface="Arial"/>
              <a:buChar char="•"/>
              <a:defRPr sz="1400">
                <a:solidFill>
                  <a:schemeClr val="dk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5" name="Google Shape;185;p21"/>
          <p:cNvSpPr txBox="1">
            <a:spLocks noGrp="1"/>
          </p:cNvSpPr>
          <p:nvPr>
            <p:ph type="ftr" idx="11"/>
          </p:nvPr>
        </p:nvSpPr>
        <p:spPr>
          <a:xfrm>
            <a:off x="411893" y="6467336"/>
            <a:ext cx="5223851" cy="31132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6" name="Google Shape;186;p21"/>
          <p:cNvSpPr txBox="1">
            <a:spLocks noGrp="1"/>
          </p:cNvSpPr>
          <p:nvPr>
            <p:ph type="sldNum" idx="12"/>
          </p:nvPr>
        </p:nvSpPr>
        <p:spPr>
          <a:xfrm>
            <a:off x="5635743" y="6467336"/>
            <a:ext cx="714877" cy="303364"/>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cxnSp>
        <p:nvCxnSpPr>
          <p:cNvPr id="187" name="Google Shape;187;p21"/>
          <p:cNvCxnSpPr/>
          <p:nvPr/>
        </p:nvCxnSpPr>
        <p:spPr>
          <a:xfrm>
            <a:off x="-16475" y="735987"/>
            <a:ext cx="12208476" cy="0"/>
          </a:xfrm>
          <a:prstGeom prst="straightConnector1">
            <a:avLst/>
          </a:prstGeom>
          <a:noFill/>
          <a:ln w="57150" cap="flat" cmpd="sng">
            <a:solidFill>
              <a:srgbClr val="C00000"/>
            </a:solidFill>
            <a:prstDash val="solid"/>
            <a:miter lim="800000"/>
            <a:headEnd type="none" w="sm" len="sm"/>
            <a:tailEnd type="none" w="sm" len="sm"/>
          </a:ln>
        </p:spPr>
      </p:cxnSp>
      <p:pic>
        <p:nvPicPr>
          <p:cNvPr id="188" name="Google Shape;188;p21"/>
          <p:cNvPicPr preferRelativeResize="0"/>
          <p:nvPr/>
        </p:nvPicPr>
        <p:blipFill rotWithShape="1">
          <a:blip r:embed="rId2">
            <a:alphaModFix/>
          </a:blip>
          <a:srcRect/>
          <a:stretch/>
        </p:blipFill>
        <p:spPr>
          <a:xfrm>
            <a:off x="10352310" y="6387401"/>
            <a:ext cx="1428001" cy="462435"/>
          </a:xfrm>
          <a:prstGeom prst="rect">
            <a:avLst/>
          </a:prstGeom>
          <a:noFill/>
          <a:ln>
            <a:noFill/>
          </a:ln>
        </p:spPr>
      </p:pic>
      <p:sp>
        <p:nvSpPr>
          <p:cNvPr id="189" name="Google Shape;189;p21"/>
          <p:cNvSpPr>
            <a:spLocks noGrp="1"/>
          </p:cNvSpPr>
          <p:nvPr>
            <p:ph type="pic" idx="2"/>
          </p:nvPr>
        </p:nvSpPr>
        <p:spPr>
          <a:xfrm>
            <a:off x="411892" y="966055"/>
            <a:ext cx="4032023" cy="2584125"/>
          </a:xfrm>
          <a:prstGeom prst="rect">
            <a:avLst/>
          </a:prstGeom>
          <a:solidFill>
            <a:schemeClr val="accent2"/>
          </a:solidFill>
          <a:ln>
            <a:noFill/>
          </a:ln>
        </p:spPr>
      </p:sp>
      <p:sp>
        <p:nvSpPr>
          <p:cNvPr id="190" name="Google Shape;190;p21"/>
          <p:cNvSpPr>
            <a:spLocks noGrp="1"/>
          </p:cNvSpPr>
          <p:nvPr>
            <p:ph type="pic" idx="3"/>
          </p:nvPr>
        </p:nvSpPr>
        <p:spPr>
          <a:xfrm>
            <a:off x="411892" y="3763624"/>
            <a:ext cx="4032023" cy="2584125"/>
          </a:xfrm>
          <a:prstGeom prst="rect">
            <a:avLst/>
          </a:prstGeom>
          <a:solidFill>
            <a:schemeClr val="accent2"/>
          </a:solidFill>
          <a:ln>
            <a:noFill/>
          </a:ln>
        </p:spPr>
      </p:sp>
    </p:spTree>
    <p:extLst>
      <p:ext uri="{BB962C8B-B14F-4D97-AF65-F5344CB8AC3E}">
        <p14:creationId xmlns:p14="http://schemas.microsoft.com/office/powerpoint/2010/main" val="40346043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Content Layout 7">
  <p:cSld name="Content Layout 7">
    <p:spTree>
      <p:nvGrpSpPr>
        <p:cNvPr id="1" name="Shape 191"/>
        <p:cNvGrpSpPr/>
        <p:nvPr/>
      </p:nvGrpSpPr>
      <p:grpSpPr>
        <a:xfrm>
          <a:off x="0" y="0"/>
          <a:ext cx="0" cy="0"/>
          <a:chOff x="0" y="0"/>
          <a:chExt cx="0" cy="0"/>
        </a:xfrm>
      </p:grpSpPr>
      <p:sp>
        <p:nvSpPr>
          <p:cNvPr id="192" name="Google Shape;192;p22"/>
          <p:cNvSpPr txBox="1">
            <a:spLocks noGrp="1"/>
          </p:cNvSpPr>
          <p:nvPr>
            <p:ph type="title"/>
          </p:nvPr>
        </p:nvSpPr>
        <p:spPr>
          <a:xfrm>
            <a:off x="411892" y="240539"/>
            <a:ext cx="11285837" cy="48749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2400"/>
              <a:buFont typeface="Arial"/>
              <a:buNone/>
              <a:defRPr sz="2400" b="1" cap="none">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3" name="Google Shape;193;p22"/>
          <p:cNvSpPr txBox="1">
            <a:spLocks noGrp="1"/>
          </p:cNvSpPr>
          <p:nvPr>
            <p:ph type="body" idx="1"/>
          </p:nvPr>
        </p:nvSpPr>
        <p:spPr>
          <a:xfrm>
            <a:off x="6125200" y="3445216"/>
            <a:ext cx="5572529" cy="2792298"/>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Clr>
                <a:schemeClr val="dk1"/>
              </a:buClr>
              <a:buSzPts val="2200"/>
              <a:buChar char="•"/>
              <a:defRPr sz="2200">
                <a:solidFill>
                  <a:schemeClr val="dk1"/>
                </a:solidFill>
                <a:latin typeface="Arial"/>
                <a:ea typeface="Arial"/>
                <a:cs typeface="Arial"/>
                <a:sym typeface="Arial"/>
              </a:defRPr>
            </a:lvl1pPr>
            <a:lvl2pPr marL="914400" lvl="1" indent="-355600" algn="l">
              <a:lnSpc>
                <a:spcPct val="90000"/>
              </a:lnSpc>
              <a:spcBef>
                <a:spcPts val="500"/>
              </a:spcBef>
              <a:spcAft>
                <a:spcPts val="0"/>
              </a:spcAft>
              <a:buClr>
                <a:schemeClr val="dk1"/>
              </a:buClr>
              <a:buSzPts val="2000"/>
              <a:buFont typeface="Arial"/>
              <a:buChar char="－"/>
              <a:defRPr sz="2000">
                <a:solidFill>
                  <a:schemeClr val="dk1"/>
                </a:solidFill>
                <a:latin typeface="Arial"/>
                <a:ea typeface="Arial"/>
                <a:cs typeface="Arial"/>
                <a:sym typeface="Arial"/>
              </a:defRPr>
            </a:lvl2pPr>
            <a:lvl3pPr marL="1371600" lvl="2" indent="-342900" algn="l">
              <a:lnSpc>
                <a:spcPct val="90000"/>
              </a:lnSpc>
              <a:spcBef>
                <a:spcPts val="500"/>
              </a:spcBef>
              <a:spcAft>
                <a:spcPts val="0"/>
              </a:spcAft>
              <a:buClr>
                <a:schemeClr val="dk1"/>
              </a:buClr>
              <a:buSzPts val="1800"/>
              <a:buFont typeface="Arial"/>
              <a:buChar char="•"/>
              <a:defRPr sz="1800">
                <a:solidFill>
                  <a:schemeClr val="dk1"/>
                </a:solidFill>
                <a:latin typeface="Arial"/>
                <a:ea typeface="Arial"/>
                <a:cs typeface="Arial"/>
                <a:sym typeface="Arial"/>
              </a:defRPr>
            </a:lvl3pPr>
            <a:lvl4pPr marL="1828800" lvl="3" indent="-330200" algn="l">
              <a:lnSpc>
                <a:spcPct val="90000"/>
              </a:lnSpc>
              <a:spcBef>
                <a:spcPts val="500"/>
              </a:spcBef>
              <a:spcAft>
                <a:spcPts val="0"/>
              </a:spcAft>
              <a:buClr>
                <a:schemeClr val="dk1"/>
              </a:buClr>
              <a:buSzPts val="1600"/>
              <a:buFont typeface="Arial"/>
              <a:buChar char="－"/>
              <a:defRPr sz="1600">
                <a:solidFill>
                  <a:schemeClr val="dk1"/>
                </a:solidFill>
                <a:latin typeface="Arial"/>
                <a:ea typeface="Arial"/>
                <a:cs typeface="Arial"/>
                <a:sym typeface="Arial"/>
              </a:defRPr>
            </a:lvl4pPr>
            <a:lvl5pPr marL="2286000" lvl="4" indent="-317500" algn="l">
              <a:lnSpc>
                <a:spcPct val="90000"/>
              </a:lnSpc>
              <a:spcBef>
                <a:spcPts val="500"/>
              </a:spcBef>
              <a:spcAft>
                <a:spcPts val="0"/>
              </a:spcAft>
              <a:buClr>
                <a:schemeClr val="dk1"/>
              </a:buClr>
              <a:buSzPts val="1400"/>
              <a:buFont typeface="Arial"/>
              <a:buChar char="•"/>
              <a:defRPr sz="1400">
                <a:solidFill>
                  <a:schemeClr val="dk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4" name="Google Shape;194;p22"/>
          <p:cNvSpPr txBox="1">
            <a:spLocks noGrp="1"/>
          </p:cNvSpPr>
          <p:nvPr>
            <p:ph type="ftr" idx="11"/>
          </p:nvPr>
        </p:nvSpPr>
        <p:spPr>
          <a:xfrm>
            <a:off x="411893" y="6467336"/>
            <a:ext cx="5223851" cy="31132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5" name="Google Shape;195;p22"/>
          <p:cNvSpPr txBox="1">
            <a:spLocks noGrp="1"/>
          </p:cNvSpPr>
          <p:nvPr>
            <p:ph type="sldNum" idx="12"/>
          </p:nvPr>
        </p:nvSpPr>
        <p:spPr>
          <a:xfrm>
            <a:off x="5635743" y="6467336"/>
            <a:ext cx="714877" cy="303364"/>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cxnSp>
        <p:nvCxnSpPr>
          <p:cNvPr id="196" name="Google Shape;196;p22"/>
          <p:cNvCxnSpPr/>
          <p:nvPr/>
        </p:nvCxnSpPr>
        <p:spPr>
          <a:xfrm>
            <a:off x="-16475" y="735987"/>
            <a:ext cx="12208476" cy="0"/>
          </a:xfrm>
          <a:prstGeom prst="straightConnector1">
            <a:avLst/>
          </a:prstGeom>
          <a:noFill/>
          <a:ln w="57150" cap="flat" cmpd="sng">
            <a:solidFill>
              <a:srgbClr val="C00000"/>
            </a:solidFill>
            <a:prstDash val="solid"/>
            <a:miter lim="800000"/>
            <a:headEnd type="none" w="sm" len="sm"/>
            <a:tailEnd type="none" w="sm" len="sm"/>
          </a:ln>
        </p:spPr>
      </p:cxnSp>
      <p:pic>
        <p:nvPicPr>
          <p:cNvPr id="197" name="Google Shape;197;p22"/>
          <p:cNvPicPr preferRelativeResize="0"/>
          <p:nvPr/>
        </p:nvPicPr>
        <p:blipFill rotWithShape="1">
          <a:blip r:embed="rId2">
            <a:alphaModFix/>
          </a:blip>
          <a:srcRect/>
          <a:stretch/>
        </p:blipFill>
        <p:spPr>
          <a:xfrm>
            <a:off x="10352310" y="6387401"/>
            <a:ext cx="1428001" cy="462435"/>
          </a:xfrm>
          <a:prstGeom prst="rect">
            <a:avLst/>
          </a:prstGeom>
          <a:noFill/>
          <a:ln>
            <a:noFill/>
          </a:ln>
        </p:spPr>
      </p:pic>
      <p:sp>
        <p:nvSpPr>
          <p:cNvPr id="198" name="Google Shape;198;p22"/>
          <p:cNvSpPr>
            <a:spLocks noGrp="1"/>
          </p:cNvSpPr>
          <p:nvPr>
            <p:ph type="pic" idx="2"/>
          </p:nvPr>
        </p:nvSpPr>
        <p:spPr>
          <a:xfrm>
            <a:off x="411892" y="966055"/>
            <a:ext cx="3639123" cy="2332315"/>
          </a:xfrm>
          <a:prstGeom prst="rect">
            <a:avLst/>
          </a:prstGeom>
          <a:solidFill>
            <a:schemeClr val="accent2"/>
          </a:solidFill>
          <a:ln>
            <a:noFill/>
          </a:ln>
        </p:spPr>
      </p:sp>
      <p:sp>
        <p:nvSpPr>
          <p:cNvPr id="199" name="Google Shape;199;p22"/>
          <p:cNvSpPr>
            <a:spLocks noGrp="1"/>
          </p:cNvSpPr>
          <p:nvPr>
            <p:ph type="pic" idx="3"/>
          </p:nvPr>
        </p:nvSpPr>
        <p:spPr>
          <a:xfrm>
            <a:off x="4235248" y="966055"/>
            <a:ext cx="3639123" cy="2332315"/>
          </a:xfrm>
          <a:prstGeom prst="rect">
            <a:avLst/>
          </a:prstGeom>
          <a:solidFill>
            <a:schemeClr val="accent2"/>
          </a:solidFill>
          <a:ln>
            <a:noFill/>
          </a:ln>
        </p:spPr>
      </p:sp>
      <p:sp>
        <p:nvSpPr>
          <p:cNvPr id="200" name="Google Shape;200;p22"/>
          <p:cNvSpPr txBox="1">
            <a:spLocks noGrp="1"/>
          </p:cNvSpPr>
          <p:nvPr>
            <p:ph type="body" idx="4"/>
          </p:nvPr>
        </p:nvSpPr>
        <p:spPr>
          <a:xfrm>
            <a:off x="411892" y="3445216"/>
            <a:ext cx="5572529" cy="2792298"/>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Clr>
                <a:schemeClr val="dk1"/>
              </a:buClr>
              <a:buSzPts val="2200"/>
              <a:buChar char="•"/>
              <a:defRPr sz="2200">
                <a:solidFill>
                  <a:schemeClr val="dk1"/>
                </a:solidFill>
                <a:latin typeface="Arial"/>
                <a:ea typeface="Arial"/>
                <a:cs typeface="Arial"/>
                <a:sym typeface="Arial"/>
              </a:defRPr>
            </a:lvl1pPr>
            <a:lvl2pPr marL="914400" lvl="1" indent="-355600" algn="l">
              <a:lnSpc>
                <a:spcPct val="90000"/>
              </a:lnSpc>
              <a:spcBef>
                <a:spcPts val="500"/>
              </a:spcBef>
              <a:spcAft>
                <a:spcPts val="0"/>
              </a:spcAft>
              <a:buClr>
                <a:schemeClr val="dk1"/>
              </a:buClr>
              <a:buSzPts val="2000"/>
              <a:buFont typeface="Arial"/>
              <a:buChar char="－"/>
              <a:defRPr sz="2000">
                <a:solidFill>
                  <a:schemeClr val="dk1"/>
                </a:solidFill>
                <a:latin typeface="Arial"/>
                <a:ea typeface="Arial"/>
                <a:cs typeface="Arial"/>
                <a:sym typeface="Arial"/>
              </a:defRPr>
            </a:lvl2pPr>
            <a:lvl3pPr marL="1371600" lvl="2" indent="-342900" algn="l">
              <a:lnSpc>
                <a:spcPct val="90000"/>
              </a:lnSpc>
              <a:spcBef>
                <a:spcPts val="500"/>
              </a:spcBef>
              <a:spcAft>
                <a:spcPts val="0"/>
              </a:spcAft>
              <a:buClr>
                <a:schemeClr val="dk1"/>
              </a:buClr>
              <a:buSzPts val="1800"/>
              <a:buFont typeface="Arial"/>
              <a:buChar char="•"/>
              <a:defRPr sz="1800">
                <a:solidFill>
                  <a:schemeClr val="dk1"/>
                </a:solidFill>
                <a:latin typeface="Arial"/>
                <a:ea typeface="Arial"/>
                <a:cs typeface="Arial"/>
                <a:sym typeface="Arial"/>
              </a:defRPr>
            </a:lvl3pPr>
            <a:lvl4pPr marL="1828800" lvl="3" indent="-330200" algn="l">
              <a:lnSpc>
                <a:spcPct val="90000"/>
              </a:lnSpc>
              <a:spcBef>
                <a:spcPts val="500"/>
              </a:spcBef>
              <a:spcAft>
                <a:spcPts val="0"/>
              </a:spcAft>
              <a:buClr>
                <a:schemeClr val="dk1"/>
              </a:buClr>
              <a:buSzPts val="1600"/>
              <a:buFont typeface="Arial"/>
              <a:buChar char="－"/>
              <a:defRPr sz="1600">
                <a:solidFill>
                  <a:schemeClr val="dk1"/>
                </a:solidFill>
                <a:latin typeface="Arial"/>
                <a:ea typeface="Arial"/>
                <a:cs typeface="Arial"/>
                <a:sym typeface="Arial"/>
              </a:defRPr>
            </a:lvl4pPr>
            <a:lvl5pPr marL="2286000" lvl="4" indent="-317500" algn="l">
              <a:lnSpc>
                <a:spcPct val="90000"/>
              </a:lnSpc>
              <a:spcBef>
                <a:spcPts val="500"/>
              </a:spcBef>
              <a:spcAft>
                <a:spcPts val="0"/>
              </a:spcAft>
              <a:buClr>
                <a:schemeClr val="dk1"/>
              </a:buClr>
              <a:buSzPts val="1400"/>
              <a:buFont typeface="Arial"/>
              <a:buChar char="•"/>
              <a:defRPr sz="1400">
                <a:solidFill>
                  <a:schemeClr val="dk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1" name="Google Shape;201;p22"/>
          <p:cNvSpPr>
            <a:spLocks noGrp="1"/>
          </p:cNvSpPr>
          <p:nvPr>
            <p:ph type="pic" idx="5"/>
          </p:nvPr>
        </p:nvSpPr>
        <p:spPr>
          <a:xfrm>
            <a:off x="8058606" y="966055"/>
            <a:ext cx="3639123" cy="2332315"/>
          </a:xfrm>
          <a:prstGeom prst="rect">
            <a:avLst/>
          </a:prstGeom>
          <a:solidFill>
            <a:schemeClr val="accent2"/>
          </a:solidFill>
          <a:ln>
            <a:noFill/>
          </a:ln>
        </p:spPr>
      </p:sp>
    </p:spTree>
    <p:extLst>
      <p:ext uri="{BB962C8B-B14F-4D97-AF65-F5344CB8AC3E}">
        <p14:creationId xmlns:p14="http://schemas.microsoft.com/office/powerpoint/2010/main" val="1033779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Content Layout 8">
  <p:cSld name="Content Layout 8">
    <p:spTree>
      <p:nvGrpSpPr>
        <p:cNvPr id="1" name="Shape 202"/>
        <p:cNvGrpSpPr/>
        <p:nvPr/>
      </p:nvGrpSpPr>
      <p:grpSpPr>
        <a:xfrm>
          <a:off x="0" y="0"/>
          <a:ext cx="0" cy="0"/>
          <a:chOff x="0" y="0"/>
          <a:chExt cx="0" cy="0"/>
        </a:xfrm>
      </p:grpSpPr>
      <p:sp>
        <p:nvSpPr>
          <p:cNvPr id="203" name="Google Shape;203;p23"/>
          <p:cNvSpPr txBox="1">
            <a:spLocks noGrp="1"/>
          </p:cNvSpPr>
          <p:nvPr>
            <p:ph type="title"/>
          </p:nvPr>
        </p:nvSpPr>
        <p:spPr>
          <a:xfrm>
            <a:off x="411892" y="240539"/>
            <a:ext cx="11285837" cy="48749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2400"/>
              <a:buFont typeface="Arial"/>
              <a:buNone/>
              <a:defRPr sz="2400" b="1" cap="none">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4" name="Google Shape;204;p23"/>
          <p:cNvSpPr txBox="1">
            <a:spLocks noGrp="1"/>
          </p:cNvSpPr>
          <p:nvPr>
            <p:ph type="body" idx="1"/>
          </p:nvPr>
        </p:nvSpPr>
        <p:spPr>
          <a:xfrm>
            <a:off x="6125200" y="966055"/>
            <a:ext cx="5572529" cy="2792298"/>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Clr>
                <a:schemeClr val="dk1"/>
              </a:buClr>
              <a:buSzPts val="2200"/>
              <a:buChar char="•"/>
              <a:defRPr sz="2200">
                <a:solidFill>
                  <a:schemeClr val="dk1"/>
                </a:solidFill>
                <a:latin typeface="Arial"/>
                <a:ea typeface="Arial"/>
                <a:cs typeface="Arial"/>
                <a:sym typeface="Arial"/>
              </a:defRPr>
            </a:lvl1pPr>
            <a:lvl2pPr marL="914400" lvl="1" indent="-355600" algn="l">
              <a:lnSpc>
                <a:spcPct val="90000"/>
              </a:lnSpc>
              <a:spcBef>
                <a:spcPts val="500"/>
              </a:spcBef>
              <a:spcAft>
                <a:spcPts val="0"/>
              </a:spcAft>
              <a:buClr>
                <a:schemeClr val="dk1"/>
              </a:buClr>
              <a:buSzPts val="2000"/>
              <a:buFont typeface="Arial"/>
              <a:buChar char="－"/>
              <a:defRPr sz="2000">
                <a:solidFill>
                  <a:schemeClr val="dk1"/>
                </a:solidFill>
                <a:latin typeface="Arial"/>
                <a:ea typeface="Arial"/>
                <a:cs typeface="Arial"/>
                <a:sym typeface="Arial"/>
              </a:defRPr>
            </a:lvl2pPr>
            <a:lvl3pPr marL="1371600" lvl="2" indent="-342900" algn="l">
              <a:lnSpc>
                <a:spcPct val="90000"/>
              </a:lnSpc>
              <a:spcBef>
                <a:spcPts val="500"/>
              </a:spcBef>
              <a:spcAft>
                <a:spcPts val="0"/>
              </a:spcAft>
              <a:buClr>
                <a:schemeClr val="dk1"/>
              </a:buClr>
              <a:buSzPts val="1800"/>
              <a:buFont typeface="Arial"/>
              <a:buChar char="•"/>
              <a:defRPr sz="1800">
                <a:solidFill>
                  <a:schemeClr val="dk1"/>
                </a:solidFill>
                <a:latin typeface="Arial"/>
                <a:ea typeface="Arial"/>
                <a:cs typeface="Arial"/>
                <a:sym typeface="Arial"/>
              </a:defRPr>
            </a:lvl3pPr>
            <a:lvl4pPr marL="1828800" lvl="3" indent="-330200" algn="l">
              <a:lnSpc>
                <a:spcPct val="90000"/>
              </a:lnSpc>
              <a:spcBef>
                <a:spcPts val="500"/>
              </a:spcBef>
              <a:spcAft>
                <a:spcPts val="0"/>
              </a:spcAft>
              <a:buClr>
                <a:schemeClr val="dk1"/>
              </a:buClr>
              <a:buSzPts val="1600"/>
              <a:buFont typeface="Arial"/>
              <a:buChar char="－"/>
              <a:defRPr sz="1600">
                <a:solidFill>
                  <a:schemeClr val="dk1"/>
                </a:solidFill>
                <a:latin typeface="Arial"/>
                <a:ea typeface="Arial"/>
                <a:cs typeface="Arial"/>
                <a:sym typeface="Arial"/>
              </a:defRPr>
            </a:lvl4pPr>
            <a:lvl5pPr marL="2286000" lvl="4" indent="-317500" algn="l">
              <a:lnSpc>
                <a:spcPct val="90000"/>
              </a:lnSpc>
              <a:spcBef>
                <a:spcPts val="500"/>
              </a:spcBef>
              <a:spcAft>
                <a:spcPts val="0"/>
              </a:spcAft>
              <a:buClr>
                <a:schemeClr val="dk1"/>
              </a:buClr>
              <a:buSzPts val="1400"/>
              <a:buFont typeface="Arial"/>
              <a:buChar char="•"/>
              <a:defRPr sz="1400">
                <a:solidFill>
                  <a:schemeClr val="dk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5" name="Google Shape;205;p23"/>
          <p:cNvSpPr txBox="1">
            <a:spLocks noGrp="1"/>
          </p:cNvSpPr>
          <p:nvPr>
            <p:ph type="body" idx="2"/>
          </p:nvPr>
        </p:nvSpPr>
        <p:spPr>
          <a:xfrm>
            <a:off x="411892" y="966055"/>
            <a:ext cx="5572529" cy="2792298"/>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Clr>
                <a:schemeClr val="dk1"/>
              </a:buClr>
              <a:buSzPts val="2200"/>
              <a:buChar char="•"/>
              <a:defRPr sz="2200">
                <a:solidFill>
                  <a:schemeClr val="dk1"/>
                </a:solidFill>
                <a:latin typeface="Arial"/>
                <a:ea typeface="Arial"/>
                <a:cs typeface="Arial"/>
                <a:sym typeface="Arial"/>
              </a:defRPr>
            </a:lvl1pPr>
            <a:lvl2pPr marL="914400" lvl="1" indent="-355600" algn="l">
              <a:lnSpc>
                <a:spcPct val="90000"/>
              </a:lnSpc>
              <a:spcBef>
                <a:spcPts val="500"/>
              </a:spcBef>
              <a:spcAft>
                <a:spcPts val="0"/>
              </a:spcAft>
              <a:buClr>
                <a:schemeClr val="dk1"/>
              </a:buClr>
              <a:buSzPts val="2000"/>
              <a:buFont typeface="Arial"/>
              <a:buChar char="－"/>
              <a:defRPr sz="2000">
                <a:solidFill>
                  <a:schemeClr val="dk1"/>
                </a:solidFill>
                <a:latin typeface="Arial"/>
                <a:ea typeface="Arial"/>
                <a:cs typeface="Arial"/>
                <a:sym typeface="Arial"/>
              </a:defRPr>
            </a:lvl2pPr>
            <a:lvl3pPr marL="1371600" lvl="2" indent="-342900" algn="l">
              <a:lnSpc>
                <a:spcPct val="90000"/>
              </a:lnSpc>
              <a:spcBef>
                <a:spcPts val="500"/>
              </a:spcBef>
              <a:spcAft>
                <a:spcPts val="0"/>
              </a:spcAft>
              <a:buClr>
                <a:schemeClr val="dk1"/>
              </a:buClr>
              <a:buSzPts val="1800"/>
              <a:buFont typeface="Arial"/>
              <a:buChar char="•"/>
              <a:defRPr sz="1800">
                <a:solidFill>
                  <a:schemeClr val="dk1"/>
                </a:solidFill>
                <a:latin typeface="Arial"/>
                <a:ea typeface="Arial"/>
                <a:cs typeface="Arial"/>
                <a:sym typeface="Arial"/>
              </a:defRPr>
            </a:lvl3pPr>
            <a:lvl4pPr marL="1828800" lvl="3" indent="-330200" algn="l">
              <a:lnSpc>
                <a:spcPct val="90000"/>
              </a:lnSpc>
              <a:spcBef>
                <a:spcPts val="500"/>
              </a:spcBef>
              <a:spcAft>
                <a:spcPts val="0"/>
              </a:spcAft>
              <a:buClr>
                <a:schemeClr val="dk1"/>
              </a:buClr>
              <a:buSzPts val="1600"/>
              <a:buFont typeface="Arial"/>
              <a:buChar char="－"/>
              <a:defRPr sz="1600">
                <a:solidFill>
                  <a:schemeClr val="dk1"/>
                </a:solidFill>
                <a:latin typeface="Arial"/>
                <a:ea typeface="Arial"/>
                <a:cs typeface="Arial"/>
                <a:sym typeface="Arial"/>
              </a:defRPr>
            </a:lvl4pPr>
            <a:lvl5pPr marL="2286000" lvl="4" indent="-317500" algn="l">
              <a:lnSpc>
                <a:spcPct val="90000"/>
              </a:lnSpc>
              <a:spcBef>
                <a:spcPts val="500"/>
              </a:spcBef>
              <a:spcAft>
                <a:spcPts val="0"/>
              </a:spcAft>
              <a:buClr>
                <a:schemeClr val="dk1"/>
              </a:buClr>
              <a:buSzPts val="1400"/>
              <a:buFont typeface="Arial"/>
              <a:buChar char="•"/>
              <a:defRPr sz="1400">
                <a:solidFill>
                  <a:schemeClr val="dk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6" name="Google Shape;206;p23"/>
          <p:cNvSpPr txBox="1">
            <a:spLocks noGrp="1"/>
          </p:cNvSpPr>
          <p:nvPr>
            <p:ph type="ftr" idx="11"/>
          </p:nvPr>
        </p:nvSpPr>
        <p:spPr>
          <a:xfrm>
            <a:off x="411893" y="6467336"/>
            <a:ext cx="5223851" cy="31132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7" name="Google Shape;207;p23"/>
          <p:cNvSpPr txBox="1">
            <a:spLocks noGrp="1"/>
          </p:cNvSpPr>
          <p:nvPr>
            <p:ph type="sldNum" idx="12"/>
          </p:nvPr>
        </p:nvSpPr>
        <p:spPr>
          <a:xfrm>
            <a:off x="5635743" y="6467336"/>
            <a:ext cx="714877" cy="303364"/>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cxnSp>
        <p:nvCxnSpPr>
          <p:cNvPr id="208" name="Google Shape;208;p23"/>
          <p:cNvCxnSpPr/>
          <p:nvPr/>
        </p:nvCxnSpPr>
        <p:spPr>
          <a:xfrm>
            <a:off x="-16475" y="735987"/>
            <a:ext cx="12208476" cy="0"/>
          </a:xfrm>
          <a:prstGeom prst="straightConnector1">
            <a:avLst/>
          </a:prstGeom>
          <a:noFill/>
          <a:ln w="57150" cap="flat" cmpd="sng">
            <a:solidFill>
              <a:srgbClr val="C00000"/>
            </a:solidFill>
            <a:prstDash val="solid"/>
            <a:miter lim="800000"/>
            <a:headEnd type="none" w="sm" len="sm"/>
            <a:tailEnd type="none" w="sm" len="sm"/>
          </a:ln>
        </p:spPr>
      </p:cxnSp>
      <p:pic>
        <p:nvPicPr>
          <p:cNvPr id="209" name="Google Shape;209;p23"/>
          <p:cNvPicPr preferRelativeResize="0"/>
          <p:nvPr/>
        </p:nvPicPr>
        <p:blipFill rotWithShape="1">
          <a:blip r:embed="rId2">
            <a:alphaModFix/>
          </a:blip>
          <a:srcRect/>
          <a:stretch/>
        </p:blipFill>
        <p:spPr>
          <a:xfrm>
            <a:off x="10352310" y="6387401"/>
            <a:ext cx="1428001" cy="462435"/>
          </a:xfrm>
          <a:prstGeom prst="rect">
            <a:avLst/>
          </a:prstGeom>
          <a:noFill/>
          <a:ln>
            <a:noFill/>
          </a:ln>
        </p:spPr>
      </p:pic>
      <p:sp>
        <p:nvSpPr>
          <p:cNvPr id="210" name="Google Shape;210;p23"/>
          <p:cNvSpPr>
            <a:spLocks noGrp="1"/>
          </p:cNvSpPr>
          <p:nvPr>
            <p:ph type="pic" idx="3"/>
          </p:nvPr>
        </p:nvSpPr>
        <p:spPr>
          <a:xfrm>
            <a:off x="411892" y="3914031"/>
            <a:ext cx="3639123" cy="2332315"/>
          </a:xfrm>
          <a:prstGeom prst="rect">
            <a:avLst/>
          </a:prstGeom>
          <a:solidFill>
            <a:schemeClr val="accent2"/>
          </a:solidFill>
          <a:ln>
            <a:noFill/>
          </a:ln>
        </p:spPr>
      </p:sp>
      <p:sp>
        <p:nvSpPr>
          <p:cNvPr id="211" name="Google Shape;211;p23"/>
          <p:cNvSpPr>
            <a:spLocks noGrp="1"/>
          </p:cNvSpPr>
          <p:nvPr>
            <p:ph type="pic" idx="4"/>
          </p:nvPr>
        </p:nvSpPr>
        <p:spPr>
          <a:xfrm>
            <a:off x="4235248" y="3914031"/>
            <a:ext cx="3639123" cy="2332315"/>
          </a:xfrm>
          <a:prstGeom prst="rect">
            <a:avLst/>
          </a:prstGeom>
          <a:solidFill>
            <a:schemeClr val="accent2"/>
          </a:solidFill>
          <a:ln>
            <a:noFill/>
          </a:ln>
        </p:spPr>
      </p:sp>
      <p:sp>
        <p:nvSpPr>
          <p:cNvPr id="212" name="Google Shape;212;p23"/>
          <p:cNvSpPr>
            <a:spLocks noGrp="1"/>
          </p:cNvSpPr>
          <p:nvPr>
            <p:ph type="pic" idx="5"/>
          </p:nvPr>
        </p:nvSpPr>
        <p:spPr>
          <a:xfrm>
            <a:off x="8058606" y="3914031"/>
            <a:ext cx="3639123" cy="2332315"/>
          </a:xfrm>
          <a:prstGeom prst="rect">
            <a:avLst/>
          </a:prstGeom>
          <a:solidFill>
            <a:schemeClr val="accent2"/>
          </a:solidFill>
          <a:ln>
            <a:noFill/>
          </a:ln>
        </p:spPr>
      </p:sp>
    </p:spTree>
    <p:extLst>
      <p:ext uri="{BB962C8B-B14F-4D97-AF65-F5344CB8AC3E}">
        <p14:creationId xmlns:p14="http://schemas.microsoft.com/office/powerpoint/2010/main" val="32934054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Questions Slide">
  <p:cSld name="Questions Slide">
    <p:spTree>
      <p:nvGrpSpPr>
        <p:cNvPr id="1" name="Shape 213"/>
        <p:cNvGrpSpPr/>
        <p:nvPr/>
      </p:nvGrpSpPr>
      <p:grpSpPr>
        <a:xfrm>
          <a:off x="0" y="0"/>
          <a:ext cx="0" cy="0"/>
          <a:chOff x="0" y="0"/>
          <a:chExt cx="0" cy="0"/>
        </a:xfrm>
      </p:grpSpPr>
      <p:pic>
        <p:nvPicPr>
          <p:cNvPr id="214" name="Google Shape;214;p24"/>
          <p:cNvPicPr preferRelativeResize="0"/>
          <p:nvPr/>
        </p:nvPicPr>
        <p:blipFill rotWithShape="1">
          <a:blip r:embed="rId2">
            <a:alphaModFix/>
          </a:blip>
          <a:srcRect/>
          <a:stretch/>
        </p:blipFill>
        <p:spPr>
          <a:xfrm>
            <a:off x="-212271" y="2866618"/>
            <a:ext cx="4317562" cy="4317562"/>
          </a:xfrm>
          <a:prstGeom prst="rect">
            <a:avLst/>
          </a:prstGeom>
          <a:noFill/>
          <a:ln>
            <a:noFill/>
          </a:ln>
        </p:spPr>
      </p:pic>
      <p:pic>
        <p:nvPicPr>
          <p:cNvPr id="215" name="Google Shape;215;p24"/>
          <p:cNvPicPr preferRelativeResize="0"/>
          <p:nvPr/>
        </p:nvPicPr>
        <p:blipFill rotWithShape="1">
          <a:blip r:embed="rId3">
            <a:alphaModFix/>
          </a:blip>
          <a:srcRect/>
          <a:stretch/>
        </p:blipFill>
        <p:spPr>
          <a:xfrm>
            <a:off x="0" y="0"/>
            <a:ext cx="12192000" cy="1282700"/>
          </a:xfrm>
          <a:prstGeom prst="rect">
            <a:avLst/>
          </a:prstGeom>
          <a:noFill/>
          <a:ln>
            <a:noFill/>
          </a:ln>
        </p:spPr>
      </p:pic>
      <p:sp>
        <p:nvSpPr>
          <p:cNvPr id="216" name="Google Shape;216;p24"/>
          <p:cNvSpPr txBox="1">
            <a:spLocks noGrp="1"/>
          </p:cNvSpPr>
          <p:nvPr>
            <p:ph type="ctrTitle"/>
          </p:nvPr>
        </p:nvSpPr>
        <p:spPr>
          <a:xfrm>
            <a:off x="443181" y="505595"/>
            <a:ext cx="6986319" cy="61783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000"/>
              <a:buFont typeface="Arial"/>
              <a:buNone/>
              <a:defRPr sz="3000" b="1" cap="none">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7" name="Google Shape;217;p24"/>
          <p:cNvSpPr txBox="1">
            <a:spLocks noGrp="1"/>
          </p:cNvSpPr>
          <p:nvPr>
            <p:ph type="dt" idx="10"/>
          </p:nvPr>
        </p:nvSpPr>
        <p:spPr>
          <a:xfrm>
            <a:off x="4760743" y="6341667"/>
            <a:ext cx="320812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8" name="Google Shape;218;p24"/>
          <p:cNvSpPr txBox="1">
            <a:spLocks noGrp="1"/>
          </p:cNvSpPr>
          <p:nvPr>
            <p:ph type="body" idx="1"/>
          </p:nvPr>
        </p:nvSpPr>
        <p:spPr>
          <a:xfrm>
            <a:off x="7510538" y="145564"/>
            <a:ext cx="4360333" cy="66110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1400"/>
              <a:buFont typeface="Arial"/>
              <a:buNone/>
              <a:defRPr sz="1400" b="1">
                <a:solidFill>
                  <a:schemeClr val="accent6"/>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19" name="Google Shape;219;p24"/>
          <p:cNvPicPr preferRelativeResize="0"/>
          <p:nvPr/>
        </p:nvPicPr>
        <p:blipFill rotWithShape="1">
          <a:blip r:embed="rId4">
            <a:alphaModFix/>
          </a:blip>
          <a:srcRect/>
          <a:stretch/>
        </p:blipFill>
        <p:spPr>
          <a:xfrm>
            <a:off x="443181" y="6178121"/>
            <a:ext cx="1948205" cy="630895"/>
          </a:xfrm>
          <a:prstGeom prst="rect">
            <a:avLst/>
          </a:prstGeom>
          <a:noFill/>
          <a:ln>
            <a:noFill/>
          </a:ln>
        </p:spPr>
      </p:pic>
      <p:pic>
        <p:nvPicPr>
          <p:cNvPr id="220" name="Google Shape;220;p24"/>
          <p:cNvPicPr preferRelativeResize="0"/>
          <p:nvPr/>
        </p:nvPicPr>
        <p:blipFill rotWithShape="1">
          <a:blip r:embed="rId5">
            <a:alphaModFix/>
          </a:blip>
          <a:srcRect/>
          <a:stretch/>
        </p:blipFill>
        <p:spPr>
          <a:xfrm>
            <a:off x="9511392" y="6434371"/>
            <a:ext cx="1622935" cy="272421"/>
          </a:xfrm>
          <a:prstGeom prst="rect">
            <a:avLst/>
          </a:prstGeom>
          <a:noFill/>
          <a:ln>
            <a:noFill/>
          </a:ln>
        </p:spPr>
      </p:pic>
      <p:pic>
        <p:nvPicPr>
          <p:cNvPr id="221" name="Google Shape;221;p24"/>
          <p:cNvPicPr preferRelativeResize="0"/>
          <p:nvPr/>
        </p:nvPicPr>
        <p:blipFill rotWithShape="1">
          <a:blip r:embed="rId6">
            <a:alphaModFix/>
          </a:blip>
          <a:srcRect/>
          <a:stretch/>
        </p:blipFill>
        <p:spPr>
          <a:xfrm>
            <a:off x="11364686" y="6425551"/>
            <a:ext cx="506186" cy="339956"/>
          </a:xfrm>
          <a:prstGeom prst="rect">
            <a:avLst/>
          </a:prstGeom>
          <a:noFill/>
          <a:ln>
            <a:noFill/>
          </a:ln>
        </p:spPr>
      </p:pic>
      <p:sp>
        <p:nvSpPr>
          <p:cNvPr id="222" name="Google Shape;222;p24"/>
          <p:cNvSpPr>
            <a:spLocks noGrp="1"/>
          </p:cNvSpPr>
          <p:nvPr>
            <p:ph type="pic" idx="2"/>
          </p:nvPr>
        </p:nvSpPr>
        <p:spPr>
          <a:xfrm>
            <a:off x="6572250" y="1720850"/>
            <a:ext cx="5619750" cy="3840163"/>
          </a:xfrm>
          <a:prstGeom prst="rect">
            <a:avLst/>
          </a:prstGeom>
          <a:solidFill>
            <a:schemeClr val="accent2"/>
          </a:solidFill>
          <a:ln>
            <a:noFill/>
          </a:ln>
        </p:spPr>
      </p:sp>
      <p:sp>
        <p:nvSpPr>
          <p:cNvPr id="223" name="Google Shape;223;p24"/>
          <p:cNvSpPr txBox="1">
            <a:spLocks noGrp="1"/>
          </p:cNvSpPr>
          <p:nvPr>
            <p:ph type="body" idx="3"/>
          </p:nvPr>
        </p:nvSpPr>
        <p:spPr>
          <a:xfrm>
            <a:off x="7510539" y="847492"/>
            <a:ext cx="4360333" cy="27594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C00000"/>
              </a:buClr>
              <a:buSzPts val="1200"/>
              <a:buFont typeface="Arial"/>
              <a:buNone/>
              <a:defRPr sz="1200">
                <a:solidFill>
                  <a:srgbClr val="C00000"/>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4" name="Google Shape;224;p24"/>
          <p:cNvSpPr txBox="1">
            <a:spLocks noGrp="1"/>
          </p:cNvSpPr>
          <p:nvPr>
            <p:ph type="body" idx="4"/>
          </p:nvPr>
        </p:nvSpPr>
        <p:spPr>
          <a:xfrm>
            <a:off x="424849" y="1726357"/>
            <a:ext cx="5894308" cy="3834656"/>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Clr>
                <a:schemeClr val="accent1"/>
              </a:buClr>
              <a:buSzPts val="2200"/>
              <a:buFont typeface="Arial"/>
              <a:buChar char="•"/>
              <a:defRPr sz="2200">
                <a:solidFill>
                  <a:schemeClr val="accent1"/>
                </a:solidFill>
              </a:defRPr>
            </a:lvl1pPr>
            <a:lvl2pPr marL="914400" lvl="1" indent="-368300" algn="l">
              <a:lnSpc>
                <a:spcPct val="90000"/>
              </a:lnSpc>
              <a:spcBef>
                <a:spcPts val="500"/>
              </a:spcBef>
              <a:spcAft>
                <a:spcPts val="0"/>
              </a:spcAft>
              <a:buClr>
                <a:schemeClr val="accent1"/>
              </a:buClr>
              <a:buSzPts val="2200"/>
              <a:buFont typeface="Arial"/>
              <a:buChar char="－"/>
              <a:defRPr sz="2200">
                <a:solidFill>
                  <a:schemeClr val="accent1"/>
                </a:solidFill>
              </a:defRPr>
            </a:lvl2pPr>
            <a:lvl3pPr marL="1371600" lvl="2" indent="-368300" algn="l">
              <a:lnSpc>
                <a:spcPct val="90000"/>
              </a:lnSpc>
              <a:spcBef>
                <a:spcPts val="500"/>
              </a:spcBef>
              <a:spcAft>
                <a:spcPts val="0"/>
              </a:spcAft>
              <a:buClr>
                <a:schemeClr val="accent1"/>
              </a:buClr>
              <a:buSzPts val="2200"/>
              <a:buFont typeface="Arial"/>
              <a:buChar char="•"/>
              <a:defRPr sz="2200">
                <a:solidFill>
                  <a:schemeClr val="accent1"/>
                </a:solidFill>
              </a:defRPr>
            </a:lvl3pPr>
            <a:lvl4pPr marL="1828800" lvl="3" indent="-368300" algn="l">
              <a:lnSpc>
                <a:spcPct val="90000"/>
              </a:lnSpc>
              <a:spcBef>
                <a:spcPts val="500"/>
              </a:spcBef>
              <a:spcAft>
                <a:spcPts val="0"/>
              </a:spcAft>
              <a:buClr>
                <a:schemeClr val="accent1"/>
              </a:buClr>
              <a:buSzPts val="2200"/>
              <a:buFont typeface="Arial"/>
              <a:buChar char="－"/>
              <a:defRPr sz="2200">
                <a:solidFill>
                  <a:schemeClr val="accent1"/>
                </a:solidFill>
              </a:defRPr>
            </a:lvl4pPr>
            <a:lvl5pPr marL="2286000" lvl="4" indent="-368300" algn="l">
              <a:lnSpc>
                <a:spcPct val="90000"/>
              </a:lnSpc>
              <a:spcBef>
                <a:spcPts val="500"/>
              </a:spcBef>
              <a:spcAft>
                <a:spcPts val="0"/>
              </a:spcAft>
              <a:buClr>
                <a:schemeClr val="accent1"/>
              </a:buClr>
              <a:buSzPts val="2200"/>
              <a:buFont typeface="Arial"/>
              <a:buChar char="•"/>
              <a:defRPr sz="220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2922323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25"/>
        <p:cNvGrpSpPr/>
        <p:nvPr/>
      </p:nvGrpSpPr>
      <p:grpSpPr>
        <a:xfrm>
          <a:off x="0" y="0"/>
          <a:ext cx="0" cy="0"/>
          <a:chOff x="0" y="0"/>
          <a:chExt cx="0" cy="0"/>
        </a:xfrm>
      </p:grpSpPr>
      <p:sp>
        <p:nvSpPr>
          <p:cNvPr id="226" name="Google Shape;226;p25"/>
          <p:cNvSpPr txBox="1">
            <a:spLocks noGrp="1"/>
          </p:cNvSpPr>
          <p:nvPr>
            <p:ph type="title"/>
          </p:nvPr>
        </p:nvSpPr>
        <p:spPr>
          <a:xfrm>
            <a:off x="415600" y="593367"/>
            <a:ext cx="11360800" cy="763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33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7" name="Google Shape;227;p25"/>
          <p:cNvSpPr txBox="1">
            <a:spLocks noGrp="1"/>
          </p:cNvSpPr>
          <p:nvPr>
            <p:ph type="body" idx="1"/>
          </p:nvPr>
        </p:nvSpPr>
        <p:spPr>
          <a:xfrm>
            <a:off x="415600" y="1536633"/>
            <a:ext cx="11360800" cy="45552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1067"/>
              </a:spcBef>
              <a:spcAft>
                <a:spcPts val="0"/>
              </a:spcAft>
              <a:buClr>
                <a:schemeClr val="dk1"/>
              </a:buClr>
              <a:buSzPts val="2100"/>
              <a:buChar char="•"/>
              <a:defRPr/>
            </a:lvl1pPr>
            <a:lvl2pPr marL="914400" lvl="1" indent="-342900" algn="l">
              <a:lnSpc>
                <a:spcPct val="90000"/>
              </a:lnSpc>
              <a:spcBef>
                <a:spcPts val="533"/>
              </a:spcBef>
              <a:spcAft>
                <a:spcPts val="0"/>
              </a:spcAft>
              <a:buClr>
                <a:schemeClr val="dk1"/>
              </a:buClr>
              <a:buSzPts val="1800"/>
              <a:buChar char="•"/>
              <a:defRPr/>
            </a:lvl2pPr>
            <a:lvl3pPr marL="1371600" lvl="2" indent="-323850" algn="l">
              <a:lnSpc>
                <a:spcPct val="90000"/>
              </a:lnSpc>
              <a:spcBef>
                <a:spcPts val="533"/>
              </a:spcBef>
              <a:spcAft>
                <a:spcPts val="0"/>
              </a:spcAft>
              <a:buClr>
                <a:schemeClr val="dk1"/>
              </a:buClr>
              <a:buSzPts val="1500"/>
              <a:buChar char="•"/>
              <a:defRPr/>
            </a:lvl3pPr>
            <a:lvl4pPr marL="1828800" lvl="3" indent="-317500" algn="l">
              <a:lnSpc>
                <a:spcPct val="90000"/>
              </a:lnSpc>
              <a:spcBef>
                <a:spcPts val="533"/>
              </a:spcBef>
              <a:spcAft>
                <a:spcPts val="0"/>
              </a:spcAft>
              <a:buClr>
                <a:schemeClr val="dk1"/>
              </a:buClr>
              <a:buSzPts val="1400"/>
              <a:buChar char="•"/>
              <a:defRPr/>
            </a:lvl4pPr>
            <a:lvl5pPr marL="2286000" lvl="4" indent="-317500" algn="l">
              <a:lnSpc>
                <a:spcPct val="90000"/>
              </a:lnSpc>
              <a:spcBef>
                <a:spcPts val="533"/>
              </a:spcBef>
              <a:spcAft>
                <a:spcPts val="0"/>
              </a:spcAft>
              <a:buClr>
                <a:schemeClr val="dk1"/>
              </a:buClr>
              <a:buSzPts val="1400"/>
              <a:buChar char="•"/>
              <a:defRPr/>
            </a:lvl5pPr>
            <a:lvl6pPr marL="2743200" lvl="5" indent="-317500" algn="l">
              <a:lnSpc>
                <a:spcPct val="90000"/>
              </a:lnSpc>
              <a:spcBef>
                <a:spcPts val="533"/>
              </a:spcBef>
              <a:spcAft>
                <a:spcPts val="0"/>
              </a:spcAft>
              <a:buClr>
                <a:schemeClr val="dk1"/>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endParaRPr/>
          </a:p>
        </p:txBody>
      </p:sp>
      <p:sp>
        <p:nvSpPr>
          <p:cNvPr id="228" name="Google Shape;228;p25"/>
          <p:cNvSpPr txBox="1"/>
          <p:nvPr/>
        </p:nvSpPr>
        <p:spPr>
          <a:xfrm>
            <a:off x="2914400" y="6427200"/>
            <a:ext cx="6771600" cy="430847"/>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chemeClr val="dk1"/>
              </a:buClr>
              <a:buSzPts val="1200"/>
              <a:buFont typeface="Helvetica Neue"/>
              <a:buNone/>
            </a:pPr>
            <a:r>
              <a:rPr lang="en-US" sz="1200" b="0" i="0" u="none" strike="noStrike" cap="none">
                <a:solidFill>
                  <a:schemeClr val="dk1"/>
                </a:solidFill>
                <a:latin typeface="Helvetica Neue"/>
                <a:ea typeface="Helvetica Neue"/>
                <a:cs typeface="Helvetica Neue"/>
                <a:sym typeface="Helvetica Neue"/>
              </a:rPr>
              <a:t>David Lawrence  -- ECCE Computing Model  -- Dec. 9, 2021  --  Streaming Readout IX</a:t>
            </a:r>
            <a:endParaRPr sz="1200" b="0" i="0" u="none" strike="noStrike" cap="none">
              <a:solidFill>
                <a:schemeClr val="dk1"/>
              </a:solidFill>
              <a:latin typeface="Helvetica Neue"/>
              <a:ea typeface="Helvetica Neue"/>
              <a:cs typeface="Helvetica Neue"/>
              <a:sym typeface="Helvetica Neue"/>
            </a:endParaRPr>
          </a:p>
        </p:txBody>
      </p:sp>
      <p:sp>
        <p:nvSpPr>
          <p:cNvPr id="229" name="Google Shape;229;p25"/>
          <p:cNvSpPr txBox="1">
            <a:spLocks noGrp="1"/>
          </p:cNvSpPr>
          <p:nvPr>
            <p:ph type="sldNum" idx="12"/>
          </p:nvPr>
        </p:nvSpPr>
        <p:spPr>
          <a:xfrm>
            <a:off x="10928744" y="6271489"/>
            <a:ext cx="731600" cy="5248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30" name="Google Shape;230;p25"/>
          <p:cNvSpPr txBox="1"/>
          <p:nvPr/>
        </p:nvSpPr>
        <p:spPr>
          <a:xfrm>
            <a:off x="11554367" y="6320233"/>
            <a:ext cx="536000" cy="430847"/>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888888"/>
              </a:buClr>
              <a:buSzPts val="1200"/>
              <a:buFont typeface="Helvetica Neue"/>
              <a:buNone/>
            </a:pPr>
            <a:r>
              <a:rPr lang="en-US" sz="1200" b="0" i="0" u="none" strike="noStrike" cap="none">
                <a:solidFill>
                  <a:srgbClr val="888888"/>
                </a:solidFill>
                <a:latin typeface="Helvetica Neue"/>
                <a:ea typeface="Helvetica Neue"/>
                <a:cs typeface="Helvetica Neue"/>
                <a:sym typeface="Helvetica Neue"/>
              </a:rPr>
              <a:t>/ 13</a:t>
            </a:r>
            <a:endParaRPr sz="1200" b="0" i="0" u="none" strike="noStrike" cap="none">
              <a:solidFill>
                <a:srgbClr val="888888"/>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1596810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标题和内容" type="obj">
  <p:cSld name="标题和内容">
    <p:spTree>
      <p:nvGrpSpPr>
        <p:cNvPr id="1" name="Shape 231"/>
        <p:cNvGrpSpPr/>
        <p:nvPr/>
      </p:nvGrpSpPr>
      <p:grpSpPr>
        <a:xfrm>
          <a:off x="0" y="0"/>
          <a:ext cx="0" cy="0"/>
          <a:chOff x="0" y="0"/>
          <a:chExt cx="0" cy="0"/>
        </a:xfrm>
      </p:grpSpPr>
      <p:sp>
        <p:nvSpPr>
          <p:cNvPr id="232" name="Google Shape;232;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3" name="Google Shape;233;p26"/>
          <p:cNvSpPr txBox="1">
            <a:spLocks noGrp="1"/>
          </p:cNvSpPr>
          <p:nvPr>
            <p:ph type="dt" idx="10"/>
          </p:nvPr>
        </p:nvSpPr>
        <p:spPr>
          <a:xfrm>
            <a:off x="8737600" y="6407944"/>
            <a:ext cx="2792096" cy="36576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4" name="Google Shape;234;p26"/>
          <p:cNvSpPr txBox="1">
            <a:spLocks noGrp="1"/>
          </p:cNvSpPr>
          <p:nvPr>
            <p:ph type="ftr" idx="11"/>
          </p:nvPr>
        </p:nvSpPr>
        <p:spPr>
          <a:xfrm>
            <a:off x="5994401" y="6407945"/>
            <a:ext cx="27432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5" name="Google Shape;235;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36" name="Google Shape;236;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03757379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5AB34-511A-FD0A-45FB-B3D367E76A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947CD7-C734-21F6-81DC-8290AD7215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45552A-C9A1-3B8D-7A2D-F5441EEA6A8E}"/>
              </a:ext>
            </a:extLst>
          </p:cNvPr>
          <p:cNvSpPr>
            <a:spLocks noGrp="1"/>
          </p:cNvSpPr>
          <p:nvPr>
            <p:ph type="dt" sz="half" idx="10"/>
          </p:nvPr>
        </p:nvSpPr>
        <p:spPr/>
        <p:txBody>
          <a:bodyPr/>
          <a:lstStyle/>
          <a:p>
            <a:r>
              <a:rPr lang="en-US"/>
              <a:t>10/6/2025</a:t>
            </a:r>
          </a:p>
        </p:txBody>
      </p:sp>
      <p:sp>
        <p:nvSpPr>
          <p:cNvPr id="5" name="Footer Placeholder 4">
            <a:extLst>
              <a:ext uri="{FF2B5EF4-FFF2-40B4-BE49-F238E27FC236}">
                <a16:creationId xmlns:a16="http://schemas.microsoft.com/office/drawing/2014/main" id="{4207893C-2C1F-EBE1-FB9B-B608C68488F9}"/>
              </a:ext>
            </a:extLst>
          </p:cNvPr>
          <p:cNvSpPr>
            <a:spLocks noGrp="1"/>
          </p:cNvSpPr>
          <p:nvPr>
            <p:ph type="ftr" sz="quarter" idx="11"/>
          </p:nvPr>
        </p:nvSpPr>
        <p:spPr/>
        <p:txBody>
          <a:bodyPr/>
          <a:lstStyle/>
          <a:p>
            <a:r>
              <a:rPr lang="en-US"/>
              <a:t>ePIC Software and Computing Review</a:t>
            </a:r>
          </a:p>
        </p:txBody>
      </p:sp>
      <p:sp>
        <p:nvSpPr>
          <p:cNvPr id="6" name="Slide Number Placeholder 5">
            <a:extLst>
              <a:ext uri="{FF2B5EF4-FFF2-40B4-BE49-F238E27FC236}">
                <a16:creationId xmlns:a16="http://schemas.microsoft.com/office/drawing/2014/main" id="{4D856ED7-D41B-2D16-06CA-A7C673BE3CC3}"/>
              </a:ext>
            </a:extLst>
          </p:cNvPr>
          <p:cNvSpPr>
            <a:spLocks noGrp="1"/>
          </p:cNvSpPr>
          <p:nvPr>
            <p:ph type="sldNum" sz="quarter" idx="12"/>
          </p:nvPr>
        </p:nvSpPr>
        <p:spPr/>
        <p:txBody>
          <a:bodyPr/>
          <a:lstStyle/>
          <a:p>
            <a:fld id="{00A14187-AF44-4271-AA62-1C5C376B8E74}" type="slidenum">
              <a:rPr lang="en-US" smtClean="0"/>
              <a:t>‹#›</a:t>
            </a:fld>
            <a:endParaRPr lang="en-US"/>
          </a:p>
        </p:txBody>
      </p:sp>
    </p:spTree>
    <p:extLst>
      <p:ext uri="{BB962C8B-B14F-4D97-AF65-F5344CB8AC3E}">
        <p14:creationId xmlns:p14="http://schemas.microsoft.com/office/powerpoint/2010/main" val="422039141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EBA92-7908-1273-E767-7B2A32132E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54B9B4-47EF-CC1D-C064-45CA347A2E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C63157-7AFE-02D8-18E0-37EED59654C4}"/>
              </a:ext>
            </a:extLst>
          </p:cNvPr>
          <p:cNvSpPr>
            <a:spLocks noGrp="1"/>
          </p:cNvSpPr>
          <p:nvPr>
            <p:ph type="dt" sz="half" idx="10"/>
          </p:nvPr>
        </p:nvSpPr>
        <p:spPr/>
        <p:txBody>
          <a:bodyPr/>
          <a:lstStyle/>
          <a:p>
            <a:r>
              <a:rPr lang="en-US"/>
              <a:t>10/6/2025</a:t>
            </a:r>
          </a:p>
        </p:txBody>
      </p:sp>
      <p:sp>
        <p:nvSpPr>
          <p:cNvPr id="5" name="Footer Placeholder 4">
            <a:extLst>
              <a:ext uri="{FF2B5EF4-FFF2-40B4-BE49-F238E27FC236}">
                <a16:creationId xmlns:a16="http://schemas.microsoft.com/office/drawing/2014/main" id="{2A3DEC48-4944-1100-0E64-1C1DB3CCDB24}"/>
              </a:ext>
            </a:extLst>
          </p:cNvPr>
          <p:cNvSpPr>
            <a:spLocks noGrp="1"/>
          </p:cNvSpPr>
          <p:nvPr>
            <p:ph type="ftr" sz="quarter" idx="11"/>
          </p:nvPr>
        </p:nvSpPr>
        <p:spPr/>
        <p:txBody>
          <a:bodyPr/>
          <a:lstStyle/>
          <a:p>
            <a:r>
              <a:rPr lang="en-US"/>
              <a:t>ePIC Software and Computing Review</a:t>
            </a:r>
          </a:p>
        </p:txBody>
      </p:sp>
      <p:sp>
        <p:nvSpPr>
          <p:cNvPr id="6" name="Slide Number Placeholder 5">
            <a:extLst>
              <a:ext uri="{FF2B5EF4-FFF2-40B4-BE49-F238E27FC236}">
                <a16:creationId xmlns:a16="http://schemas.microsoft.com/office/drawing/2014/main" id="{4060AB3E-0CF0-B66D-CA0A-3C4AA0A736C3}"/>
              </a:ext>
            </a:extLst>
          </p:cNvPr>
          <p:cNvSpPr>
            <a:spLocks noGrp="1"/>
          </p:cNvSpPr>
          <p:nvPr>
            <p:ph type="sldNum" sz="quarter" idx="12"/>
          </p:nvPr>
        </p:nvSpPr>
        <p:spPr/>
        <p:txBody>
          <a:bodyPr/>
          <a:lstStyle/>
          <a:p>
            <a:fld id="{00A14187-AF44-4271-AA62-1C5C376B8E74}" type="slidenum">
              <a:rPr lang="en-US" smtClean="0"/>
              <a:t>‹#›</a:t>
            </a:fld>
            <a:endParaRPr lang="en-US"/>
          </a:p>
        </p:txBody>
      </p:sp>
    </p:spTree>
    <p:extLst>
      <p:ext uri="{BB962C8B-B14F-4D97-AF65-F5344CB8AC3E}">
        <p14:creationId xmlns:p14="http://schemas.microsoft.com/office/powerpoint/2010/main" val="41795543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69262-B510-C432-D04D-8499F967DC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A94D96B-5635-2E89-C26B-ACC811BE17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62199A-CBEA-7765-2943-D1FF7675EA1A}"/>
              </a:ext>
            </a:extLst>
          </p:cNvPr>
          <p:cNvSpPr>
            <a:spLocks noGrp="1"/>
          </p:cNvSpPr>
          <p:nvPr>
            <p:ph type="dt" sz="half" idx="10"/>
          </p:nvPr>
        </p:nvSpPr>
        <p:spPr/>
        <p:txBody>
          <a:bodyPr/>
          <a:lstStyle/>
          <a:p>
            <a:r>
              <a:rPr lang="en-US"/>
              <a:t>10/6/2025</a:t>
            </a:r>
          </a:p>
        </p:txBody>
      </p:sp>
      <p:sp>
        <p:nvSpPr>
          <p:cNvPr id="5" name="Footer Placeholder 4">
            <a:extLst>
              <a:ext uri="{FF2B5EF4-FFF2-40B4-BE49-F238E27FC236}">
                <a16:creationId xmlns:a16="http://schemas.microsoft.com/office/drawing/2014/main" id="{2B8D99E3-67B5-E122-9252-424B616A7BB5}"/>
              </a:ext>
            </a:extLst>
          </p:cNvPr>
          <p:cNvSpPr>
            <a:spLocks noGrp="1"/>
          </p:cNvSpPr>
          <p:nvPr>
            <p:ph type="ftr" sz="quarter" idx="11"/>
          </p:nvPr>
        </p:nvSpPr>
        <p:spPr/>
        <p:txBody>
          <a:bodyPr/>
          <a:lstStyle/>
          <a:p>
            <a:r>
              <a:rPr lang="en-US"/>
              <a:t>ePIC Software and Computing Review</a:t>
            </a:r>
          </a:p>
        </p:txBody>
      </p:sp>
      <p:sp>
        <p:nvSpPr>
          <p:cNvPr id="6" name="Slide Number Placeholder 5">
            <a:extLst>
              <a:ext uri="{FF2B5EF4-FFF2-40B4-BE49-F238E27FC236}">
                <a16:creationId xmlns:a16="http://schemas.microsoft.com/office/drawing/2014/main" id="{442C15FD-16DF-FC3D-4F1B-9BFF1310DA51}"/>
              </a:ext>
            </a:extLst>
          </p:cNvPr>
          <p:cNvSpPr>
            <a:spLocks noGrp="1"/>
          </p:cNvSpPr>
          <p:nvPr>
            <p:ph type="sldNum" sz="quarter" idx="12"/>
          </p:nvPr>
        </p:nvSpPr>
        <p:spPr/>
        <p:txBody>
          <a:bodyPr/>
          <a:lstStyle/>
          <a:p>
            <a:fld id="{00A14187-AF44-4271-AA62-1C5C376B8E74}" type="slidenum">
              <a:rPr lang="en-US" smtClean="0"/>
              <a:t>‹#›</a:t>
            </a:fld>
            <a:endParaRPr lang="en-US"/>
          </a:p>
        </p:txBody>
      </p:sp>
    </p:spTree>
    <p:extLst>
      <p:ext uri="{BB962C8B-B14F-4D97-AF65-F5344CB8AC3E}">
        <p14:creationId xmlns:p14="http://schemas.microsoft.com/office/powerpoint/2010/main" val="69551818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D5E06-5C5A-4089-57EC-176D40AC42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BF8A1A-0A38-BD51-B130-3E61C224E7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58B401-440A-2CFD-4FAD-13FC6AC691E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EFB9E2-BA7B-0D56-B8F3-60E2AB38DDBD}"/>
              </a:ext>
            </a:extLst>
          </p:cNvPr>
          <p:cNvSpPr>
            <a:spLocks noGrp="1"/>
          </p:cNvSpPr>
          <p:nvPr>
            <p:ph type="dt" sz="half" idx="10"/>
          </p:nvPr>
        </p:nvSpPr>
        <p:spPr/>
        <p:txBody>
          <a:bodyPr/>
          <a:lstStyle/>
          <a:p>
            <a:r>
              <a:rPr lang="en-US"/>
              <a:t>10/6/2025</a:t>
            </a:r>
          </a:p>
        </p:txBody>
      </p:sp>
      <p:sp>
        <p:nvSpPr>
          <p:cNvPr id="6" name="Footer Placeholder 5">
            <a:extLst>
              <a:ext uri="{FF2B5EF4-FFF2-40B4-BE49-F238E27FC236}">
                <a16:creationId xmlns:a16="http://schemas.microsoft.com/office/drawing/2014/main" id="{46B24088-5AEC-4DA0-5C47-F543B1B489C4}"/>
              </a:ext>
            </a:extLst>
          </p:cNvPr>
          <p:cNvSpPr>
            <a:spLocks noGrp="1"/>
          </p:cNvSpPr>
          <p:nvPr>
            <p:ph type="ftr" sz="quarter" idx="11"/>
          </p:nvPr>
        </p:nvSpPr>
        <p:spPr/>
        <p:txBody>
          <a:bodyPr/>
          <a:lstStyle/>
          <a:p>
            <a:r>
              <a:rPr lang="en-US"/>
              <a:t>ePIC Software and Computing Review</a:t>
            </a:r>
          </a:p>
        </p:txBody>
      </p:sp>
      <p:sp>
        <p:nvSpPr>
          <p:cNvPr id="7" name="Slide Number Placeholder 6">
            <a:extLst>
              <a:ext uri="{FF2B5EF4-FFF2-40B4-BE49-F238E27FC236}">
                <a16:creationId xmlns:a16="http://schemas.microsoft.com/office/drawing/2014/main" id="{CB1F257F-693C-3229-7620-D94FA6D81377}"/>
              </a:ext>
            </a:extLst>
          </p:cNvPr>
          <p:cNvSpPr>
            <a:spLocks noGrp="1"/>
          </p:cNvSpPr>
          <p:nvPr>
            <p:ph type="sldNum" sz="quarter" idx="12"/>
          </p:nvPr>
        </p:nvSpPr>
        <p:spPr/>
        <p:txBody>
          <a:bodyPr/>
          <a:lstStyle/>
          <a:p>
            <a:fld id="{00A14187-AF44-4271-AA62-1C5C376B8E74}" type="slidenum">
              <a:rPr lang="en-US" smtClean="0"/>
              <a:t>‹#›</a:t>
            </a:fld>
            <a:endParaRPr lang="en-US"/>
          </a:p>
        </p:txBody>
      </p:sp>
    </p:spTree>
    <p:extLst>
      <p:ext uri="{BB962C8B-B14F-4D97-AF65-F5344CB8AC3E}">
        <p14:creationId xmlns:p14="http://schemas.microsoft.com/office/powerpoint/2010/main" val="3200441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10.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1.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109.xml"/><Relationship Id="rId7" Type="http://schemas.openxmlformats.org/officeDocument/2006/relationships/theme" Target="../theme/theme12.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5" Type="http://schemas.openxmlformats.org/officeDocument/2006/relationships/slideLayout" Target="../slideLayouts/slideLayout111.xml"/><Relationship Id="rId4" Type="http://schemas.openxmlformats.org/officeDocument/2006/relationships/slideLayout" Target="../slideLayouts/slideLayout110.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64.xml"/><Relationship Id="rId7" Type="http://schemas.openxmlformats.org/officeDocument/2006/relationships/theme" Target="../theme/theme7.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5" Type="http://schemas.openxmlformats.org/officeDocument/2006/relationships/slideLayout" Target="../slideLayouts/slideLayout66.xml"/><Relationship Id="rId4"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image" Target="../media/image2.jpeg"/><Relationship Id="rId5" Type="http://schemas.openxmlformats.org/officeDocument/2006/relationships/theme" Target="../theme/theme8.xml"/><Relationship Id="rId4" Type="http://schemas.openxmlformats.org/officeDocument/2006/relationships/slideLayout" Target="../slideLayouts/slideLayout7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EC1EDF-F53A-8614-E2FA-B871C30536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505D3D-7C3F-7375-EC7E-52A2761C92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C25882-7DBE-EFFF-5353-4511D27DB6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12/5/2025</a:t>
            </a:r>
          </a:p>
        </p:txBody>
      </p:sp>
      <p:sp>
        <p:nvSpPr>
          <p:cNvPr id="5" name="Footer Placeholder 4">
            <a:extLst>
              <a:ext uri="{FF2B5EF4-FFF2-40B4-BE49-F238E27FC236}">
                <a16:creationId xmlns:a16="http://schemas.microsoft.com/office/drawing/2014/main" id="{88290A07-1EA6-5554-A455-D032D0D07E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ePIC General Meeting</a:t>
            </a:r>
          </a:p>
        </p:txBody>
      </p:sp>
      <p:sp>
        <p:nvSpPr>
          <p:cNvPr id="6" name="Slide Number Placeholder 5">
            <a:extLst>
              <a:ext uri="{FF2B5EF4-FFF2-40B4-BE49-F238E27FC236}">
                <a16:creationId xmlns:a16="http://schemas.microsoft.com/office/drawing/2014/main" id="{4676ABC7-A4A4-DA95-22A1-6A8E3308C4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8949A8-7CCD-4D90-AA9A-1451BFC6FB3A}" type="slidenum">
              <a:rPr lang="en-US" smtClean="0"/>
              <a:t>‹#›</a:t>
            </a:fld>
            <a:endParaRPr lang="en-US"/>
          </a:p>
        </p:txBody>
      </p:sp>
    </p:spTree>
    <p:extLst>
      <p:ext uri="{BB962C8B-B14F-4D97-AF65-F5344CB8AC3E}">
        <p14:creationId xmlns:p14="http://schemas.microsoft.com/office/powerpoint/2010/main" val="21421641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3"/>
        <p:cNvGrpSpPr/>
        <p:nvPr/>
      </p:nvGrpSpPr>
      <p:grpSpPr>
        <a:xfrm>
          <a:off x="0" y="0"/>
          <a:ext cx="0" cy="0"/>
          <a:chOff x="0" y="0"/>
          <a:chExt cx="0" cy="0"/>
        </a:xfrm>
      </p:grpSpPr>
      <p:sp>
        <p:nvSpPr>
          <p:cNvPr id="124" name="Google Shape;124;p1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5" name="Google Shape;125;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6" name="Google Shape;126;p1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27" name="Google Shape;127;p1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28" name="Google Shape;128;p1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75166504"/>
      </p:ext>
    </p:extLst>
  </p:cSld>
  <p:clrMap bg1="lt1" tx1="dk1" bg2="dk2"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EBB4CE-BDD6-0140-7004-520D4D62AC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65F9E5-1D88-D574-889C-49955B5818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39A1C8-C595-E3AC-0813-004238830A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10/6/2025</a:t>
            </a:r>
          </a:p>
        </p:txBody>
      </p:sp>
      <p:sp>
        <p:nvSpPr>
          <p:cNvPr id="5" name="Footer Placeholder 4">
            <a:extLst>
              <a:ext uri="{FF2B5EF4-FFF2-40B4-BE49-F238E27FC236}">
                <a16:creationId xmlns:a16="http://schemas.microsoft.com/office/drawing/2014/main" id="{B1E72998-AA47-DCE8-6929-79E93B1702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ePIC Software and Computing Review</a:t>
            </a:r>
          </a:p>
        </p:txBody>
      </p:sp>
      <p:sp>
        <p:nvSpPr>
          <p:cNvPr id="6" name="Slide Number Placeholder 5">
            <a:extLst>
              <a:ext uri="{FF2B5EF4-FFF2-40B4-BE49-F238E27FC236}">
                <a16:creationId xmlns:a16="http://schemas.microsoft.com/office/drawing/2014/main" id="{07F8CAE8-F96F-3E9F-7C41-E6C6FBAE85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A14187-AF44-4271-AA62-1C5C376B8E74}" type="slidenum">
              <a:rPr lang="en-US" smtClean="0"/>
              <a:t>‹#›</a:t>
            </a:fld>
            <a:endParaRPr lang="en-US"/>
          </a:p>
        </p:txBody>
      </p:sp>
    </p:spTree>
    <p:extLst>
      <p:ext uri="{BB962C8B-B14F-4D97-AF65-F5344CB8AC3E}">
        <p14:creationId xmlns:p14="http://schemas.microsoft.com/office/powerpoint/2010/main" val="2672204005"/>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endParaRPr lang="en-US"/>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462579" y="975365"/>
            <a:ext cx="11499925" cy="486585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530018" y="6316595"/>
            <a:ext cx="432486" cy="365125"/>
          </a:xfrm>
          <a:prstGeom prst="rect">
            <a:avLst/>
          </a:prstGeom>
        </p:spPr>
        <p:txBody>
          <a:bodyPr lIns="0" tIns="0" rIns="0" bIns="0" anchor="ctr"/>
          <a:lstStyle>
            <a:lvl1pPr algn="ctr">
              <a:defRPr sz="1100" b="1">
                <a:solidFill>
                  <a:schemeClr val="bg2"/>
                </a:solidFill>
              </a:defRPr>
            </a:lvl1pPr>
          </a:lstStyle>
          <a:p>
            <a:fld id="{933A556B-7C63-244D-9B7C-B0EA8042B330}" type="slidenum">
              <a:rPr lang="en-US" smtClean="0"/>
              <a:pPr/>
              <a:t>‹#›</a:t>
            </a:fld>
            <a:endParaRPr lang="en-US"/>
          </a:p>
        </p:txBody>
      </p:sp>
      <p:cxnSp>
        <p:nvCxnSpPr>
          <p:cNvPr id="5" name="Straight Connector 4">
            <a:extLst>
              <a:ext uri="{FF2B5EF4-FFF2-40B4-BE49-F238E27FC236}">
                <a16:creationId xmlns:a16="http://schemas.microsoft.com/office/drawing/2014/main" id="{CAB150B5-704F-CF21-3183-8DB97C07706C}"/>
              </a:ext>
            </a:extLst>
          </p:cNvPr>
          <p:cNvCxnSpPr>
            <a:cxnSpLocks/>
          </p:cNvCxnSpPr>
          <p:nvPr userDrawn="1"/>
        </p:nvCxnSpPr>
        <p:spPr>
          <a:xfrm>
            <a:off x="462579" y="825178"/>
            <a:ext cx="11499925" cy="0"/>
          </a:xfrm>
          <a:prstGeom prst="line">
            <a:avLst/>
          </a:prstGeom>
          <a:ln w="254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958D2D7-4525-7982-81CE-BAFE8EFB999D}"/>
              </a:ext>
            </a:extLst>
          </p:cNvPr>
          <p:cNvCxnSpPr/>
          <p:nvPr userDrawn="1"/>
        </p:nvCxnSpPr>
        <p:spPr>
          <a:xfrm>
            <a:off x="462579" y="6111240"/>
            <a:ext cx="11499925" cy="0"/>
          </a:xfrm>
          <a:prstGeom prst="line">
            <a:avLst/>
          </a:prstGeom>
        </p:spPr>
        <p:style>
          <a:lnRef idx="1">
            <a:schemeClr val="dk1"/>
          </a:lnRef>
          <a:fillRef idx="0">
            <a:schemeClr val="dk1"/>
          </a:fillRef>
          <a:effectRef idx="0">
            <a:schemeClr val="dk1"/>
          </a:effectRef>
          <a:fontRef idx="minor">
            <a:schemeClr val="tx1"/>
          </a:fontRef>
        </p:style>
      </p:cxnSp>
      <p:sp>
        <p:nvSpPr>
          <p:cNvPr id="7" name="Text Placeholder 2">
            <a:extLst>
              <a:ext uri="{FF2B5EF4-FFF2-40B4-BE49-F238E27FC236}">
                <a16:creationId xmlns:a16="http://schemas.microsoft.com/office/drawing/2014/main" id="{0390C8D1-2294-4A0C-9E2E-0DC036038BEF}"/>
              </a:ext>
            </a:extLst>
          </p:cNvPr>
          <p:cNvSpPr txBox="1">
            <a:spLocks/>
          </p:cNvSpPr>
          <p:nvPr userDrawn="1"/>
        </p:nvSpPr>
        <p:spPr>
          <a:xfrm>
            <a:off x="3490547" y="6228454"/>
            <a:ext cx="5284176" cy="541406"/>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a:t>J. Yeck</a:t>
            </a:r>
          </a:p>
          <a:p>
            <a:pPr>
              <a:lnSpc>
                <a:spcPct val="100000"/>
              </a:lnSpc>
              <a:spcBef>
                <a:spcPts val="0"/>
              </a:spcBef>
            </a:pPr>
            <a:r>
              <a:rPr lang="en-US"/>
              <a:t>EIC Project Strategy Workshop</a:t>
            </a:r>
          </a:p>
          <a:p>
            <a:pPr>
              <a:lnSpc>
                <a:spcPct val="100000"/>
              </a:lnSpc>
              <a:spcBef>
                <a:spcPts val="0"/>
              </a:spcBef>
            </a:pPr>
            <a:r>
              <a:rPr lang="en-US"/>
              <a:t>December 4, 2025</a:t>
            </a:r>
          </a:p>
          <a:p>
            <a:pPr>
              <a:lnSpc>
                <a:spcPct val="100000"/>
              </a:lnSpc>
              <a:spcBef>
                <a:spcPts val="0"/>
              </a:spcBef>
            </a:pPr>
            <a:endParaRPr lang="en-US"/>
          </a:p>
        </p:txBody>
      </p:sp>
    </p:spTree>
    <p:extLst>
      <p:ext uri="{BB962C8B-B14F-4D97-AF65-F5344CB8AC3E}">
        <p14:creationId xmlns:p14="http://schemas.microsoft.com/office/powerpoint/2010/main" val="1147135661"/>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Lst>
  <p:hf hdr="0" ftr="0" dt="0"/>
  <p:txStyles>
    <p:titleStyle>
      <a:lvl1pPr algn="l" defTabSz="914400" rtl="0" eaLnBrk="1" latinLnBrk="0" hangingPunct="1">
        <a:lnSpc>
          <a:spcPct val="90000"/>
        </a:lnSpc>
        <a:spcBef>
          <a:spcPct val="0"/>
        </a:spcBef>
        <a:buNone/>
        <a:defRPr sz="4000" b="1" u="none"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p15:clr>
            <a:srgbClr val="F26B43"/>
          </p15:clr>
        </p15:guide>
        <p15:guide id="8" pos="3840">
          <p15:clr>
            <a:srgbClr val="F26B43"/>
          </p15:clr>
        </p15:guide>
        <p15:guide id="9" pos="360">
          <p15:clr>
            <a:srgbClr val="F26B43"/>
          </p15:clr>
        </p15:guide>
        <p15:guide id="10" orient="horz" pos="3888">
          <p15:clr>
            <a:srgbClr val="F26B43"/>
          </p15:clr>
        </p15:guide>
        <p15:guide id="11" pos="7320">
          <p15:clr>
            <a:srgbClr val="F26B43"/>
          </p15:clr>
        </p15:guide>
        <p15:guide id="12" orient="horz" pos="412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AB150B5-704F-CF21-3183-8DB97C07706C}"/>
              </a:ext>
            </a:extLst>
          </p:cNvPr>
          <p:cNvCxnSpPr>
            <a:cxnSpLocks/>
          </p:cNvCxnSpPr>
          <p:nvPr userDrawn="1"/>
        </p:nvCxnSpPr>
        <p:spPr>
          <a:xfrm>
            <a:off x="456274" y="535093"/>
            <a:ext cx="11499925" cy="0"/>
          </a:xfrm>
          <a:prstGeom prst="line">
            <a:avLst/>
          </a:prstGeom>
          <a:ln w="254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BCFEFF2-44B8-687E-DAB3-7026DB467298}"/>
              </a:ext>
            </a:extLst>
          </p:cNvPr>
          <p:cNvSpPr txBox="1"/>
          <p:nvPr userDrawn="1"/>
        </p:nvSpPr>
        <p:spPr>
          <a:xfrm>
            <a:off x="365760" y="6490194"/>
            <a:ext cx="11043139" cy="253916"/>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rPr>
              <a:t>EIC L2Ms Monthly Reporting, February 25, 2025</a:t>
            </a:r>
          </a:p>
        </p:txBody>
      </p:sp>
      <p:sp>
        <p:nvSpPr>
          <p:cNvPr id="6" name="TextBox 5">
            <a:extLst>
              <a:ext uri="{FF2B5EF4-FFF2-40B4-BE49-F238E27FC236}">
                <a16:creationId xmlns:a16="http://schemas.microsoft.com/office/drawing/2014/main" id="{B4AB3137-4B00-CEAB-DCD1-3B470E06EA17}"/>
              </a:ext>
            </a:extLst>
          </p:cNvPr>
          <p:cNvSpPr txBox="1"/>
          <p:nvPr userDrawn="1"/>
        </p:nvSpPr>
        <p:spPr>
          <a:xfrm>
            <a:off x="11541501" y="6517123"/>
            <a:ext cx="513209" cy="253916"/>
          </a:xfrm>
          <a:prstGeom prst="rect">
            <a:avLst/>
          </a:prstGeom>
          <a:noFill/>
        </p:spPr>
        <p:txBody>
          <a:bodyPr wrap="square" anchor="ctr">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5E7E6BA-9547-40BA-BC84-EED48D8D50C1}" type="slidenum">
              <a:rPr kumimoji="0" lang="en-US" sz="105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000000"/>
              </a:solidFill>
              <a:effectLst/>
              <a:uLnTx/>
              <a:uFillTx/>
              <a:latin typeface="Arial" panose="020B0604020202020204"/>
              <a:ea typeface="+mn-ea"/>
              <a:cs typeface="+mn-cs"/>
            </a:endParaRPr>
          </a:p>
        </p:txBody>
      </p:sp>
      <p:cxnSp>
        <p:nvCxnSpPr>
          <p:cNvPr id="7" name="Straight Connector 6">
            <a:extLst>
              <a:ext uri="{FF2B5EF4-FFF2-40B4-BE49-F238E27FC236}">
                <a16:creationId xmlns:a16="http://schemas.microsoft.com/office/drawing/2014/main" id="{7893395C-F7F6-5A6A-DA24-169AA14F65DF}"/>
              </a:ext>
            </a:extLst>
          </p:cNvPr>
          <p:cNvCxnSpPr/>
          <p:nvPr userDrawn="1"/>
        </p:nvCxnSpPr>
        <p:spPr>
          <a:xfrm>
            <a:off x="461963" y="6260638"/>
            <a:ext cx="114992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le Placeholder 9">
            <a:extLst>
              <a:ext uri="{FF2B5EF4-FFF2-40B4-BE49-F238E27FC236}">
                <a16:creationId xmlns:a16="http://schemas.microsoft.com/office/drawing/2014/main" id="{E7866077-7D9B-4430-B0C0-7F253295F396}"/>
              </a:ext>
            </a:extLst>
          </p:cNvPr>
          <p:cNvSpPr>
            <a:spLocks noGrp="1"/>
          </p:cNvSpPr>
          <p:nvPr>
            <p:ph type="title"/>
          </p:nvPr>
        </p:nvSpPr>
        <p:spPr>
          <a:xfrm>
            <a:off x="461963" y="0"/>
            <a:ext cx="11499235" cy="504497"/>
          </a:xfrm>
          <a:prstGeom prst="rect">
            <a:avLst/>
          </a:prstGeom>
        </p:spPr>
        <p:txBody>
          <a:bodyPr vert="horz" lIns="91440" tIns="45720" rIns="91440" bIns="45720" rtlCol="0" anchor="ctr">
            <a:normAutofit/>
          </a:bodyPr>
          <a:lstStyle/>
          <a:p>
            <a:r>
              <a:rPr lang="en-US"/>
              <a:t>Click to edit Master title style</a:t>
            </a:r>
          </a:p>
        </p:txBody>
      </p:sp>
      <p:sp>
        <p:nvSpPr>
          <p:cNvPr id="12" name="Text Placeholder 11">
            <a:extLst>
              <a:ext uri="{FF2B5EF4-FFF2-40B4-BE49-F238E27FC236}">
                <a16:creationId xmlns:a16="http://schemas.microsoft.com/office/drawing/2014/main" id="{ECB0C19D-3CAB-5E13-FAF8-C95DA56F6F93}"/>
              </a:ext>
            </a:extLst>
          </p:cNvPr>
          <p:cNvSpPr>
            <a:spLocks noGrp="1"/>
          </p:cNvSpPr>
          <p:nvPr>
            <p:ph type="body" idx="1"/>
          </p:nvPr>
        </p:nvSpPr>
        <p:spPr>
          <a:xfrm>
            <a:off x="462578" y="908852"/>
            <a:ext cx="11498620" cy="5257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19203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p:txStyles>
    <p:titleStyle>
      <a:lvl1pPr algn="l" defTabSz="685800" rtl="0" eaLnBrk="1" latinLnBrk="0" hangingPunct="1">
        <a:lnSpc>
          <a:spcPct val="90000"/>
        </a:lnSpc>
        <a:spcBef>
          <a:spcPct val="0"/>
        </a:spcBef>
        <a:buNone/>
        <a:defRPr sz="3600" b="1" u="none" kern="1200">
          <a:solidFill>
            <a:schemeClr val="tx1"/>
          </a:solidFill>
          <a:latin typeface="+mn-lt"/>
          <a:ea typeface="+mj-ea"/>
          <a:cs typeface="+mj-cs"/>
        </a:defRPr>
      </a:lvl1pPr>
    </p:titleStyle>
    <p:bodyStyle>
      <a:lvl1pPr marL="171450" indent="-171450" algn="l" defTabSz="685800" rtl="0" eaLnBrk="1" latinLnBrk="0" hangingPunct="1">
        <a:lnSpc>
          <a:spcPct val="10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1pPr>
      <a:lvl2pPr marL="345281" indent="-175022" algn="l" defTabSz="685800" rtl="0" eaLnBrk="1" latinLnBrk="0" hangingPunct="1">
        <a:lnSpc>
          <a:spcPct val="100000"/>
        </a:lnSpc>
        <a:spcBef>
          <a:spcPts val="0"/>
        </a:spcBef>
        <a:spcAft>
          <a:spcPts val="300"/>
        </a:spcAft>
        <a:buFont typeface="Arial" panose="020B0604020202020204" pitchFamily="34" charset="0"/>
        <a:buChar char="•"/>
        <a:defRPr sz="1500" kern="1200">
          <a:solidFill>
            <a:schemeClr val="tx1"/>
          </a:solidFill>
          <a:latin typeface="+mn-lt"/>
          <a:ea typeface="+mn-ea"/>
          <a:cs typeface="+mn-cs"/>
        </a:defRPr>
      </a:lvl2pPr>
      <a:lvl3pPr marL="515541" indent="-170260" algn="l" defTabSz="685800" rtl="0" eaLnBrk="1" latinLnBrk="0" hangingPunct="1">
        <a:lnSpc>
          <a:spcPct val="100000"/>
        </a:lnSpc>
        <a:spcBef>
          <a:spcPts val="0"/>
        </a:spcBef>
        <a:spcAft>
          <a:spcPts val="300"/>
        </a:spcAft>
        <a:buFont typeface="Arial" panose="020B0604020202020204" pitchFamily="34" charset="0"/>
        <a:buChar char="•"/>
        <a:defRPr sz="1350" kern="1200">
          <a:solidFill>
            <a:schemeClr val="tx1"/>
          </a:solidFill>
          <a:latin typeface="+mn-lt"/>
          <a:ea typeface="+mn-ea"/>
          <a:cs typeface="+mn-cs"/>
        </a:defRPr>
      </a:lvl3pPr>
      <a:lvl4pPr marL="685800" indent="-170260" algn="l" defTabSz="685800" rtl="0" eaLnBrk="1" latinLnBrk="0" hangingPunct="1">
        <a:lnSpc>
          <a:spcPct val="100000"/>
        </a:lnSpc>
        <a:spcBef>
          <a:spcPts val="0"/>
        </a:spcBef>
        <a:spcAft>
          <a:spcPts val="300"/>
        </a:spcAft>
        <a:buFont typeface="Arial" panose="020B0604020202020204" pitchFamily="34" charset="0"/>
        <a:buChar char="•"/>
        <a:defRPr sz="1200" kern="1200">
          <a:solidFill>
            <a:schemeClr val="tx1"/>
          </a:solidFill>
          <a:latin typeface="+mn-lt"/>
          <a:ea typeface="+mn-ea"/>
          <a:cs typeface="+mn-cs"/>
        </a:defRPr>
      </a:lvl4pPr>
      <a:lvl5pPr marL="856060" indent="-170260" algn="l" defTabSz="685800" rtl="0" eaLnBrk="1" latinLnBrk="0" hangingPunct="1">
        <a:lnSpc>
          <a:spcPct val="100000"/>
        </a:lnSpc>
        <a:spcBef>
          <a:spcPts val="0"/>
        </a:spcBef>
        <a:spcAft>
          <a:spcPts val="300"/>
        </a:spcAft>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p15:clr>
            <a:srgbClr val="F26B43"/>
          </p15:clr>
        </p15:guide>
        <p15:guide id="8" pos="5120">
          <p15:clr>
            <a:srgbClr val="F26B43"/>
          </p15:clr>
        </p15:guide>
        <p15:guide id="9" pos="480">
          <p15:clr>
            <a:srgbClr val="F26B43"/>
          </p15:clr>
        </p15:guide>
        <p15:guide id="10" orient="horz" pos="3888">
          <p15:clr>
            <a:srgbClr val="F26B43"/>
          </p15:clr>
        </p15:guide>
        <p15:guide id="11" pos="9760">
          <p15:clr>
            <a:srgbClr val="F26B43"/>
          </p15:clr>
        </p15:guide>
        <p15:guide id="12" orient="horz" pos="412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EC1EDF-F53A-8614-E2FA-B871C30536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505D3D-7C3F-7375-EC7E-52A2761C92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C25882-7DBE-EFFF-5353-4511D27DB6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12/5/2025</a:t>
            </a:r>
          </a:p>
        </p:txBody>
      </p:sp>
      <p:sp>
        <p:nvSpPr>
          <p:cNvPr id="5" name="Footer Placeholder 4">
            <a:extLst>
              <a:ext uri="{FF2B5EF4-FFF2-40B4-BE49-F238E27FC236}">
                <a16:creationId xmlns:a16="http://schemas.microsoft.com/office/drawing/2014/main" id="{88290A07-1EA6-5554-A455-D032D0D07E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ePIC General Meeting</a:t>
            </a:r>
          </a:p>
        </p:txBody>
      </p:sp>
      <p:sp>
        <p:nvSpPr>
          <p:cNvPr id="6" name="Slide Number Placeholder 5">
            <a:extLst>
              <a:ext uri="{FF2B5EF4-FFF2-40B4-BE49-F238E27FC236}">
                <a16:creationId xmlns:a16="http://schemas.microsoft.com/office/drawing/2014/main" id="{4676ABC7-A4A4-DA95-22A1-6A8E3308C4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8949A8-7CCD-4D90-AA9A-1451BFC6FB3A}" type="slidenum">
              <a:rPr lang="en-US" smtClean="0"/>
              <a:t>‹#›</a:t>
            </a:fld>
            <a:endParaRPr lang="en-US"/>
          </a:p>
        </p:txBody>
      </p:sp>
    </p:spTree>
    <p:extLst>
      <p:ext uri="{BB962C8B-B14F-4D97-AF65-F5344CB8AC3E}">
        <p14:creationId xmlns:p14="http://schemas.microsoft.com/office/powerpoint/2010/main" val="26477121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77E900-6695-139C-1EDA-E8B9D7694A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3C99B0-D2B0-3967-CEC6-F66645C3BC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27FDDA-DEF7-B993-5611-A066B7B976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r>
              <a:rPr lang="en-US"/>
              <a:t>12/5/2025</a:t>
            </a:r>
          </a:p>
        </p:txBody>
      </p:sp>
      <p:sp>
        <p:nvSpPr>
          <p:cNvPr id="5" name="Footer Placeholder 4">
            <a:extLst>
              <a:ext uri="{FF2B5EF4-FFF2-40B4-BE49-F238E27FC236}">
                <a16:creationId xmlns:a16="http://schemas.microsoft.com/office/drawing/2014/main" id="{81CBC419-EA39-CDF4-DF26-FEFF18FFD3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ePIC General Meeting</a:t>
            </a:r>
          </a:p>
        </p:txBody>
      </p:sp>
      <p:sp>
        <p:nvSpPr>
          <p:cNvPr id="6" name="Slide Number Placeholder 5">
            <a:extLst>
              <a:ext uri="{FF2B5EF4-FFF2-40B4-BE49-F238E27FC236}">
                <a16:creationId xmlns:a16="http://schemas.microsoft.com/office/drawing/2014/main" id="{E1CA3366-DCC3-7CF2-82BB-84A426DC12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D9C5EE9-677C-4687-B0B8-2BD0DFADC29C}" type="slidenum">
              <a:rPr lang="en-US" smtClean="0"/>
              <a:t>‹#›</a:t>
            </a:fld>
            <a:endParaRPr lang="en-US"/>
          </a:p>
        </p:txBody>
      </p:sp>
    </p:spTree>
    <p:extLst>
      <p:ext uri="{BB962C8B-B14F-4D97-AF65-F5344CB8AC3E}">
        <p14:creationId xmlns:p14="http://schemas.microsoft.com/office/powerpoint/2010/main" val="215643716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EC1EDF-F53A-8614-E2FA-B871C30536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505D3D-7C3F-7375-EC7E-52A2761C92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C25882-7DBE-EFFF-5353-4511D27DB6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12/5/2025</a:t>
            </a:r>
          </a:p>
        </p:txBody>
      </p:sp>
      <p:sp>
        <p:nvSpPr>
          <p:cNvPr id="5" name="Footer Placeholder 4">
            <a:extLst>
              <a:ext uri="{FF2B5EF4-FFF2-40B4-BE49-F238E27FC236}">
                <a16:creationId xmlns:a16="http://schemas.microsoft.com/office/drawing/2014/main" id="{88290A07-1EA6-5554-A455-D032D0D07E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ePIC General Meeting</a:t>
            </a:r>
          </a:p>
        </p:txBody>
      </p:sp>
      <p:sp>
        <p:nvSpPr>
          <p:cNvPr id="6" name="Slide Number Placeholder 5">
            <a:extLst>
              <a:ext uri="{FF2B5EF4-FFF2-40B4-BE49-F238E27FC236}">
                <a16:creationId xmlns:a16="http://schemas.microsoft.com/office/drawing/2014/main" id="{4676ABC7-A4A4-DA95-22A1-6A8E3308C4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8949A8-7CCD-4D90-AA9A-1451BFC6FB3A}" type="slidenum">
              <a:rPr lang="en-US" smtClean="0"/>
              <a:t>‹#›</a:t>
            </a:fld>
            <a:endParaRPr lang="en-US"/>
          </a:p>
        </p:txBody>
      </p:sp>
    </p:spTree>
    <p:extLst>
      <p:ext uri="{BB962C8B-B14F-4D97-AF65-F5344CB8AC3E}">
        <p14:creationId xmlns:p14="http://schemas.microsoft.com/office/powerpoint/2010/main" val="25479286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77E900-6695-139C-1EDA-E8B9D7694A99}"/>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3C99B0-D2B0-3967-CEC6-F66645C3BC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27FDDA-DEF7-B993-5611-A066B7B976B9}"/>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r>
              <a:rPr lang="en-US"/>
              <a:t>12/5/2025</a:t>
            </a:r>
          </a:p>
        </p:txBody>
      </p:sp>
      <p:sp>
        <p:nvSpPr>
          <p:cNvPr id="5" name="Footer Placeholder 4">
            <a:extLst>
              <a:ext uri="{FF2B5EF4-FFF2-40B4-BE49-F238E27FC236}">
                <a16:creationId xmlns:a16="http://schemas.microsoft.com/office/drawing/2014/main" id="{81CBC419-EA39-CDF4-DF26-FEFF18FFD3F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ePIC General Meeting</a:t>
            </a:r>
          </a:p>
        </p:txBody>
      </p:sp>
      <p:sp>
        <p:nvSpPr>
          <p:cNvPr id="6" name="Slide Number Placeholder 5">
            <a:extLst>
              <a:ext uri="{FF2B5EF4-FFF2-40B4-BE49-F238E27FC236}">
                <a16:creationId xmlns:a16="http://schemas.microsoft.com/office/drawing/2014/main" id="{E1CA3366-DCC3-7CF2-82BB-84A426DC12C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D9C5EE9-677C-4687-B0B8-2BD0DFADC29C}" type="slidenum">
              <a:rPr lang="en-US" smtClean="0"/>
              <a:t>‹#›</a:t>
            </a:fld>
            <a:endParaRPr lang="en-US"/>
          </a:p>
        </p:txBody>
      </p:sp>
    </p:spTree>
    <p:extLst>
      <p:ext uri="{BB962C8B-B14F-4D97-AF65-F5344CB8AC3E}">
        <p14:creationId xmlns:p14="http://schemas.microsoft.com/office/powerpoint/2010/main" val="395264677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462579" y="0"/>
            <a:ext cx="11499925" cy="555154"/>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462579" y="667824"/>
            <a:ext cx="11499925" cy="544341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CAB150B5-704F-CF21-3183-8DB97C07706C}"/>
              </a:ext>
            </a:extLst>
          </p:cNvPr>
          <p:cNvCxnSpPr>
            <a:cxnSpLocks/>
          </p:cNvCxnSpPr>
          <p:nvPr userDrawn="1"/>
        </p:nvCxnSpPr>
        <p:spPr>
          <a:xfrm>
            <a:off x="462579" y="555154"/>
            <a:ext cx="11499925" cy="0"/>
          </a:xfrm>
          <a:prstGeom prst="line">
            <a:avLst/>
          </a:prstGeom>
          <a:ln w="254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958D2D7-4525-7982-81CE-BAFE8EFB999D}"/>
              </a:ext>
            </a:extLst>
          </p:cNvPr>
          <p:cNvCxnSpPr/>
          <p:nvPr userDrawn="1"/>
        </p:nvCxnSpPr>
        <p:spPr>
          <a:xfrm>
            <a:off x="462579" y="6296980"/>
            <a:ext cx="11499925" cy="0"/>
          </a:xfrm>
          <a:prstGeom prst="line">
            <a:avLst/>
          </a:prstGeom>
        </p:spPr>
        <p:style>
          <a:lnRef idx="1">
            <a:schemeClr val="dk1"/>
          </a:lnRef>
          <a:fillRef idx="0">
            <a:schemeClr val="dk1"/>
          </a:fillRef>
          <a:effectRef idx="0">
            <a:schemeClr val="dk1"/>
          </a:effectRef>
          <a:fontRef idx="minor">
            <a:schemeClr val="tx1"/>
          </a:fontRef>
        </p:style>
      </p:cxnSp>
      <p:sp>
        <p:nvSpPr>
          <p:cNvPr id="7" name="Text Placeholder 2">
            <a:extLst>
              <a:ext uri="{FF2B5EF4-FFF2-40B4-BE49-F238E27FC236}">
                <a16:creationId xmlns:a16="http://schemas.microsoft.com/office/drawing/2014/main" id="{20142F3F-21FE-455F-BFBC-88611ED28229}"/>
              </a:ext>
            </a:extLst>
          </p:cNvPr>
          <p:cNvSpPr txBox="1">
            <a:spLocks/>
          </p:cNvSpPr>
          <p:nvPr userDrawn="1"/>
        </p:nvSpPr>
        <p:spPr>
          <a:xfrm>
            <a:off x="369000" y="6511032"/>
            <a:ext cx="10841306" cy="246028"/>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Peer Review of the EIC Particle Identification Detectors based on AC-LGAD, December 3</a:t>
            </a:r>
            <a:r>
              <a:rPr lang="en-US" baseline="30000" dirty="0"/>
              <a:t>rd</a:t>
            </a:r>
            <a:r>
              <a:rPr lang="en-US" dirty="0"/>
              <a:t>, 2025</a:t>
            </a:r>
          </a:p>
        </p:txBody>
      </p:sp>
      <p:sp>
        <p:nvSpPr>
          <p:cNvPr id="8" name="Text Placeholder 2">
            <a:extLst>
              <a:ext uri="{FF2B5EF4-FFF2-40B4-BE49-F238E27FC236}">
                <a16:creationId xmlns:a16="http://schemas.microsoft.com/office/drawing/2014/main" id="{5A537CF8-2DD8-42D0-9C51-0209F3FE4357}"/>
              </a:ext>
            </a:extLst>
          </p:cNvPr>
          <p:cNvSpPr txBox="1">
            <a:spLocks/>
          </p:cNvSpPr>
          <p:nvPr userDrawn="1"/>
        </p:nvSpPr>
        <p:spPr>
          <a:xfrm>
            <a:off x="8853053" y="6364093"/>
            <a:ext cx="2648199" cy="365125"/>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dirty="0"/>
              <a:t>R. Ent, E.C. </a:t>
            </a:r>
            <a:r>
              <a:rPr lang="en-US" dirty="0" err="1"/>
              <a:t>Aschenauer</a:t>
            </a:r>
            <a:endParaRPr lang="en-US" dirty="0"/>
          </a:p>
        </p:txBody>
      </p:sp>
      <p:sp>
        <p:nvSpPr>
          <p:cNvPr id="9" name="TextBox 8">
            <a:extLst>
              <a:ext uri="{FF2B5EF4-FFF2-40B4-BE49-F238E27FC236}">
                <a16:creationId xmlns:a16="http://schemas.microsoft.com/office/drawing/2014/main" id="{39BB53F8-A717-D119-40D4-96606CB26870}"/>
              </a:ext>
            </a:extLst>
          </p:cNvPr>
          <p:cNvSpPr txBox="1"/>
          <p:nvPr userDrawn="1"/>
        </p:nvSpPr>
        <p:spPr>
          <a:xfrm>
            <a:off x="11321716" y="6328965"/>
            <a:ext cx="536909" cy="261610"/>
          </a:xfrm>
          <a:prstGeom prst="rect">
            <a:avLst/>
          </a:prstGeom>
          <a:noFill/>
        </p:spPr>
        <p:txBody>
          <a:bodyPr wrap="square">
            <a:spAutoFit/>
          </a:bodyPr>
          <a:lstStyle/>
          <a:p>
            <a:fld id="{933A556B-7C63-244D-9B7C-B0EA8042B330}" type="slidenum">
              <a:rPr lang="en-US" sz="1100" b="1" smtClean="0"/>
              <a:pPr/>
              <a:t>‹#›</a:t>
            </a:fld>
            <a:endParaRPr lang="en-US" sz="1100" b="1" dirty="0"/>
          </a:p>
        </p:txBody>
      </p:sp>
    </p:spTree>
    <p:extLst>
      <p:ext uri="{BB962C8B-B14F-4D97-AF65-F5344CB8AC3E}">
        <p14:creationId xmlns:p14="http://schemas.microsoft.com/office/powerpoint/2010/main" val="28875026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Lst>
  <p:hf hdr="0" dt="0"/>
  <p:txStyles>
    <p:titleStyle>
      <a:lvl1pPr algn="l" defTabSz="914400" rtl="0" eaLnBrk="1" latinLnBrk="0" hangingPunct="1">
        <a:lnSpc>
          <a:spcPct val="90000"/>
        </a:lnSpc>
        <a:spcBef>
          <a:spcPct val="0"/>
        </a:spcBef>
        <a:buNone/>
        <a:defRPr sz="3200" b="1" u="none"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p15:clr>
            <a:srgbClr val="F26B43"/>
          </p15:clr>
        </p15:guide>
        <p15:guide id="8" pos="3840">
          <p15:clr>
            <a:srgbClr val="F26B43"/>
          </p15:clr>
        </p15:guide>
        <p15:guide id="9" pos="360">
          <p15:clr>
            <a:srgbClr val="F26B43"/>
          </p15:clr>
        </p15:guide>
        <p15:guide id="10" orient="horz" pos="3888">
          <p15:clr>
            <a:srgbClr val="F26B43"/>
          </p15:clr>
        </p15:guide>
        <p15:guide id="11" pos="7320">
          <p15:clr>
            <a:srgbClr val="F26B43"/>
          </p15:clr>
        </p15:guide>
        <p15:guide id="12" orient="horz" pos="4128">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462579" y="0"/>
            <a:ext cx="11499925" cy="555154"/>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462579" y="667824"/>
            <a:ext cx="11499925" cy="544341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a:extLst>
              <a:ext uri="{FF2B5EF4-FFF2-40B4-BE49-F238E27FC236}">
                <a16:creationId xmlns:a16="http://schemas.microsoft.com/office/drawing/2014/main" id="{CAB150B5-704F-CF21-3183-8DB97C07706C}"/>
              </a:ext>
            </a:extLst>
          </p:cNvPr>
          <p:cNvCxnSpPr>
            <a:cxnSpLocks/>
          </p:cNvCxnSpPr>
          <p:nvPr userDrawn="1"/>
        </p:nvCxnSpPr>
        <p:spPr>
          <a:xfrm>
            <a:off x="462579" y="555154"/>
            <a:ext cx="11499925" cy="0"/>
          </a:xfrm>
          <a:prstGeom prst="line">
            <a:avLst/>
          </a:prstGeom>
          <a:ln w="254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958D2D7-4525-7982-81CE-BAFE8EFB999D}"/>
              </a:ext>
            </a:extLst>
          </p:cNvPr>
          <p:cNvCxnSpPr/>
          <p:nvPr userDrawn="1"/>
        </p:nvCxnSpPr>
        <p:spPr>
          <a:xfrm>
            <a:off x="462579" y="6296980"/>
            <a:ext cx="11499925" cy="0"/>
          </a:xfrm>
          <a:prstGeom prst="line">
            <a:avLst/>
          </a:prstGeom>
        </p:spPr>
        <p:style>
          <a:lnRef idx="1">
            <a:schemeClr val="dk1"/>
          </a:lnRef>
          <a:fillRef idx="0">
            <a:schemeClr val="dk1"/>
          </a:fillRef>
          <a:effectRef idx="0">
            <a:schemeClr val="dk1"/>
          </a:effectRef>
          <a:fontRef idx="minor">
            <a:schemeClr val="tx1"/>
          </a:fontRef>
        </p:style>
      </p:cxnSp>
      <p:sp>
        <p:nvSpPr>
          <p:cNvPr id="7" name="Text Placeholder 2">
            <a:extLst>
              <a:ext uri="{FF2B5EF4-FFF2-40B4-BE49-F238E27FC236}">
                <a16:creationId xmlns:a16="http://schemas.microsoft.com/office/drawing/2014/main" id="{20142F3F-21FE-455F-BFBC-88611ED28229}"/>
              </a:ext>
            </a:extLst>
          </p:cNvPr>
          <p:cNvSpPr txBox="1">
            <a:spLocks/>
          </p:cNvSpPr>
          <p:nvPr userDrawn="1"/>
        </p:nvSpPr>
        <p:spPr>
          <a:xfrm>
            <a:off x="358088" y="6580385"/>
            <a:ext cx="5183847" cy="365125"/>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200" baseline="0" dirty="0"/>
              <a:t>6</a:t>
            </a:r>
            <a:r>
              <a:rPr lang="en-US" sz="1200" baseline="30000" dirty="0"/>
              <a:t>th</a:t>
            </a:r>
            <a:r>
              <a:rPr lang="en-US" sz="1200" dirty="0"/>
              <a:t> EIC RRB Meeting, BNL, November, 4</a:t>
            </a:r>
            <a:r>
              <a:rPr lang="en-US" sz="1200" baseline="30000" dirty="0"/>
              <a:t>th</a:t>
            </a:r>
            <a:r>
              <a:rPr lang="en-US" sz="1200" dirty="0"/>
              <a:t> - 6</a:t>
            </a:r>
            <a:r>
              <a:rPr lang="en-US" sz="1200" baseline="30000" dirty="0"/>
              <a:t>th</a:t>
            </a:r>
            <a:r>
              <a:rPr lang="en-US" sz="1200" dirty="0"/>
              <a:t>, 2025</a:t>
            </a:r>
          </a:p>
        </p:txBody>
      </p:sp>
      <p:sp>
        <p:nvSpPr>
          <p:cNvPr id="8" name="Text Placeholder 2">
            <a:extLst>
              <a:ext uri="{FF2B5EF4-FFF2-40B4-BE49-F238E27FC236}">
                <a16:creationId xmlns:a16="http://schemas.microsoft.com/office/drawing/2014/main" id="{5A537CF8-2DD8-42D0-9C51-0209F3FE4357}"/>
              </a:ext>
            </a:extLst>
          </p:cNvPr>
          <p:cNvSpPr txBox="1">
            <a:spLocks/>
          </p:cNvSpPr>
          <p:nvPr userDrawn="1"/>
        </p:nvSpPr>
        <p:spPr>
          <a:xfrm>
            <a:off x="5783626" y="6553200"/>
            <a:ext cx="2648199" cy="365125"/>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E.C. </a:t>
            </a:r>
            <a:r>
              <a:rPr lang="en-US" dirty="0" err="1"/>
              <a:t>Aschenauer</a:t>
            </a:r>
            <a:r>
              <a:rPr lang="en-US" dirty="0"/>
              <a:t> &amp; R. Ent</a:t>
            </a:r>
          </a:p>
        </p:txBody>
      </p:sp>
      <p:sp>
        <p:nvSpPr>
          <p:cNvPr id="9" name="TextBox 8">
            <a:extLst>
              <a:ext uri="{FF2B5EF4-FFF2-40B4-BE49-F238E27FC236}">
                <a16:creationId xmlns:a16="http://schemas.microsoft.com/office/drawing/2014/main" id="{39BB53F8-A717-D119-40D4-96606CB26870}"/>
              </a:ext>
            </a:extLst>
          </p:cNvPr>
          <p:cNvSpPr txBox="1"/>
          <p:nvPr userDrawn="1"/>
        </p:nvSpPr>
        <p:spPr>
          <a:xfrm>
            <a:off x="11321716" y="6328965"/>
            <a:ext cx="536909" cy="261610"/>
          </a:xfrm>
          <a:prstGeom prst="rect">
            <a:avLst/>
          </a:prstGeom>
          <a:noFill/>
        </p:spPr>
        <p:txBody>
          <a:bodyPr wrap="square">
            <a:spAutoFit/>
          </a:bodyPr>
          <a:lstStyle/>
          <a:p>
            <a:fld id="{933A556B-7C63-244D-9B7C-B0EA8042B330}" type="slidenum">
              <a:rPr lang="en-US" sz="1100" b="1" smtClean="0"/>
              <a:pPr/>
              <a:t>‹#›</a:t>
            </a:fld>
            <a:endParaRPr lang="en-US" sz="1100" b="1" dirty="0"/>
          </a:p>
        </p:txBody>
      </p:sp>
    </p:spTree>
    <p:extLst>
      <p:ext uri="{BB962C8B-B14F-4D97-AF65-F5344CB8AC3E}">
        <p14:creationId xmlns:p14="http://schemas.microsoft.com/office/powerpoint/2010/main" val="451194811"/>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Lst>
  <p:hf hdr="0" dt="0"/>
  <p:txStyles>
    <p:titleStyle>
      <a:lvl1pPr algn="l" defTabSz="914400" rtl="0" eaLnBrk="1" latinLnBrk="0" hangingPunct="1">
        <a:lnSpc>
          <a:spcPct val="90000"/>
        </a:lnSpc>
        <a:spcBef>
          <a:spcPct val="0"/>
        </a:spcBef>
        <a:buNone/>
        <a:defRPr sz="3200" b="1" u="none"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p15:clr>
            <a:srgbClr val="F26B43"/>
          </p15:clr>
        </p15:guide>
        <p15:guide id="8" pos="3840">
          <p15:clr>
            <a:srgbClr val="F26B43"/>
          </p15:clr>
        </p15:guide>
        <p15:guide id="9" pos="360">
          <p15:clr>
            <a:srgbClr val="F26B43"/>
          </p15:clr>
        </p15:guide>
        <p15:guide id="10" orient="horz" pos="3888">
          <p15:clr>
            <a:srgbClr val="F26B43"/>
          </p15:clr>
        </p15:guide>
        <p15:guide id="11" pos="7320">
          <p15:clr>
            <a:srgbClr val="F26B43"/>
          </p15:clr>
        </p15:guide>
        <p15:guide id="12" orient="horz" pos="4128">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66065497"/>
      </p:ext>
    </p:extLst>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2.xml"/><Relationship Id="rId5" Type="http://schemas.openxmlformats.org/officeDocument/2006/relationships/hyperlink" Target="https://github.com/eic/EICrecon/releases/tag/v1.30.0" TargetMode="External"/><Relationship Id="rId4" Type="http://schemas.openxmlformats.org/officeDocument/2006/relationships/hyperlink" Target="https://github.com/eic/epic/releases/tag/25.10.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2.xml"/><Relationship Id="rId5" Type="http://schemas.openxmlformats.org/officeDocument/2006/relationships/image" Target="../media/image21.png"/><Relationship Id="rId4" Type="http://schemas.openxmlformats.org/officeDocument/2006/relationships/hyperlink" Target="https://urldefense.us/v2/url?u=https-3A__docs.google.com_spreadsheets_d_1B1BfBAWAxYzmPgn86FCGLEClljRAJBjzkkJy6bYCfdg_edit-3Fusp-3Dsharing&amp;d=DwMGaQ&amp;c=v4IIwRuZAmwupIjowmMWUmLasxPEgYsgNI-O7C4ViYc&amp;r=XRuhd5znVZ-86OLX6BWly44JW0XqYsaz7x_4t8rPm2w&amp;m=ARkwakL8dU86_fT5u-yiUI9yh1fUXOMSaB1bKJD8yofdgrredT0M6aKavFKlCCX4&amp;s=mjkIj5A9Akk5j9KaCjGDV6a4BBYM-95Dl3EitQbO9kg&amp;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8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hyperlink" Target="https://www.bnl.gov/guv/gis.php" TargetMode="External"/><Relationship Id="rId2" Type="http://schemas.openxmlformats.org/officeDocument/2006/relationships/hyperlink" Target="https://www.bnl.gov/epic-meeting/" TargetMode="External"/><Relationship Id="rId1" Type="http://schemas.openxmlformats.org/officeDocument/2006/relationships/slideLayout" Target="../slideLayouts/slideLayout19.xml"/><Relationship Id="rId5" Type="http://schemas.openxmlformats.org/officeDocument/2006/relationships/image" Target="../media/image22.jpeg"/><Relationship Id="rId4" Type="http://schemas.openxmlformats.org/officeDocument/2006/relationships/hyperlink" Target="https://www.epic-eic.org/collaboration/travel_support.html"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indico.bnl.gov/event/30283/"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hyperlink" Target="https://eic.github.io/documentation/tutorials.html" TargetMode="External"/><Relationship Id="rId3" Type="http://schemas.openxmlformats.org/officeDocument/2006/relationships/hyperlink" Target="https://lists.bnl.gov/mailman/listinfo" TargetMode="External"/><Relationship Id="rId7" Type="http://schemas.openxmlformats.org/officeDocument/2006/relationships/hyperlink" Target="https://eic.github.io/documentation/landingpage.html" TargetMode="External"/><Relationship Id="rId2" Type="http://schemas.openxmlformats.org/officeDocument/2006/relationships/hyperlink" Target="https://www.bnl.gov/eic/epic.php" TargetMode="External"/><Relationship Id="rId1" Type="http://schemas.openxmlformats.org/officeDocument/2006/relationships/slideLayout" Target="../slideLayouts/slideLayout2.xml"/><Relationship Id="rId6" Type="http://schemas.openxmlformats.org/officeDocument/2006/relationships/hyperlink" Target="https://wiki.bnl.gov/EPIC/index.php?title=Early-Career_Election" TargetMode="External"/><Relationship Id="rId11" Type="http://schemas.openxmlformats.org/officeDocument/2006/relationships/image" Target="../media/image27.png"/><Relationship Id="rId5" Type="http://schemas.openxmlformats.org/officeDocument/2006/relationships/hyperlink" Target="https://indico.bnl.gov/category/435/" TargetMode="External"/><Relationship Id="rId10" Type="http://schemas.openxmlformats.org/officeDocument/2006/relationships/hyperlink" Target="https://zenodo.org/communities/epic" TargetMode="External"/><Relationship Id="rId4" Type="http://schemas.openxmlformats.org/officeDocument/2006/relationships/hyperlink" Target="https://indico.bnl.gov/category/402/" TargetMode="External"/><Relationship Id="rId9" Type="http://schemas.openxmlformats.org/officeDocument/2006/relationships/hyperlink" Target="https://chat.epic-eic.org/"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eicug.org/content/join.html" TargetMode="External"/><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hyperlink" Target="https://greybook.cern.ch/experiment/recognized" TargetMode="External"/><Relationship Id="rId7"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hyperlink" Target="mailto:Users.Office@cern.ch" TargetMode="External"/><Relationship Id="rId5" Type="http://schemas.openxmlformats.org/officeDocument/2006/relationships/hyperlink" Target="https://usersoffice.web.cern.ch/team-leaders-corner" TargetMode="External"/><Relationship Id="rId4" Type="http://schemas.openxmlformats.org/officeDocument/2006/relationships/hyperlink" Target="https://usersoffice.web.cern.ch/"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41.xml"/><Relationship Id="rId6" Type="http://schemas.openxmlformats.org/officeDocument/2006/relationships/image" Target="../media/image33.png"/><Relationship Id="rId5" Type="http://schemas.openxmlformats.org/officeDocument/2006/relationships/image" Target="../media/image19.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3.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6.xml"/></Relationships>
</file>

<file path=ppt/slides/_rels/slide9.xml.rels><?xml version="1.0" encoding="UTF-8" standalone="yes"?>
<Relationships xmlns="http://schemas.openxmlformats.org/package/2006/relationships"><Relationship Id="rId2" Type="http://schemas.openxmlformats.org/officeDocument/2006/relationships/hyperlink" Target="https://indico.bnl.gov/e/PSW" TargetMode="External"/><Relationship Id="rId1" Type="http://schemas.openxmlformats.org/officeDocument/2006/relationships/slideLayout" Target="../slideLayouts/slideLayout1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2874D-5DB9-9CBE-A8C4-555A50D6B88C}"/>
              </a:ext>
            </a:extLst>
          </p:cNvPr>
          <p:cNvSpPr>
            <a:spLocks noGrp="1"/>
          </p:cNvSpPr>
          <p:nvPr>
            <p:ph type="ctrTitle"/>
          </p:nvPr>
        </p:nvSpPr>
        <p:spPr>
          <a:xfrm>
            <a:off x="1524000" y="406668"/>
            <a:ext cx="9144000" cy="1806834"/>
          </a:xfrm>
        </p:spPr>
        <p:txBody>
          <a:bodyPr/>
          <a:lstStyle/>
          <a:p>
            <a:r>
              <a:rPr lang="en-US" b="1" dirty="0" err="1">
                <a:solidFill>
                  <a:schemeClr val="accent1"/>
                </a:solidFill>
              </a:rPr>
              <a:t>ePIC</a:t>
            </a:r>
            <a:r>
              <a:rPr lang="en-US" b="1" dirty="0">
                <a:solidFill>
                  <a:schemeClr val="accent1"/>
                </a:solidFill>
              </a:rPr>
              <a:t> Collaboration News</a:t>
            </a:r>
          </a:p>
        </p:txBody>
      </p:sp>
      <p:sp>
        <p:nvSpPr>
          <p:cNvPr id="3" name="Subtitle 2">
            <a:extLst>
              <a:ext uri="{FF2B5EF4-FFF2-40B4-BE49-F238E27FC236}">
                <a16:creationId xmlns:a16="http://schemas.microsoft.com/office/drawing/2014/main" id="{2909A3C8-9C9D-F634-EB04-A0FF3ED0F882}"/>
              </a:ext>
            </a:extLst>
          </p:cNvPr>
          <p:cNvSpPr>
            <a:spLocks noGrp="1"/>
          </p:cNvSpPr>
          <p:nvPr>
            <p:ph type="subTitle" idx="1"/>
          </p:nvPr>
        </p:nvSpPr>
        <p:spPr>
          <a:xfrm>
            <a:off x="1524000" y="2308448"/>
            <a:ext cx="9144000" cy="1113282"/>
          </a:xfrm>
        </p:spPr>
        <p:txBody>
          <a:bodyPr/>
          <a:lstStyle/>
          <a:p>
            <a:r>
              <a:rPr lang="en-US" i="1" u="sng" dirty="0"/>
              <a:t>J. Lajoie</a:t>
            </a:r>
            <a:r>
              <a:rPr lang="en-US" i="1" dirty="0"/>
              <a:t>, S. Dalla Torre</a:t>
            </a:r>
          </a:p>
          <a:p>
            <a:r>
              <a:rPr lang="en-US" dirty="0"/>
              <a:t>December 5</a:t>
            </a:r>
            <a:r>
              <a:rPr lang="en-US" baseline="30000" dirty="0"/>
              <a:t>th</a:t>
            </a:r>
            <a:r>
              <a:rPr lang="en-US" dirty="0"/>
              <a:t>, 2025</a:t>
            </a:r>
          </a:p>
        </p:txBody>
      </p:sp>
      <p:pic>
        <p:nvPicPr>
          <p:cNvPr id="4" name="Picture 2">
            <a:extLst>
              <a:ext uri="{FF2B5EF4-FFF2-40B4-BE49-F238E27FC236}">
                <a16:creationId xmlns:a16="http://schemas.microsoft.com/office/drawing/2014/main" id="{8B087EBD-E9C1-E830-144E-E69D7556F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0443" y="4715320"/>
            <a:ext cx="2411128" cy="1736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476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27"/>
          <p:cNvSpPr txBox="1">
            <a:spLocks noGrp="1"/>
          </p:cNvSpPr>
          <p:nvPr>
            <p:ph type="title"/>
          </p:nvPr>
        </p:nvSpPr>
        <p:spPr>
          <a:xfrm>
            <a:off x="411892" y="240539"/>
            <a:ext cx="11285700" cy="487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100"/>
              <a:buFont typeface="Arial"/>
              <a:buNone/>
            </a:pPr>
            <a:r>
              <a:rPr lang="en-US"/>
              <a:t>Software and Simulation Readiness for the preTDR</a:t>
            </a:r>
            <a:endParaRPr/>
          </a:p>
        </p:txBody>
      </p:sp>
      <p:sp>
        <p:nvSpPr>
          <p:cNvPr id="242" name="Google Shape;242;p27"/>
          <p:cNvSpPr txBox="1">
            <a:spLocks noGrp="1"/>
          </p:cNvSpPr>
          <p:nvPr>
            <p:ph type="ftr" idx="11"/>
          </p:nvPr>
        </p:nvSpPr>
        <p:spPr>
          <a:xfrm>
            <a:off x="411893" y="6467336"/>
            <a:ext cx="5223900" cy="3114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Arial"/>
                <a:cs typeface="Arial"/>
                <a:sym typeface="Arial"/>
              </a:rPr>
              <a:t>Simulation Campaign for October 2025</a:t>
            </a: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27"/>
          <p:cNvSpPr txBox="1">
            <a:spLocks noGrp="1"/>
          </p:cNvSpPr>
          <p:nvPr>
            <p:ph type="sldNum" idx="12"/>
          </p:nvPr>
        </p:nvSpPr>
        <p:spPr>
          <a:xfrm>
            <a:off x="5635743" y="6467336"/>
            <a:ext cx="714900" cy="3033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t>10</a:t>
            </a:fld>
            <a:endParaRPr kumimoji="0" sz="10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27"/>
          <p:cNvSpPr/>
          <p:nvPr/>
        </p:nvSpPr>
        <p:spPr>
          <a:xfrm>
            <a:off x="9500150" y="6390418"/>
            <a:ext cx="2691900" cy="4572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45" name="Google Shape;245;p27"/>
          <p:cNvPicPr preferRelativeResize="0"/>
          <p:nvPr/>
        </p:nvPicPr>
        <p:blipFill rotWithShape="1">
          <a:blip r:embed="rId3">
            <a:alphaModFix/>
          </a:blip>
          <a:srcRect/>
          <a:stretch/>
        </p:blipFill>
        <p:spPr>
          <a:xfrm>
            <a:off x="11047180" y="6311076"/>
            <a:ext cx="650550" cy="467582"/>
          </a:xfrm>
          <a:prstGeom prst="rect">
            <a:avLst/>
          </a:prstGeom>
          <a:noFill/>
          <a:ln>
            <a:noFill/>
          </a:ln>
        </p:spPr>
      </p:pic>
      <p:grpSp>
        <p:nvGrpSpPr>
          <p:cNvPr id="246" name="Google Shape;246;p27"/>
          <p:cNvGrpSpPr/>
          <p:nvPr/>
        </p:nvGrpSpPr>
        <p:grpSpPr>
          <a:xfrm>
            <a:off x="476581" y="1092700"/>
            <a:ext cx="11238838" cy="1825036"/>
            <a:chOff x="533627" y="1660213"/>
            <a:chExt cx="11238838" cy="1825036"/>
          </a:xfrm>
        </p:grpSpPr>
        <p:sp>
          <p:nvSpPr>
            <p:cNvPr id="247" name="Google Shape;247;p27"/>
            <p:cNvSpPr/>
            <p:nvPr/>
          </p:nvSpPr>
          <p:spPr>
            <a:xfrm>
              <a:off x="9152048" y="1678506"/>
              <a:ext cx="855000" cy="900000"/>
            </a:xfrm>
            <a:prstGeom prst="chevron">
              <a:avLst>
                <a:gd name="adj" fmla="val 50000"/>
              </a:avLst>
            </a:prstGeom>
            <a:solidFill>
              <a:srgbClr val="D3D3D3"/>
            </a:solidFill>
            <a:ln w="12700" cap="flat" cmpd="sng">
              <a:solidFill>
                <a:srgbClr val="500C0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 name="Google Shape;248;p27"/>
            <p:cNvSpPr/>
            <p:nvPr/>
          </p:nvSpPr>
          <p:spPr>
            <a:xfrm>
              <a:off x="5293459" y="1693420"/>
              <a:ext cx="2112900" cy="900000"/>
            </a:xfrm>
            <a:prstGeom prst="chevron">
              <a:avLst>
                <a:gd name="adj" fmla="val 50000"/>
              </a:avLst>
            </a:prstGeom>
            <a:solidFill>
              <a:srgbClr val="F2F2F2"/>
            </a:solidFill>
            <a:ln w="12700" cap="flat" cmpd="sng">
              <a:solidFill>
                <a:srgbClr val="500C0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 name="Google Shape;249;p27"/>
            <p:cNvSpPr/>
            <p:nvPr/>
          </p:nvSpPr>
          <p:spPr>
            <a:xfrm>
              <a:off x="533627" y="1701982"/>
              <a:ext cx="1931400" cy="900000"/>
            </a:xfrm>
            <a:prstGeom prst="chevron">
              <a:avLst>
                <a:gd name="adj" fmla="val 50000"/>
              </a:avLst>
            </a:prstGeom>
            <a:solidFill>
              <a:srgbClr val="EDEDED"/>
            </a:solidFill>
            <a:ln w="12700" cap="flat" cmpd="sng">
              <a:solidFill>
                <a:srgbClr val="500C0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0" name="Google Shape;250;p27"/>
            <p:cNvSpPr/>
            <p:nvPr/>
          </p:nvSpPr>
          <p:spPr>
            <a:xfrm>
              <a:off x="2007248" y="1701982"/>
              <a:ext cx="2050800" cy="900000"/>
            </a:xfrm>
            <a:prstGeom prst="chevron">
              <a:avLst>
                <a:gd name="adj" fmla="val 50000"/>
              </a:avLst>
            </a:prstGeom>
            <a:solidFill>
              <a:srgbClr val="E9E9E9"/>
            </a:solidFill>
            <a:ln w="12700" cap="flat" cmpd="sng">
              <a:solidFill>
                <a:srgbClr val="500C0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1" name="Google Shape;251;p27"/>
            <p:cNvSpPr/>
            <p:nvPr/>
          </p:nvSpPr>
          <p:spPr>
            <a:xfrm>
              <a:off x="3616303" y="1696123"/>
              <a:ext cx="2117700" cy="900000"/>
            </a:xfrm>
            <a:prstGeom prst="chevron">
              <a:avLst>
                <a:gd name="adj" fmla="val 50000"/>
              </a:avLst>
            </a:prstGeom>
            <a:solidFill>
              <a:srgbClr val="E9E9E9"/>
            </a:solidFill>
            <a:ln w="12700" cap="flat" cmpd="sng">
              <a:solidFill>
                <a:srgbClr val="500C0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2" name="Google Shape;252;p27"/>
            <p:cNvSpPr/>
            <p:nvPr/>
          </p:nvSpPr>
          <p:spPr>
            <a:xfrm>
              <a:off x="9688965" y="1666323"/>
              <a:ext cx="2083500" cy="900000"/>
            </a:xfrm>
            <a:prstGeom prst="chevron">
              <a:avLst>
                <a:gd name="adj" fmla="val 50000"/>
              </a:avLst>
            </a:prstGeom>
            <a:solidFill>
              <a:srgbClr val="D3D3D3"/>
            </a:solidFill>
            <a:ln w="12700" cap="flat" cmpd="sng">
              <a:solidFill>
                <a:srgbClr val="500C0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3" name="Google Shape;253;p27"/>
            <p:cNvSpPr txBox="1"/>
            <p:nvPr/>
          </p:nvSpPr>
          <p:spPr>
            <a:xfrm>
              <a:off x="1134985" y="1753835"/>
              <a:ext cx="1323600" cy="831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a:ln>
                    <a:noFill/>
                  </a:ln>
                  <a:solidFill>
                    <a:srgbClr val="000000"/>
                  </a:solidFill>
                  <a:effectLst/>
                  <a:uLnTx/>
                  <a:uFillTx/>
                  <a:latin typeface="Arial"/>
                  <a:cs typeface="Arial"/>
                  <a:sym typeface="Arial"/>
                </a:rPr>
                <a:t>P</a:t>
              </a: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rocess design phase</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4" name="Google Shape;254;p27"/>
            <p:cNvSpPr txBox="1"/>
            <p:nvPr/>
          </p:nvSpPr>
          <p:spPr>
            <a:xfrm>
              <a:off x="2426673" y="1871795"/>
              <a:ext cx="1607100" cy="585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a:ln>
                    <a:noFill/>
                  </a:ln>
                  <a:solidFill>
                    <a:srgbClr val="000000"/>
                  </a:solidFill>
                  <a:effectLst/>
                  <a:uLnTx/>
                  <a:uFillTx/>
                  <a:latin typeface="Arial"/>
                  <a:cs typeface="Arial"/>
                  <a:sym typeface="Arial"/>
                </a:rPr>
                <a:t>S</a:t>
              </a: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tructuring the </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effort</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5" name="Google Shape;255;p27"/>
            <p:cNvSpPr txBox="1"/>
            <p:nvPr/>
          </p:nvSpPr>
          <p:spPr>
            <a:xfrm>
              <a:off x="4056196" y="1773713"/>
              <a:ext cx="1607100" cy="585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a:ln>
                    <a:noFill/>
                  </a:ln>
                  <a:solidFill>
                    <a:srgbClr val="000000"/>
                  </a:solidFill>
                  <a:effectLst/>
                  <a:uLnTx/>
                  <a:uFillTx/>
                  <a:latin typeface="Arial"/>
                  <a:cs typeface="Arial"/>
                  <a:sym typeface="Arial"/>
                </a:rPr>
                <a:t>W</a:t>
              </a: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riting</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(TDR/notes)</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6" name="Google Shape;256;p27"/>
            <p:cNvSpPr txBox="1"/>
            <p:nvPr/>
          </p:nvSpPr>
          <p:spPr>
            <a:xfrm>
              <a:off x="10105796" y="1660213"/>
              <a:ext cx="1607100" cy="831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Prepare</a:t>
              </a:r>
              <a:br>
                <a:rPr kumimoji="0" lang="en-US" sz="1600" b="0" i="0" u="none" strike="noStrike" kern="0" cap="none" spc="0" normalizeH="0" baseline="0" noProof="0">
                  <a:ln>
                    <a:noFill/>
                  </a:ln>
                  <a:solidFill>
                    <a:srgbClr val="000000"/>
                  </a:solidFill>
                  <a:effectLst/>
                  <a:uLnTx/>
                  <a:uFillTx/>
                  <a:latin typeface="Arial"/>
                  <a:ea typeface="Arial"/>
                  <a:cs typeface="Arial"/>
                  <a:sym typeface="Arial"/>
                </a:rPr>
              </a:b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papers for</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publication</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257" name="Google Shape;257;p27"/>
            <p:cNvGrpSpPr/>
            <p:nvPr/>
          </p:nvGrpSpPr>
          <p:grpSpPr>
            <a:xfrm>
              <a:off x="1343873" y="2695171"/>
              <a:ext cx="1200000" cy="604816"/>
              <a:chOff x="2381475" y="5248547"/>
              <a:chExt cx="1200000" cy="631200"/>
            </a:xfrm>
          </p:grpSpPr>
          <p:sp>
            <p:nvSpPr>
              <p:cNvPr id="258" name="Google Shape;258;p27"/>
              <p:cNvSpPr txBox="1"/>
              <p:nvPr/>
            </p:nvSpPr>
            <p:spPr>
              <a:xfrm>
                <a:off x="2381475" y="5526347"/>
                <a:ext cx="1200000" cy="3534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Mid Jan.24</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cxnSp>
            <p:nvCxnSpPr>
              <p:cNvPr id="259" name="Google Shape;259;p27"/>
              <p:cNvCxnSpPr>
                <a:stCxn id="258" idx="0"/>
              </p:cNvCxnSpPr>
              <p:nvPr/>
            </p:nvCxnSpPr>
            <p:spPr>
              <a:xfrm rot="10800000">
                <a:off x="2981475" y="5248547"/>
                <a:ext cx="0" cy="277800"/>
              </a:xfrm>
              <a:prstGeom prst="straightConnector1">
                <a:avLst/>
              </a:prstGeom>
              <a:noFill/>
              <a:ln w="9525" cap="flat" cmpd="sng">
                <a:solidFill>
                  <a:srgbClr val="BE1D1D"/>
                </a:solidFill>
                <a:prstDash val="solid"/>
                <a:miter lim="800000"/>
                <a:headEnd type="none" w="sm" len="sm"/>
                <a:tailEnd type="triangle" w="med" len="med"/>
              </a:ln>
            </p:spPr>
          </p:cxnSp>
        </p:grpSp>
        <p:grpSp>
          <p:nvGrpSpPr>
            <p:cNvPr id="260" name="Google Shape;260;p27"/>
            <p:cNvGrpSpPr/>
            <p:nvPr/>
          </p:nvGrpSpPr>
          <p:grpSpPr>
            <a:xfrm>
              <a:off x="4891115" y="2690866"/>
              <a:ext cx="1384800" cy="794383"/>
              <a:chOff x="5507055" y="4632620"/>
              <a:chExt cx="1384800" cy="829037"/>
            </a:xfrm>
          </p:grpSpPr>
          <p:sp>
            <p:nvSpPr>
              <p:cNvPr id="261" name="Google Shape;261;p27"/>
              <p:cNvSpPr txBox="1"/>
              <p:nvPr/>
            </p:nvSpPr>
            <p:spPr>
              <a:xfrm>
                <a:off x="5507055" y="4851157"/>
                <a:ext cx="1384800" cy="6105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preTDR v1.0</a:t>
                </a:r>
                <a:endParaRPr kumimoji="0" sz="1600" b="1"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Dec. 24</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cxnSp>
            <p:nvCxnSpPr>
              <p:cNvPr id="262" name="Google Shape;262;p27"/>
              <p:cNvCxnSpPr/>
              <p:nvPr/>
            </p:nvCxnSpPr>
            <p:spPr>
              <a:xfrm rot="10800000" flipH="1">
                <a:off x="6177330" y="4632620"/>
                <a:ext cx="2400" cy="205200"/>
              </a:xfrm>
              <a:prstGeom prst="straightConnector1">
                <a:avLst/>
              </a:prstGeom>
              <a:noFill/>
              <a:ln w="9525" cap="flat" cmpd="sng">
                <a:solidFill>
                  <a:srgbClr val="BE1D1D"/>
                </a:solidFill>
                <a:prstDash val="solid"/>
                <a:miter lim="800000"/>
                <a:headEnd type="none" w="sm" len="sm"/>
                <a:tailEnd type="triangle" w="med" len="med"/>
              </a:ln>
            </p:spPr>
          </p:cxnSp>
        </p:grpSp>
        <p:grpSp>
          <p:nvGrpSpPr>
            <p:cNvPr id="263" name="Google Shape;263;p27"/>
            <p:cNvGrpSpPr/>
            <p:nvPr/>
          </p:nvGrpSpPr>
          <p:grpSpPr>
            <a:xfrm>
              <a:off x="2915762" y="2668554"/>
              <a:ext cx="1200000" cy="636471"/>
              <a:chOff x="2339197" y="4860171"/>
              <a:chExt cx="1200000" cy="664236"/>
            </a:xfrm>
          </p:grpSpPr>
          <p:sp>
            <p:nvSpPr>
              <p:cNvPr id="264" name="Google Shape;264;p27"/>
              <p:cNvSpPr txBox="1"/>
              <p:nvPr/>
            </p:nvSpPr>
            <p:spPr>
              <a:xfrm>
                <a:off x="2339197" y="5171007"/>
                <a:ext cx="1200000" cy="3534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Mid Mar.24</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cxnSp>
            <p:nvCxnSpPr>
              <p:cNvPr id="265" name="Google Shape;265;p27"/>
              <p:cNvCxnSpPr/>
              <p:nvPr/>
            </p:nvCxnSpPr>
            <p:spPr>
              <a:xfrm rot="10800000">
                <a:off x="3082873" y="4860171"/>
                <a:ext cx="0" cy="277800"/>
              </a:xfrm>
              <a:prstGeom prst="straightConnector1">
                <a:avLst/>
              </a:prstGeom>
              <a:noFill/>
              <a:ln w="9525" cap="flat" cmpd="sng">
                <a:solidFill>
                  <a:srgbClr val="BE1D1D"/>
                </a:solidFill>
                <a:prstDash val="solid"/>
                <a:miter lim="800000"/>
                <a:headEnd type="none" w="sm" len="sm"/>
                <a:tailEnd type="triangle" w="med" len="med"/>
              </a:ln>
            </p:spPr>
          </p:cxnSp>
        </p:grpSp>
        <p:sp>
          <p:nvSpPr>
            <p:cNvPr id="266" name="Google Shape;266;p27"/>
            <p:cNvSpPr/>
            <p:nvPr/>
          </p:nvSpPr>
          <p:spPr>
            <a:xfrm>
              <a:off x="6998471" y="1696130"/>
              <a:ext cx="2493000" cy="900000"/>
            </a:xfrm>
            <a:prstGeom prst="chevron">
              <a:avLst>
                <a:gd name="adj" fmla="val 50000"/>
              </a:avLst>
            </a:prstGeom>
            <a:solidFill>
              <a:srgbClr val="BE1D1D"/>
            </a:solidFill>
            <a:ln w="12700" cap="flat" cmpd="sng">
              <a:solidFill>
                <a:srgbClr val="BE1D1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BE1D1D"/>
                </a:solidFill>
                <a:effectLst/>
                <a:uLnTx/>
                <a:uFillTx/>
                <a:latin typeface="Calibri"/>
                <a:ea typeface="Calibri"/>
                <a:cs typeface="Calibri"/>
                <a:sym typeface="Calibri"/>
              </a:endParaRPr>
            </a:p>
          </p:txBody>
        </p:sp>
        <p:sp>
          <p:nvSpPr>
            <p:cNvPr id="267" name="Google Shape;267;p27"/>
            <p:cNvSpPr txBox="1"/>
            <p:nvPr/>
          </p:nvSpPr>
          <p:spPr>
            <a:xfrm>
              <a:off x="8251364" y="2811686"/>
              <a:ext cx="1744200" cy="585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BE1D1D"/>
                </a:buClr>
                <a:buSzPts val="1600"/>
                <a:buFont typeface="Arial"/>
                <a:buNone/>
                <a:tabLst/>
                <a:defRPr/>
              </a:pPr>
              <a:r>
                <a:rPr kumimoji="0" lang="en-US" sz="1600" b="1" i="0" u="none" strike="noStrike" kern="0" cap="none" spc="0" normalizeH="0" baseline="0" noProof="0" dirty="0">
                  <a:ln>
                    <a:noFill/>
                  </a:ln>
                  <a:solidFill>
                    <a:srgbClr val="BE1D1D"/>
                  </a:solidFill>
                  <a:effectLst/>
                  <a:uLnTx/>
                  <a:uFillTx/>
                  <a:latin typeface="Arial"/>
                  <a:ea typeface="Arial"/>
                  <a:cs typeface="Arial"/>
                  <a:sym typeface="Arial"/>
                </a:rPr>
                <a:t>December 2025 next </a:t>
              </a:r>
              <a:r>
                <a:rPr kumimoji="0" lang="en-US" sz="1600" b="1" i="0" u="none" strike="noStrike" kern="0" cap="none" spc="0" normalizeH="0" baseline="0" noProof="0" dirty="0" err="1">
                  <a:ln>
                    <a:noFill/>
                  </a:ln>
                  <a:solidFill>
                    <a:srgbClr val="BE1D1D"/>
                  </a:solidFill>
                  <a:effectLst/>
                  <a:uLnTx/>
                  <a:uFillTx/>
                  <a:latin typeface="Arial"/>
                  <a:ea typeface="Arial"/>
                  <a:cs typeface="Arial"/>
                  <a:sym typeface="Arial"/>
                </a:rPr>
                <a:t>pTDR</a:t>
              </a:r>
              <a:r>
                <a:rPr kumimoji="0" lang="en-US" sz="1600" b="1" i="0" u="none" strike="noStrike" kern="0" cap="none" spc="0" normalizeH="0" baseline="0" noProof="0" dirty="0">
                  <a:ln>
                    <a:noFill/>
                  </a:ln>
                  <a:solidFill>
                    <a:srgbClr val="BE1D1D"/>
                  </a:solidFill>
                  <a:effectLst/>
                  <a:uLnTx/>
                  <a:uFillTx/>
                  <a:latin typeface="Arial"/>
                  <a:ea typeface="Arial"/>
                  <a:cs typeface="Arial"/>
                  <a:sym typeface="Arial"/>
                </a:rPr>
                <a:t> draft</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cxnSp>
          <p:nvCxnSpPr>
            <p:cNvPr id="268" name="Google Shape;268;p27"/>
            <p:cNvCxnSpPr/>
            <p:nvPr/>
          </p:nvCxnSpPr>
          <p:spPr>
            <a:xfrm rot="10800000">
              <a:off x="7235503" y="2707523"/>
              <a:ext cx="2400" cy="190500"/>
            </a:xfrm>
            <a:prstGeom prst="straightConnector1">
              <a:avLst/>
            </a:prstGeom>
            <a:noFill/>
            <a:ln w="9525" cap="flat" cmpd="sng">
              <a:solidFill>
                <a:srgbClr val="BE1D1D"/>
              </a:solidFill>
              <a:prstDash val="solid"/>
              <a:miter lim="800000"/>
              <a:headEnd type="none" w="sm" len="sm"/>
              <a:tailEnd type="triangle" w="med" len="med"/>
            </a:ln>
          </p:spPr>
        </p:cxnSp>
        <p:sp>
          <p:nvSpPr>
            <p:cNvPr id="269" name="Google Shape;269;p27"/>
            <p:cNvSpPr txBox="1"/>
            <p:nvPr/>
          </p:nvSpPr>
          <p:spPr>
            <a:xfrm>
              <a:off x="7454828" y="1847823"/>
              <a:ext cx="1931400" cy="585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1600"/>
                <a:buFont typeface="Arial"/>
                <a:buNone/>
                <a:tabLst/>
                <a:defRPr/>
              </a:pPr>
              <a:r>
                <a:rPr kumimoji="0" lang="en-US" sz="1600" b="1" i="0" u="none" strike="noStrike" kern="0" cap="none" spc="0" normalizeH="0" baseline="0" noProof="0">
                  <a:ln>
                    <a:noFill/>
                  </a:ln>
                  <a:solidFill>
                    <a:srgbClr val="FFFFFF"/>
                  </a:solidFill>
                  <a:effectLst/>
                  <a:uLnTx/>
                  <a:uFillTx/>
                  <a:latin typeface="Arial"/>
                  <a:ea typeface="Arial"/>
                  <a:cs typeface="Arial"/>
                  <a:sym typeface="Arial"/>
                </a:rPr>
                <a:t>Review v2.0 </a:t>
              </a:r>
              <a:br>
                <a:rPr kumimoji="0" lang="en-US" sz="1600" b="1" i="0" u="none" strike="noStrike" kern="0" cap="none" spc="0" normalizeH="0" baseline="0" noProof="0">
                  <a:ln>
                    <a:noFill/>
                  </a:ln>
                  <a:solidFill>
                    <a:srgbClr val="FFFFFF"/>
                  </a:solidFill>
                  <a:effectLst/>
                  <a:uLnTx/>
                  <a:uFillTx/>
                  <a:latin typeface="Arial"/>
                  <a:ea typeface="Arial"/>
                  <a:cs typeface="Arial"/>
                  <a:sym typeface="Arial"/>
                </a:rPr>
              </a:br>
              <a:r>
                <a:rPr kumimoji="0" lang="en-US" sz="1600" b="1" i="0" u="none" strike="noStrike" kern="0" cap="none" spc="0" normalizeH="0" baseline="0" noProof="0">
                  <a:ln>
                    <a:noFill/>
                  </a:ln>
                  <a:solidFill>
                    <a:srgbClr val="FFFFFF"/>
                  </a:solidFill>
                  <a:effectLst/>
                  <a:uLnTx/>
                  <a:uFillTx/>
                  <a:latin typeface="Arial"/>
                  <a:ea typeface="Arial"/>
                  <a:cs typeface="Arial"/>
                  <a:sym typeface="Arial"/>
                </a:rPr>
                <a:t>(internal/external)</a:t>
              </a:r>
              <a:endParaRPr kumimoji="0" sz="16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70" name="Google Shape;270;p27"/>
            <p:cNvSpPr txBox="1"/>
            <p:nvPr/>
          </p:nvSpPr>
          <p:spPr>
            <a:xfrm>
              <a:off x="5788237" y="1936594"/>
              <a:ext cx="1607100" cy="3387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preTDR v2.0</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cxnSp>
          <p:nvCxnSpPr>
            <p:cNvPr id="271" name="Google Shape;271;p27"/>
            <p:cNvCxnSpPr/>
            <p:nvPr/>
          </p:nvCxnSpPr>
          <p:spPr>
            <a:xfrm rot="10800000">
              <a:off x="9331153" y="2658473"/>
              <a:ext cx="3900" cy="200100"/>
            </a:xfrm>
            <a:prstGeom prst="straightConnector1">
              <a:avLst/>
            </a:prstGeom>
            <a:noFill/>
            <a:ln w="9525" cap="flat" cmpd="sng">
              <a:solidFill>
                <a:srgbClr val="BE1D1D"/>
              </a:solidFill>
              <a:prstDash val="solid"/>
              <a:miter lim="800000"/>
              <a:headEnd type="none" w="sm" len="sm"/>
              <a:tailEnd type="triangle" w="med" len="med"/>
            </a:ln>
          </p:spPr>
        </p:cxnSp>
      </p:grpSp>
      <p:sp>
        <p:nvSpPr>
          <p:cNvPr id="272" name="Google Shape;272;p27"/>
          <p:cNvSpPr txBox="1"/>
          <p:nvPr/>
        </p:nvSpPr>
        <p:spPr>
          <a:xfrm>
            <a:off x="411892" y="2957390"/>
            <a:ext cx="11301128" cy="2544246"/>
          </a:xfrm>
          <a:prstGeom prst="rect">
            <a:avLst/>
          </a:prstGeom>
          <a:noFill/>
          <a:ln>
            <a:noFill/>
          </a:ln>
        </p:spPr>
        <p:txBody>
          <a:bodyPr spcFirstLastPara="1" wrap="square" lIns="91425" tIns="45700" rIns="91425" bIns="45700" anchor="t" anchorCtr="0">
            <a:spAutoFit/>
          </a:bodyPr>
          <a:lstStyle/>
          <a:p>
            <a:pPr marL="457200" marR="0" lvl="0" indent="-342900" algn="l" defTabSz="914400" rtl="0" eaLnBrk="1" fontAlgn="auto" latinLnBrk="0" hangingPunct="1">
              <a:lnSpc>
                <a:spcPct val="100000"/>
              </a:lnSpc>
              <a:spcBef>
                <a:spcPts val="1000"/>
              </a:spcBef>
              <a:spcAft>
                <a:spcPts val="0"/>
              </a:spcAft>
              <a:buClr>
                <a:srgbClr val="000000"/>
              </a:buClr>
              <a:buSzPts val="1800"/>
              <a:buFont typeface="Calibri"/>
              <a:buChar char="•"/>
              <a:tabLst/>
              <a:defRPr/>
            </a:pPr>
            <a:r>
              <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rPr>
              <a:t>In 2024, we defined </a:t>
            </a:r>
            <a:r>
              <a:rPr kumimoji="0" lang="en-US" sz="1800" b="1" i="0" u="none" strike="noStrike" kern="0" cap="none" spc="0" normalizeH="0" baseline="0" noProof="0" dirty="0" err="1">
                <a:ln>
                  <a:noFill/>
                </a:ln>
                <a:solidFill>
                  <a:srgbClr val="000000"/>
                </a:solidFill>
                <a:effectLst/>
                <a:uLnTx/>
                <a:uFillTx/>
                <a:latin typeface="Calibri"/>
                <a:ea typeface="Calibri"/>
                <a:cs typeface="Calibri"/>
                <a:sym typeface="Calibri"/>
              </a:rPr>
              <a:t>preTDR</a:t>
            </a:r>
            <a:r>
              <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rPr>
              <a:t> readiness for software and simulations with the collaboration—and successfully met those goals. In 2025, we renewed our priorities at the Frascati Collaboration Meeting, with many topics under our charge already reaching an advanced stage and positioning us well for the next phase.</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342900" algn="l" defTabSz="914400" rtl="0" eaLnBrk="1" fontAlgn="auto" latinLnBrk="0" hangingPunct="1">
              <a:lnSpc>
                <a:spcPct val="100000"/>
              </a:lnSpc>
              <a:spcBef>
                <a:spcPts val="1000"/>
              </a:spcBef>
              <a:spcAft>
                <a:spcPts val="0"/>
              </a:spcAft>
              <a:buClr>
                <a:srgbClr val="000000"/>
              </a:buClr>
              <a:buSzPts val="1800"/>
              <a:buFont typeface="Calibri"/>
              <a:buChar char="•"/>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Our advanced software and large-scale simulations serve as the backbone of both the pre-TDR efforts and the development of the Early Science Program</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342900" algn="l" defTabSz="914400" rtl="0" eaLnBrk="1" fontAlgn="auto" latinLnBrk="0" hangingPunct="1">
              <a:lnSpc>
                <a:spcPct val="100000"/>
              </a:lnSpc>
              <a:spcBef>
                <a:spcPts val="1000"/>
              </a:spcBef>
              <a:spcAft>
                <a:spcPts val="0"/>
              </a:spcAft>
              <a:buClr>
                <a:srgbClr val="000000"/>
              </a:buClr>
              <a:buSzPts val="1800"/>
              <a:buFont typeface="Calibri"/>
              <a:buChar char="•"/>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Strong emphasis is placed on </a:t>
            </a:r>
            <a:r>
              <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rPr>
              <a:t>coordination with Physics WGs </a:t>
            </a: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on simulation targets, reconstruction</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342900" algn="l" defTabSz="914400" rtl="0" eaLnBrk="1" fontAlgn="auto" latinLnBrk="0" hangingPunct="1">
              <a:lnSpc>
                <a:spcPct val="100000"/>
              </a:lnSpc>
              <a:spcBef>
                <a:spcPts val="1000"/>
              </a:spcBef>
              <a:spcAft>
                <a:spcPts val="0"/>
              </a:spcAft>
              <a:buClr>
                <a:srgbClr val="000000"/>
              </a:buClr>
              <a:buSzPts val="1800"/>
              <a:buFont typeface="Calibri"/>
              <a:buChar char="•"/>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Surveys of DSCs provided insight into both ongoing activities and future plans.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73" name="Google Shape;273;p27"/>
          <p:cNvSpPr txBox="1"/>
          <p:nvPr/>
        </p:nvSpPr>
        <p:spPr>
          <a:xfrm>
            <a:off x="453150" y="5765533"/>
            <a:ext cx="11285701" cy="369332"/>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b="1" kern="0" dirty="0">
                <a:solidFill>
                  <a:srgbClr val="000000"/>
                </a:solidFill>
                <a:latin typeface="Calibri"/>
                <a:ea typeface="Calibri"/>
                <a:cs typeface="Calibri"/>
                <a:sym typeface="Calibri"/>
              </a:rPr>
              <a:t>P</a:t>
            </a:r>
            <a:r>
              <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rPr>
              <a:t>lan to use the </a:t>
            </a:r>
            <a:r>
              <a:rPr kumimoji="0" lang="en-US" sz="1800" b="1" i="0" u="none" strike="noStrike" kern="0" cap="none" spc="0" normalizeH="0" baseline="0" noProof="0" dirty="0">
                <a:ln>
                  <a:noFill/>
                </a:ln>
                <a:solidFill>
                  <a:srgbClr val="BE1D1D"/>
                </a:solidFill>
                <a:effectLst/>
                <a:uLnTx/>
                <a:uFillTx/>
                <a:latin typeface="Calibri"/>
                <a:ea typeface="Calibri"/>
                <a:cs typeface="Calibri"/>
                <a:sym typeface="Calibri"/>
              </a:rPr>
              <a:t>October simulation campaign (25.10) </a:t>
            </a:r>
            <a:r>
              <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rPr>
              <a:t>for the detector and physics studies in next </a:t>
            </a:r>
            <a:r>
              <a:rPr kumimoji="0" lang="en-US" sz="1800" b="1" i="0" u="none" strike="noStrike" kern="0" cap="none" spc="0" normalizeH="0" baseline="0" noProof="0" dirty="0" err="1">
                <a:ln>
                  <a:noFill/>
                </a:ln>
                <a:solidFill>
                  <a:srgbClr val="000000"/>
                </a:solidFill>
                <a:effectLst/>
                <a:uLnTx/>
                <a:uFillTx/>
                <a:latin typeface="Calibri"/>
                <a:ea typeface="Calibri"/>
                <a:cs typeface="Calibri"/>
                <a:sym typeface="Calibri"/>
              </a:rPr>
              <a:t>pTDR</a:t>
            </a:r>
            <a:r>
              <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rPr>
              <a:t> version.</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29"/>
          <p:cNvSpPr txBox="1">
            <a:spLocks noGrp="1"/>
          </p:cNvSpPr>
          <p:nvPr>
            <p:ph type="title"/>
          </p:nvPr>
        </p:nvSpPr>
        <p:spPr>
          <a:xfrm>
            <a:off x="411892" y="240539"/>
            <a:ext cx="11285700" cy="487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Font typeface="Arial"/>
              <a:buNone/>
            </a:pPr>
            <a:r>
              <a:rPr lang="en-US"/>
              <a:t>Software Release 25.10</a:t>
            </a:r>
            <a:endParaRPr/>
          </a:p>
        </p:txBody>
      </p:sp>
      <p:sp>
        <p:nvSpPr>
          <p:cNvPr id="291" name="Google Shape;291;p29"/>
          <p:cNvSpPr/>
          <p:nvPr/>
        </p:nvSpPr>
        <p:spPr>
          <a:xfrm>
            <a:off x="9500150" y="6390418"/>
            <a:ext cx="2691900" cy="4572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92" name="Google Shape;292;p29"/>
          <p:cNvPicPr preferRelativeResize="0"/>
          <p:nvPr/>
        </p:nvPicPr>
        <p:blipFill rotWithShape="1">
          <a:blip r:embed="rId3">
            <a:alphaModFix/>
          </a:blip>
          <a:srcRect/>
          <a:stretch/>
        </p:blipFill>
        <p:spPr>
          <a:xfrm>
            <a:off x="11047180" y="6317191"/>
            <a:ext cx="650550" cy="467582"/>
          </a:xfrm>
          <a:prstGeom prst="rect">
            <a:avLst/>
          </a:prstGeom>
          <a:noFill/>
          <a:ln>
            <a:noFill/>
          </a:ln>
        </p:spPr>
      </p:pic>
      <p:sp>
        <p:nvSpPr>
          <p:cNvPr id="293" name="Google Shape;293;p29"/>
          <p:cNvSpPr txBox="1">
            <a:spLocks noGrp="1"/>
          </p:cNvSpPr>
          <p:nvPr>
            <p:ph type="body" idx="1"/>
          </p:nvPr>
        </p:nvSpPr>
        <p:spPr>
          <a:xfrm>
            <a:off x="453075" y="831775"/>
            <a:ext cx="11582700" cy="5635500"/>
          </a:xfrm>
          <a:prstGeom prst="rect">
            <a:avLst/>
          </a:prstGeom>
          <a:noFill/>
          <a:ln>
            <a:noFill/>
          </a:ln>
        </p:spPr>
        <p:txBody>
          <a:bodyPr spcFirstLastPara="1" wrap="square" lIns="91425" tIns="45700" rIns="91425" bIns="45700" anchor="t" anchorCtr="0">
            <a:noAutofit/>
          </a:bodyPr>
          <a:lstStyle/>
          <a:p>
            <a:pPr marL="25400" lvl="0" indent="0" algn="l" rtl="0">
              <a:lnSpc>
                <a:spcPct val="115000"/>
              </a:lnSpc>
              <a:spcBef>
                <a:spcPts val="0"/>
              </a:spcBef>
              <a:spcAft>
                <a:spcPts val="0"/>
              </a:spcAft>
              <a:buClr>
                <a:schemeClr val="dk1"/>
              </a:buClr>
              <a:buSzPts val="1800"/>
              <a:buNone/>
            </a:pPr>
            <a:r>
              <a:rPr lang="en-US" sz="1800" b="1">
                <a:latin typeface="Calibri"/>
                <a:ea typeface="Calibri"/>
                <a:cs typeface="Calibri"/>
                <a:sym typeface="Calibri"/>
              </a:rPr>
              <a:t>Tagged ePIC</a:t>
            </a:r>
            <a:r>
              <a:rPr lang="en-US" sz="1800" b="1">
                <a:solidFill>
                  <a:schemeClr val="accent1"/>
                </a:solidFill>
                <a:latin typeface="Calibri"/>
                <a:ea typeface="Calibri"/>
                <a:cs typeface="Calibri"/>
                <a:sym typeface="Calibri"/>
              </a:rPr>
              <a:t> </a:t>
            </a:r>
            <a:r>
              <a:rPr lang="en-US" sz="1800" b="1" u="sng">
                <a:solidFill>
                  <a:schemeClr val="accen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25.10.0</a:t>
            </a:r>
            <a:r>
              <a:rPr lang="en-US" sz="1800" b="1">
                <a:solidFill>
                  <a:schemeClr val="accent1"/>
                </a:solidFill>
                <a:latin typeface="Calibri"/>
                <a:ea typeface="Calibri"/>
                <a:cs typeface="Calibri"/>
                <a:sym typeface="Calibri"/>
              </a:rPr>
              <a:t> </a:t>
            </a:r>
            <a:r>
              <a:rPr lang="en-US" sz="1800" b="1">
                <a:latin typeface="Calibri"/>
                <a:ea typeface="Calibri"/>
                <a:cs typeface="Calibri"/>
                <a:sym typeface="Calibri"/>
              </a:rPr>
              <a:t>geometry (TODO), select notable changes: </a:t>
            </a:r>
            <a:endParaRPr sz="1800">
              <a:latin typeface="Calibri"/>
              <a:ea typeface="Calibri"/>
              <a:cs typeface="Calibri"/>
              <a:sym typeface="Calibri"/>
            </a:endParaRPr>
          </a:p>
          <a:p>
            <a:pPr marL="400050" lvl="0" indent="-285750" algn="l" rtl="0">
              <a:lnSpc>
                <a:spcPct val="115000"/>
              </a:lnSpc>
              <a:spcBef>
                <a:spcPts val="0"/>
              </a:spcBef>
              <a:spcAft>
                <a:spcPts val="0"/>
              </a:spcAft>
              <a:buClr>
                <a:schemeClr val="dk1"/>
              </a:buClr>
              <a:buSzPts val="1800"/>
              <a:buChar char="•"/>
            </a:pPr>
            <a:r>
              <a:rPr lang="en-US" sz="1800">
                <a:latin typeface="Calibri"/>
                <a:ea typeface="Calibri"/>
                <a:cs typeface="Calibri"/>
                <a:sym typeface="Calibri"/>
              </a:rPr>
              <a:t>Updated refraction index for dRICH (Chandra)</a:t>
            </a:r>
            <a:endParaRPr sz="1800">
              <a:latin typeface="Calibri"/>
              <a:ea typeface="Calibri"/>
              <a:cs typeface="Calibri"/>
              <a:sym typeface="Calibri"/>
            </a:endParaRPr>
          </a:p>
          <a:p>
            <a:pPr marL="400050" lvl="0" indent="-285750" algn="l" rtl="0">
              <a:lnSpc>
                <a:spcPct val="115000"/>
              </a:lnSpc>
              <a:spcBef>
                <a:spcPts val="0"/>
              </a:spcBef>
              <a:spcAft>
                <a:spcPts val="0"/>
              </a:spcAft>
              <a:buClr>
                <a:schemeClr val="dk1"/>
              </a:buClr>
              <a:buSzPts val="1800"/>
              <a:buChar char="•"/>
            </a:pPr>
            <a:r>
              <a:rPr lang="en-US" sz="1800">
                <a:latin typeface="Calibri"/>
                <a:ea typeface="Calibri"/>
                <a:cs typeface="Calibri"/>
                <a:sym typeface="Calibri"/>
              </a:rPr>
              <a:t>New Inner Barrel SVT geometry (Shujie)</a:t>
            </a:r>
            <a:endParaRPr sz="1800">
              <a:latin typeface="Calibri"/>
              <a:ea typeface="Calibri"/>
              <a:cs typeface="Calibri"/>
              <a:sym typeface="Calibri"/>
            </a:endParaRPr>
          </a:p>
          <a:p>
            <a:pPr marL="400050" lvl="0" indent="-285750" algn="l" rtl="0">
              <a:lnSpc>
                <a:spcPct val="115000"/>
              </a:lnSpc>
              <a:spcBef>
                <a:spcPts val="0"/>
              </a:spcBef>
              <a:spcAft>
                <a:spcPts val="0"/>
              </a:spcAft>
              <a:buClr>
                <a:schemeClr val="dk1"/>
              </a:buClr>
              <a:buSzPts val="1800"/>
              <a:buChar char="•"/>
            </a:pPr>
            <a:r>
              <a:rPr lang="en-US" sz="1800">
                <a:latin typeface="Calibri"/>
                <a:ea typeface="Calibri"/>
                <a:cs typeface="Calibri"/>
                <a:sym typeface="Calibri"/>
              </a:rPr>
              <a:t>New Outer Barrel SVT geometry (Aditya and Sam)</a:t>
            </a:r>
            <a:endParaRPr sz="1800">
              <a:latin typeface="Calibri"/>
              <a:ea typeface="Calibri"/>
              <a:cs typeface="Calibri"/>
              <a:sym typeface="Calibri"/>
            </a:endParaRPr>
          </a:p>
          <a:p>
            <a:pPr marL="400050" lvl="0" indent="-285750" algn="l" rtl="0">
              <a:lnSpc>
                <a:spcPct val="115000"/>
              </a:lnSpc>
              <a:spcBef>
                <a:spcPts val="0"/>
              </a:spcBef>
              <a:spcAft>
                <a:spcPts val="0"/>
              </a:spcAft>
              <a:buClr>
                <a:schemeClr val="dk1"/>
              </a:buClr>
              <a:buSzPts val="1800"/>
              <a:buChar char="•"/>
            </a:pPr>
            <a:r>
              <a:rPr lang="en-US" sz="1800">
                <a:latin typeface="Calibri"/>
                <a:ea typeface="Calibri"/>
                <a:cs typeface="Calibri"/>
                <a:sym typeface="Calibri"/>
              </a:rPr>
              <a:t>New SVT supports (Shujie)</a:t>
            </a:r>
            <a:endParaRPr sz="1800">
              <a:latin typeface="Calibri"/>
              <a:ea typeface="Calibri"/>
              <a:cs typeface="Calibri"/>
              <a:sym typeface="Calibri"/>
            </a:endParaRPr>
          </a:p>
          <a:p>
            <a:pPr marL="400050" lvl="0" indent="-285750" algn="l" rtl="0">
              <a:lnSpc>
                <a:spcPct val="115000"/>
              </a:lnSpc>
              <a:spcBef>
                <a:spcPts val="0"/>
              </a:spcBef>
              <a:spcAft>
                <a:spcPts val="0"/>
              </a:spcAft>
              <a:buClr>
                <a:schemeClr val="dk1"/>
              </a:buClr>
              <a:buSzPts val="1800"/>
              <a:buChar char="•"/>
            </a:pPr>
            <a:r>
              <a:rPr lang="en-US" sz="1800">
                <a:latin typeface="Calibri"/>
                <a:ea typeface="Calibri"/>
                <a:cs typeface="Calibri"/>
                <a:sym typeface="Calibri"/>
              </a:rPr>
              <a:t>Reduced overlap check tolerances (Wouter)</a:t>
            </a:r>
            <a:endParaRPr/>
          </a:p>
          <a:p>
            <a:pPr marL="114300" lvl="0" indent="0" algn="l" rtl="0">
              <a:lnSpc>
                <a:spcPct val="115000"/>
              </a:lnSpc>
              <a:spcBef>
                <a:spcPts val="0"/>
              </a:spcBef>
              <a:spcAft>
                <a:spcPts val="0"/>
              </a:spcAft>
              <a:buClr>
                <a:schemeClr val="dk1"/>
              </a:buClr>
              <a:buSzPts val="1800"/>
              <a:buNone/>
            </a:pPr>
            <a:endParaRPr sz="1800">
              <a:latin typeface="Calibri"/>
              <a:ea typeface="Calibri"/>
              <a:cs typeface="Calibri"/>
              <a:sym typeface="Calibri"/>
            </a:endParaRPr>
          </a:p>
          <a:p>
            <a:pPr marL="25400" lvl="0" indent="0" algn="l" rtl="0">
              <a:lnSpc>
                <a:spcPct val="115000"/>
              </a:lnSpc>
              <a:spcBef>
                <a:spcPts val="0"/>
              </a:spcBef>
              <a:spcAft>
                <a:spcPts val="0"/>
              </a:spcAft>
              <a:buClr>
                <a:schemeClr val="dk1"/>
              </a:buClr>
              <a:buSzPts val="1800"/>
              <a:buNone/>
            </a:pPr>
            <a:r>
              <a:rPr lang="en-US" sz="1800" b="1">
                <a:latin typeface="Calibri"/>
                <a:ea typeface="Calibri"/>
                <a:cs typeface="Calibri"/>
                <a:sym typeface="Calibri"/>
              </a:rPr>
              <a:t>Tagged EICrecon</a:t>
            </a:r>
            <a:r>
              <a:rPr lang="en-US" sz="1800" b="1">
                <a:solidFill>
                  <a:schemeClr val="accent1"/>
                </a:solidFill>
                <a:latin typeface="Calibri"/>
                <a:ea typeface="Calibri"/>
                <a:cs typeface="Calibri"/>
                <a:sym typeface="Calibri"/>
              </a:rPr>
              <a:t> </a:t>
            </a:r>
            <a:r>
              <a:rPr lang="en-US" sz="1800" b="1" u="sng">
                <a:solidFill>
                  <a:schemeClr val="accent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1.30.0</a:t>
            </a:r>
            <a:r>
              <a:rPr lang="en-US" sz="1800" b="1">
                <a:latin typeface="Calibri"/>
                <a:ea typeface="Calibri"/>
                <a:cs typeface="Calibri"/>
                <a:sym typeface="Calibri"/>
              </a:rPr>
              <a:t>, select notable changes: </a:t>
            </a:r>
            <a:endParaRPr sz="1800">
              <a:latin typeface="Calibri"/>
              <a:ea typeface="Calibri"/>
              <a:cs typeface="Calibri"/>
              <a:sym typeface="Calibri"/>
            </a:endParaRPr>
          </a:p>
          <a:p>
            <a:pPr marL="400050" lvl="0" indent="-285750" algn="l" rtl="0">
              <a:lnSpc>
                <a:spcPct val="115000"/>
              </a:lnSpc>
              <a:spcBef>
                <a:spcPts val="0"/>
              </a:spcBef>
              <a:spcAft>
                <a:spcPts val="0"/>
              </a:spcAft>
              <a:buClr>
                <a:schemeClr val="dk1"/>
              </a:buClr>
              <a:buSzPts val="1800"/>
              <a:buChar char="•"/>
            </a:pPr>
            <a:r>
              <a:rPr lang="en-US" sz="1800">
                <a:latin typeface="Calibri"/>
                <a:ea typeface="Calibri"/>
                <a:cs typeface="Calibri"/>
                <a:sym typeface="Calibri"/>
              </a:rPr>
              <a:t>Clustering for TOF/LGAD implemented - not yet used in tracking (Tommy)</a:t>
            </a:r>
            <a:endParaRPr sz="1800">
              <a:latin typeface="Calibri"/>
              <a:ea typeface="Calibri"/>
              <a:cs typeface="Calibri"/>
              <a:sym typeface="Calibri"/>
            </a:endParaRPr>
          </a:p>
          <a:p>
            <a:pPr marL="400050" lvl="0" indent="-285750" algn="l" rtl="0">
              <a:lnSpc>
                <a:spcPct val="115000"/>
              </a:lnSpc>
              <a:spcBef>
                <a:spcPts val="0"/>
              </a:spcBef>
              <a:spcAft>
                <a:spcPts val="0"/>
              </a:spcAft>
              <a:buClr>
                <a:schemeClr val="dk1"/>
              </a:buClr>
              <a:buSzPts val="1800"/>
              <a:buChar char="•"/>
            </a:pPr>
            <a:r>
              <a:rPr lang="en-US" sz="1800">
                <a:latin typeface="Calibri"/>
                <a:ea typeface="Calibri"/>
                <a:cs typeface="Calibri"/>
                <a:sym typeface="Calibri"/>
              </a:rPr>
              <a:t>Updated dRICH PID LUT (Ramandeep)</a:t>
            </a:r>
            <a:endParaRPr sz="1800">
              <a:latin typeface="Calibri"/>
              <a:ea typeface="Calibri"/>
              <a:cs typeface="Calibri"/>
              <a:sym typeface="Calibri"/>
            </a:endParaRPr>
          </a:p>
          <a:p>
            <a:pPr marL="400050" lvl="0" indent="-285750" algn="l" rtl="0">
              <a:lnSpc>
                <a:spcPct val="115000"/>
              </a:lnSpc>
              <a:spcBef>
                <a:spcPts val="0"/>
              </a:spcBef>
              <a:spcAft>
                <a:spcPts val="0"/>
              </a:spcAft>
              <a:buClr>
                <a:schemeClr val="dk1"/>
              </a:buClr>
              <a:buSzPts val="1800"/>
              <a:buChar char="•"/>
            </a:pPr>
            <a:r>
              <a:rPr lang="en-US" sz="1800">
                <a:latin typeface="Calibri"/>
                <a:ea typeface="Calibri"/>
                <a:cs typeface="Calibri"/>
                <a:sym typeface="Calibri"/>
              </a:rPr>
              <a:t>Resolved bug with overflow bin being populated for pfRICH PID LUT (Simon)</a:t>
            </a:r>
            <a:endParaRPr sz="1800">
              <a:latin typeface="Calibri"/>
              <a:ea typeface="Calibri"/>
              <a:cs typeface="Calibri"/>
              <a:sym typeface="Calibri"/>
            </a:endParaRPr>
          </a:p>
          <a:p>
            <a:pPr marL="400050" lvl="0" indent="-285750" algn="l" rtl="0">
              <a:lnSpc>
                <a:spcPct val="115000"/>
              </a:lnSpc>
              <a:spcBef>
                <a:spcPts val="0"/>
              </a:spcBef>
              <a:spcAft>
                <a:spcPts val="0"/>
              </a:spcAft>
              <a:buClr>
                <a:schemeClr val="dk1"/>
              </a:buClr>
              <a:buSzPts val="1800"/>
              <a:buChar char="•"/>
            </a:pPr>
            <a:r>
              <a:rPr lang="en-US" sz="1800">
                <a:latin typeface="Calibri"/>
                <a:ea typeface="Calibri"/>
                <a:cs typeface="Calibri"/>
                <a:sym typeface="Calibri"/>
              </a:rPr>
              <a:t>Low Q-2 ONNX workflow used by default, old TMVA implementation removed (Simon)</a:t>
            </a:r>
            <a:endParaRPr sz="1800">
              <a:latin typeface="Calibri"/>
              <a:ea typeface="Calibri"/>
              <a:cs typeface="Calibri"/>
              <a:sym typeface="Calibri"/>
            </a:endParaRPr>
          </a:p>
          <a:p>
            <a:pPr marL="400050" lvl="0" indent="-285750" algn="l" rtl="0">
              <a:lnSpc>
                <a:spcPct val="115000"/>
              </a:lnSpc>
              <a:spcBef>
                <a:spcPts val="0"/>
              </a:spcBef>
              <a:spcAft>
                <a:spcPts val="0"/>
              </a:spcAft>
              <a:buClr>
                <a:schemeClr val="dk1"/>
              </a:buClr>
              <a:buSzPts val="1800"/>
              <a:buChar char="•"/>
            </a:pPr>
            <a:r>
              <a:rPr lang="en-US" sz="1800">
                <a:latin typeface="Calibri"/>
                <a:ea typeface="Calibri"/>
                <a:cs typeface="Calibri"/>
                <a:sym typeface="Calibri"/>
              </a:rPr>
              <a:t>Reconfigured island clustering in ScFi to not use longitudinal hit position (Wouter)</a:t>
            </a:r>
            <a:endParaRPr sz="1800">
              <a:latin typeface="Calibri"/>
              <a:ea typeface="Calibri"/>
              <a:cs typeface="Calibri"/>
              <a:sym typeface="Calibri"/>
            </a:endParaRPr>
          </a:p>
          <a:p>
            <a:pPr marL="400050" lvl="0" indent="-285750" algn="l" rtl="0">
              <a:lnSpc>
                <a:spcPct val="115000"/>
              </a:lnSpc>
              <a:spcBef>
                <a:spcPts val="0"/>
              </a:spcBef>
              <a:spcAft>
                <a:spcPts val="0"/>
              </a:spcAft>
              <a:buClr>
                <a:schemeClr val="dk1"/>
              </a:buClr>
              <a:buSzPts val="1800"/>
              <a:buChar char="•"/>
            </a:pPr>
            <a:r>
              <a:rPr lang="en-US" sz="1800">
                <a:latin typeface="Calibri"/>
                <a:ea typeface="Calibri"/>
                <a:cs typeface="Calibri"/>
                <a:sym typeface="Calibri"/>
              </a:rPr>
              <a:t>Resolved issue with embedded background events missing calorimeter hits due to arbitrary timing cut (Wouter)</a:t>
            </a:r>
            <a:endParaRPr sz="1800">
              <a:latin typeface="Calibri"/>
              <a:ea typeface="Calibri"/>
              <a:cs typeface="Calibri"/>
              <a:sym typeface="Calibri"/>
            </a:endParaRPr>
          </a:p>
          <a:p>
            <a:pPr marL="400050" lvl="0" indent="-285750" algn="l" rtl="0">
              <a:lnSpc>
                <a:spcPct val="115000"/>
              </a:lnSpc>
              <a:spcBef>
                <a:spcPts val="0"/>
              </a:spcBef>
              <a:spcAft>
                <a:spcPts val="0"/>
              </a:spcAft>
              <a:buClr>
                <a:schemeClr val="dk1"/>
              </a:buClr>
              <a:buSzPts val="1800"/>
              <a:buChar char="•"/>
            </a:pPr>
            <a:r>
              <a:rPr lang="en-US" sz="1800">
                <a:latin typeface="Calibri"/>
                <a:ea typeface="Calibri"/>
                <a:cs typeface="Calibri"/>
                <a:sym typeface="Calibri"/>
              </a:rPr>
              <a:t>Enabled digitization for FTOF (Honey)</a:t>
            </a:r>
            <a:endParaRPr sz="1800">
              <a:latin typeface="Calibri"/>
              <a:ea typeface="Calibri"/>
              <a:cs typeface="Calibri"/>
              <a:sym typeface="Calibri"/>
            </a:endParaRPr>
          </a:p>
          <a:p>
            <a:pPr marL="400050" lvl="0" indent="-285750" algn="l" rtl="0">
              <a:lnSpc>
                <a:spcPct val="115000"/>
              </a:lnSpc>
              <a:spcBef>
                <a:spcPts val="0"/>
              </a:spcBef>
              <a:spcAft>
                <a:spcPts val="0"/>
              </a:spcAft>
              <a:buClr>
                <a:schemeClr val="dk1"/>
              </a:buClr>
              <a:buSzPts val="1800"/>
              <a:buChar char="•"/>
            </a:pPr>
            <a:r>
              <a:rPr lang="en-US" sz="1800">
                <a:latin typeface="Calibri"/>
                <a:ea typeface="Calibri"/>
                <a:cs typeface="Calibri"/>
                <a:sym typeface="Calibri"/>
              </a:rPr>
              <a:t>New reference positions for light attenuation in ScFi (Minho)</a:t>
            </a:r>
            <a:endParaRPr sz="1800">
              <a:latin typeface="Calibri"/>
              <a:ea typeface="Calibri"/>
              <a:cs typeface="Calibri"/>
              <a:sym typeface="Calibri"/>
            </a:endParaRPr>
          </a:p>
          <a:p>
            <a:pPr marL="400050" lvl="0" indent="-285750" algn="l" rtl="0">
              <a:lnSpc>
                <a:spcPct val="115000"/>
              </a:lnSpc>
              <a:spcBef>
                <a:spcPts val="0"/>
              </a:spcBef>
              <a:spcAft>
                <a:spcPts val="0"/>
              </a:spcAft>
              <a:buClr>
                <a:schemeClr val="dk1"/>
              </a:buClr>
              <a:buSzPts val="1800"/>
              <a:buChar char="•"/>
            </a:pPr>
            <a:r>
              <a:rPr lang="en-US" sz="1800">
                <a:latin typeface="Calibri"/>
                <a:ea typeface="Calibri"/>
                <a:cs typeface="Calibri"/>
                <a:sym typeface="Calibri"/>
              </a:rPr>
              <a:t>Updated SiPM and light yield parameters for EEEMCal (Dmitry)</a:t>
            </a:r>
            <a:endParaRPr sz="1800">
              <a:latin typeface="Calibri"/>
              <a:ea typeface="Calibri"/>
              <a:cs typeface="Calibri"/>
              <a:sym typeface="Calibri"/>
            </a:endParaRPr>
          </a:p>
          <a:p>
            <a:pPr marL="0" lvl="0" indent="0" algn="l" rtl="0">
              <a:lnSpc>
                <a:spcPct val="115000"/>
              </a:lnSpc>
              <a:spcBef>
                <a:spcPts val="0"/>
              </a:spcBef>
              <a:spcAft>
                <a:spcPts val="0"/>
              </a:spcAft>
              <a:buClr>
                <a:schemeClr val="dk1"/>
              </a:buClr>
              <a:buSzPts val="2200"/>
              <a:buNone/>
            </a:pPr>
            <a:endParaRPr sz="1800">
              <a:latin typeface="Calibri"/>
              <a:ea typeface="Calibri"/>
              <a:cs typeface="Calibri"/>
              <a:sym typeface="Calibri"/>
            </a:endParaRPr>
          </a:p>
        </p:txBody>
      </p:sp>
      <p:sp>
        <p:nvSpPr>
          <p:cNvPr id="294" name="Google Shape;294;p29"/>
          <p:cNvSpPr txBox="1">
            <a:spLocks noGrp="1"/>
          </p:cNvSpPr>
          <p:nvPr>
            <p:ph type="sldNum" idx="12"/>
          </p:nvPr>
        </p:nvSpPr>
        <p:spPr>
          <a:xfrm>
            <a:off x="5635743" y="6467336"/>
            <a:ext cx="714900" cy="3033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t>11</a:t>
            </a:fld>
            <a:endParaRPr kumimoji="0" sz="10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29"/>
          <p:cNvSpPr txBox="1">
            <a:spLocks noGrp="1"/>
          </p:cNvSpPr>
          <p:nvPr>
            <p:ph type="ftr" idx="11"/>
          </p:nvPr>
        </p:nvSpPr>
        <p:spPr>
          <a:xfrm>
            <a:off x="411893" y="6467336"/>
            <a:ext cx="5223851" cy="311322"/>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Arial"/>
                <a:cs typeface="Arial"/>
                <a:sym typeface="Arial"/>
              </a:rPr>
              <a:t>Simulation Campaign for October 2025</a:t>
            </a:r>
            <a:endParaRPr kumimoji="0" sz="1200" b="0" i="0" u="none" strike="noStrike" kern="0" cap="none" spc="0" normalizeH="0" baseline="0" noProof="0">
              <a:ln>
                <a:noFill/>
              </a:ln>
              <a:solidFill>
                <a:srgbClr val="000000"/>
              </a:solidFill>
              <a:effectLst/>
              <a:uLnTx/>
              <a:uFillTx/>
              <a:latin typeface="Arial"/>
              <a:cs typeface="Arial"/>
              <a:sym typeface="Arial"/>
            </a:endParaRPr>
          </a:p>
        </p:txBody>
      </p:sp>
      <p:grpSp>
        <p:nvGrpSpPr>
          <p:cNvPr id="2" name="Group 1">
            <a:extLst>
              <a:ext uri="{FF2B5EF4-FFF2-40B4-BE49-F238E27FC236}">
                <a16:creationId xmlns:a16="http://schemas.microsoft.com/office/drawing/2014/main" id="{B4CCF896-C5EA-6A85-3B32-9F76350239F0}"/>
              </a:ext>
            </a:extLst>
          </p:cNvPr>
          <p:cNvGrpSpPr/>
          <p:nvPr/>
        </p:nvGrpSpPr>
        <p:grpSpPr>
          <a:xfrm>
            <a:off x="1612700" y="2181962"/>
            <a:ext cx="9233400" cy="2677616"/>
            <a:chOff x="1019043" y="2035433"/>
            <a:chExt cx="9233400" cy="2677616"/>
          </a:xfrm>
        </p:grpSpPr>
        <p:sp>
          <p:nvSpPr>
            <p:cNvPr id="3" name="Google Shape;305;p30">
              <a:extLst>
                <a:ext uri="{FF2B5EF4-FFF2-40B4-BE49-F238E27FC236}">
                  <a16:creationId xmlns:a16="http://schemas.microsoft.com/office/drawing/2014/main" id="{4041C5DC-3D71-D4EB-D2CD-A33EA4970124}"/>
                </a:ext>
              </a:extLst>
            </p:cNvPr>
            <p:cNvSpPr txBox="1"/>
            <p:nvPr/>
          </p:nvSpPr>
          <p:spPr>
            <a:xfrm>
              <a:off x="1019043" y="2035433"/>
              <a:ext cx="9233400" cy="2215951"/>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BE1D1D"/>
                </a:buClr>
                <a:buSzPts val="2000"/>
                <a:buFont typeface="Calibri"/>
                <a:buNone/>
                <a:tabLst/>
                <a:defRPr/>
              </a:pPr>
              <a:r>
                <a:rPr kumimoji="0" lang="en-US" sz="2000" b="1" i="0" u="none" strike="noStrike" kern="0" cap="none" spc="0" normalizeH="0" baseline="0" noProof="0" dirty="0">
                  <a:ln>
                    <a:noFill/>
                  </a:ln>
                  <a:solidFill>
                    <a:srgbClr val="BE1D1D"/>
                  </a:solidFill>
                  <a:effectLst/>
                  <a:uLnTx/>
                  <a:uFillTx/>
                  <a:latin typeface="Calibri"/>
                  <a:ea typeface="Calibri"/>
                  <a:cs typeface="Calibri"/>
                  <a:sym typeface="Calibri"/>
                </a:rPr>
                <a:t>Planned vs. Released Features</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000"/>
                <a:buFont typeface="Calibri"/>
                <a:buNone/>
                <a:tabLst/>
                <a:defRPr/>
              </a:pPr>
              <a:endParaRPr kumimoji="0" sz="10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rPr>
                <a:t>Geometry and Materials</a:t>
              </a: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 ✅ Updated silicon outer barrel geometry, ✅ revisions to MPGD geometry, ✅ and material map update for FTOF. </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rPr>
                <a:t>Reconstruction</a:t>
              </a: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 🚧 ACTS patches to undo regressions with new material map generation, ✅ reworked low-Q² tagger momentum reconstruction, ✅ and clustering in TOF. </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rPr>
                <a:t>Ongoing Discussions</a:t>
              </a: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 ✅ </a:t>
              </a:r>
              <a:r>
                <a:rPr kumimoji="0" lang="en-US" sz="1800" b="0" i="0" u="none" strike="noStrike" kern="0" cap="none" spc="0" normalizeH="0" baseline="0" noProof="0" dirty="0" err="1">
                  <a:ln>
                    <a:noFill/>
                  </a:ln>
                  <a:solidFill>
                    <a:srgbClr val="000000"/>
                  </a:solidFill>
                  <a:effectLst/>
                  <a:uLnTx/>
                  <a:uFillTx/>
                  <a:latin typeface="Calibri"/>
                  <a:ea typeface="Calibri"/>
                  <a:cs typeface="Calibri"/>
                  <a:sym typeface="Calibri"/>
                </a:rPr>
                <a:t>EEEMCal</a:t>
              </a: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 performance to be addressed, ❌ forward </a:t>
              </a:r>
              <a:r>
                <a:rPr kumimoji="0" lang="en-US" sz="1800" b="0" i="0" u="none" strike="noStrike" kern="0" cap="none" spc="0" normalizeH="0" baseline="0" noProof="0" dirty="0" err="1">
                  <a:ln>
                    <a:noFill/>
                  </a:ln>
                  <a:solidFill>
                    <a:srgbClr val="000000"/>
                  </a:solidFill>
                  <a:effectLst/>
                  <a:uLnTx/>
                  <a:uFillTx/>
                  <a:latin typeface="Calibri"/>
                  <a:ea typeface="Calibri"/>
                  <a:cs typeface="Calibri"/>
                  <a:sym typeface="Calibri"/>
                </a:rPr>
                <a:t>ECal</a:t>
              </a: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 geometry, ❌ random noise injection, ❌ and secondary vertexing under discussion.  </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4" name="Google Shape;306;p30">
              <a:extLst>
                <a:ext uri="{FF2B5EF4-FFF2-40B4-BE49-F238E27FC236}">
                  <a16:creationId xmlns:a16="http://schemas.microsoft.com/office/drawing/2014/main" id="{0F658F1D-A011-462C-5D14-FBB6DCA0623A}"/>
                </a:ext>
              </a:extLst>
            </p:cNvPr>
            <p:cNvSpPr txBox="1"/>
            <p:nvPr/>
          </p:nvSpPr>
          <p:spPr>
            <a:xfrm>
              <a:off x="1019043" y="4251384"/>
              <a:ext cx="9233400" cy="461665"/>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Calibri"/>
                  <a:ea typeface="Calibri"/>
                  <a:cs typeface="Calibri"/>
                  <a:sym typeface="Calibri"/>
                </a:rPr>
                <a:t>We met all goals set for the 25.10 software release.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31"/>
          <p:cNvSpPr txBox="1">
            <a:spLocks noGrp="1"/>
          </p:cNvSpPr>
          <p:nvPr>
            <p:ph type="title"/>
          </p:nvPr>
        </p:nvSpPr>
        <p:spPr>
          <a:xfrm>
            <a:off x="411892" y="240539"/>
            <a:ext cx="11285700" cy="487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Font typeface="Arial"/>
              <a:buNone/>
            </a:pPr>
            <a:r>
              <a:rPr lang="en-US"/>
              <a:t>Software Release 25.10: Patches </a:t>
            </a:r>
            <a:endParaRPr/>
          </a:p>
        </p:txBody>
      </p:sp>
      <p:sp>
        <p:nvSpPr>
          <p:cNvPr id="312" name="Google Shape;312;p31"/>
          <p:cNvSpPr/>
          <p:nvPr/>
        </p:nvSpPr>
        <p:spPr>
          <a:xfrm>
            <a:off x="9500150" y="6390418"/>
            <a:ext cx="2691900" cy="4572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13" name="Google Shape;313;p31"/>
          <p:cNvPicPr preferRelativeResize="0"/>
          <p:nvPr/>
        </p:nvPicPr>
        <p:blipFill rotWithShape="1">
          <a:blip r:embed="rId3">
            <a:alphaModFix/>
          </a:blip>
          <a:srcRect/>
          <a:stretch/>
        </p:blipFill>
        <p:spPr>
          <a:xfrm>
            <a:off x="11047180" y="6317191"/>
            <a:ext cx="650550" cy="467582"/>
          </a:xfrm>
          <a:prstGeom prst="rect">
            <a:avLst/>
          </a:prstGeom>
          <a:noFill/>
          <a:ln>
            <a:noFill/>
          </a:ln>
        </p:spPr>
      </p:pic>
      <p:sp>
        <p:nvSpPr>
          <p:cNvPr id="314" name="Google Shape;314;p31"/>
          <p:cNvSpPr txBox="1">
            <a:spLocks noGrp="1"/>
          </p:cNvSpPr>
          <p:nvPr>
            <p:ph type="sldNum" idx="12"/>
          </p:nvPr>
        </p:nvSpPr>
        <p:spPr>
          <a:xfrm>
            <a:off x="5635743" y="6467336"/>
            <a:ext cx="714900" cy="3033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t>12</a:t>
            </a:fld>
            <a:endParaRPr kumimoji="0" sz="1000"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31"/>
          <p:cNvSpPr txBox="1">
            <a:spLocks noGrp="1"/>
          </p:cNvSpPr>
          <p:nvPr>
            <p:ph type="ftr" idx="11"/>
          </p:nvPr>
        </p:nvSpPr>
        <p:spPr>
          <a:xfrm>
            <a:off x="411893" y="6467336"/>
            <a:ext cx="5223851" cy="311322"/>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Arial"/>
                <a:cs typeface="Arial"/>
                <a:sym typeface="Arial"/>
              </a:rPr>
              <a:t>Simulation Campaign for October 2025</a:t>
            </a:r>
            <a:endParaRPr kumimoji="0" sz="1200" b="0" i="0" u="none" strike="noStrike" kern="0" cap="none" spc="0" normalizeH="0" baseline="0" noProof="0">
              <a:ln>
                <a:noFill/>
              </a:ln>
              <a:solidFill>
                <a:srgbClr val="000000"/>
              </a:solidFill>
              <a:effectLst/>
              <a:uLnTx/>
              <a:uFillTx/>
              <a:latin typeface="Arial"/>
              <a:cs typeface="Arial"/>
              <a:sym typeface="Arial"/>
            </a:endParaRPr>
          </a:p>
        </p:txBody>
      </p:sp>
      <p:graphicFrame>
        <p:nvGraphicFramePr>
          <p:cNvPr id="316" name="Google Shape;316;p31"/>
          <p:cNvGraphicFramePr/>
          <p:nvPr/>
        </p:nvGraphicFramePr>
        <p:xfrm>
          <a:off x="411892" y="1006307"/>
          <a:ext cx="11285725" cy="4114860"/>
        </p:xfrm>
        <a:graphic>
          <a:graphicData uri="http://schemas.openxmlformats.org/drawingml/2006/table">
            <a:tbl>
              <a:tblPr firstRow="1" bandRow="1">
                <a:noFill/>
              </a:tblPr>
              <a:tblGrid>
                <a:gridCol w="1686425">
                  <a:extLst>
                    <a:ext uri="{9D8B030D-6E8A-4147-A177-3AD203B41FA5}">
                      <a16:colId xmlns:a16="http://schemas.microsoft.com/office/drawing/2014/main" val="20000"/>
                    </a:ext>
                  </a:extLst>
                </a:gridCol>
                <a:gridCol w="1674800">
                  <a:extLst>
                    <a:ext uri="{9D8B030D-6E8A-4147-A177-3AD203B41FA5}">
                      <a16:colId xmlns:a16="http://schemas.microsoft.com/office/drawing/2014/main" val="20001"/>
                    </a:ext>
                  </a:extLst>
                </a:gridCol>
                <a:gridCol w="7924500">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US" sz="1800">
                          <a:solidFill>
                            <a:schemeClr val="dk1"/>
                          </a:solidFill>
                        </a:rPr>
                        <a:t>Release Version</a:t>
                      </a:r>
                      <a:endParaRPr/>
                    </a:p>
                  </a:txBody>
                  <a:tcPr marL="91450" marR="91450" marT="45725" marB="45725">
                    <a:solidFill>
                      <a:schemeClr val="accent2"/>
                    </a:solidFill>
                  </a:tcPr>
                </a:tc>
                <a:tc>
                  <a:txBody>
                    <a:bodyPr/>
                    <a:lstStyle/>
                    <a:p>
                      <a:pPr marL="0" marR="0" lvl="0" indent="0" algn="ctr" rtl="0">
                        <a:spcBef>
                          <a:spcPts val="0"/>
                        </a:spcBef>
                        <a:spcAft>
                          <a:spcPts val="0"/>
                        </a:spcAft>
                        <a:buNone/>
                      </a:pPr>
                      <a:r>
                        <a:rPr lang="en-US" sz="1800">
                          <a:solidFill>
                            <a:schemeClr val="dk1"/>
                          </a:solidFill>
                        </a:rPr>
                        <a:t>Release Date</a:t>
                      </a:r>
                      <a:endParaRPr/>
                    </a:p>
                  </a:txBody>
                  <a:tcPr marL="91450" marR="91450" marT="45725" marB="45725">
                    <a:solidFill>
                      <a:schemeClr val="accent2"/>
                    </a:solidFill>
                  </a:tcPr>
                </a:tc>
                <a:tc>
                  <a:txBody>
                    <a:bodyPr/>
                    <a:lstStyle/>
                    <a:p>
                      <a:pPr marL="0" marR="0" lvl="0" indent="0" algn="l" rtl="0">
                        <a:spcBef>
                          <a:spcPts val="0"/>
                        </a:spcBef>
                        <a:spcAft>
                          <a:spcPts val="0"/>
                        </a:spcAft>
                        <a:buNone/>
                      </a:pPr>
                      <a:r>
                        <a:rPr lang="en-US" sz="1800">
                          <a:solidFill>
                            <a:schemeClr val="dk1"/>
                          </a:solidFill>
                        </a:rPr>
                        <a:t>Description</a:t>
                      </a:r>
                      <a:endParaRPr/>
                    </a:p>
                  </a:txBody>
                  <a:tcPr marL="91450" marR="91450" marT="45725" marB="45725">
                    <a:solidFill>
                      <a:schemeClr val="accent2"/>
                    </a:solidFill>
                  </a:tcPr>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1800" b="1"/>
                        <a:t>25.10.0</a:t>
                      </a:r>
                      <a:endParaRPr/>
                    </a:p>
                  </a:txBody>
                  <a:tcPr marL="91450" marR="91450" marT="45725" marB="45725">
                    <a:solidFill>
                      <a:schemeClr val="lt1"/>
                    </a:solidFill>
                  </a:tcPr>
                </a:tc>
                <a:tc>
                  <a:txBody>
                    <a:bodyPr/>
                    <a:lstStyle/>
                    <a:p>
                      <a:pPr marL="0" marR="0" lvl="0" indent="0" algn="ctr" rtl="0">
                        <a:spcBef>
                          <a:spcPts val="0"/>
                        </a:spcBef>
                        <a:spcAft>
                          <a:spcPts val="0"/>
                        </a:spcAft>
                        <a:buNone/>
                      </a:pPr>
                      <a:r>
                        <a:rPr lang="en-US" sz="1800"/>
                        <a:t>10/17</a:t>
                      </a:r>
                      <a:endParaRPr/>
                    </a:p>
                  </a:txBody>
                  <a:tcPr marL="91450" marR="91450" marT="45725" marB="45725">
                    <a:solidFill>
                      <a:schemeClr val="lt1"/>
                    </a:solidFill>
                  </a:tcPr>
                </a:tc>
                <a:tc>
                  <a:txBody>
                    <a:bodyPr/>
                    <a:lstStyle/>
                    <a:p>
                      <a:pPr marL="0" marR="0" lvl="0" indent="0" algn="l" rtl="0">
                        <a:spcBef>
                          <a:spcPts val="0"/>
                        </a:spcBef>
                        <a:spcAft>
                          <a:spcPts val="0"/>
                        </a:spcAft>
                        <a:buNone/>
                      </a:pPr>
                      <a:r>
                        <a:rPr lang="en-US" sz="1800"/>
                        <a:t>Initial Release</a:t>
                      </a:r>
                      <a:endParaRPr/>
                    </a:p>
                    <a:p>
                      <a:pPr marL="0" marR="0" lvl="0" indent="0" algn="l" rtl="0">
                        <a:spcBef>
                          <a:spcPts val="0"/>
                        </a:spcBef>
                        <a:spcAft>
                          <a:spcPts val="0"/>
                        </a:spcAft>
                        <a:buNone/>
                      </a:pPr>
                      <a:endParaRPr sz="1800"/>
                    </a:p>
                  </a:txBody>
                  <a:tcPr marL="91450" marR="91450" marT="45725" marB="45725">
                    <a:solidFill>
                      <a:schemeClr val="lt1"/>
                    </a:solidFill>
                  </a:tcPr>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US" sz="1800" b="1"/>
                        <a:t>25.10.1</a:t>
                      </a:r>
                      <a:endParaRPr/>
                    </a:p>
                  </a:txBody>
                  <a:tcPr marL="91450" marR="91450" marT="45725" marB="45725">
                    <a:solidFill>
                      <a:schemeClr val="lt1"/>
                    </a:solidFill>
                  </a:tcPr>
                </a:tc>
                <a:tc>
                  <a:txBody>
                    <a:bodyPr/>
                    <a:lstStyle/>
                    <a:p>
                      <a:pPr marL="0" marR="0" lvl="0" indent="0" algn="ctr" rtl="0">
                        <a:spcBef>
                          <a:spcPts val="0"/>
                        </a:spcBef>
                        <a:spcAft>
                          <a:spcPts val="0"/>
                        </a:spcAft>
                        <a:buNone/>
                      </a:pPr>
                      <a:r>
                        <a:rPr lang="en-US" sz="1800"/>
                        <a:t>10/30</a:t>
                      </a:r>
                      <a:endParaRPr/>
                    </a:p>
                  </a:txBody>
                  <a:tcPr marL="91450" marR="91450" marT="45725" marB="45725">
                    <a:solidFill>
                      <a:schemeClr val="lt1"/>
                    </a:solidFill>
                  </a:tcPr>
                </a:tc>
                <a:tc>
                  <a:txBody>
                    <a:bodyPr/>
                    <a:lstStyle/>
                    <a:p>
                      <a:pPr marL="0" marR="0" lvl="0" indent="0" algn="l" rtl="0">
                        <a:spcBef>
                          <a:spcPts val="0"/>
                        </a:spcBef>
                        <a:spcAft>
                          <a:spcPts val="0"/>
                        </a:spcAft>
                        <a:buNone/>
                      </a:pPr>
                      <a:r>
                        <a:rPr lang="en-US" sz="1800" b="0" i="0" u="none" strike="noStrike">
                          <a:solidFill>
                            <a:schemeClr val="dk1"/>
                          </a:solidFill>
                          <a:latin typeface="Calibri"/>
                          <a:ea typeface="Calibri"/>
                          <a:cs typeface="Calibri"/>
                          <a:sym typeface="Calibri"/>
                        </a:rPr>
                        <a:t>EICrecon was updated at Alex Jentsch’s request to enable polynomial interpolation in far-forward reconstruction, with the agreement of the Exclusive PWG and PACs.</a:t>
                      </a:r>
                      <a:endParaRPr/>
                    </a:p>
                    <a:p>
                      <a:pPr marL="0" marR="0" lvl="0" indent="0" algn="l" rtl="0">
                        <a:spcBef>
                          <a:spcPts val="0"/>
                        </a:spcBef>
                        <a:spcAft>
                          <a:spcPts val="0"/>
                        </a:spcAft>
                        <a:buNone/>
                      </a:pPr>
                      <a:endParaRPr sz="1800"/>
                    </a:p>
                  </a:txBody>
                  <a:tcPr marL="91450" marR="91450" marT="45725" marB="45725">
                    <a:solidFill>
                      <a:schemeClr val="lt1"/>
                    </a:solidFill>
                  </a:tcPr>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US" sz="1800" b="1"/>
                        <a:t>25.10.2</a:t>
                      </a:r>
                      <a:endParaRPr/>
                    </a:p>
                  </a:txBody>
                  <a:tcPr marL="91450" marR="91450" marT="45725" marB="45725">
                    <a:solidFill>
                      <a:schemeClr val="lt1"/>
                    </a:solidFill>
                  </a:tcPr>
                </a:tc>
                <a:tc>
                  <a:txBody>
                    <a:bodyPr/>
                    <a:lstStyle/>
                    <a:p>
                      <a:pPr marL="0" marR="0" lvl="0" indent="0" algn="ctr" rtl="0">
                        <a:spcBef>
                          <a:spcPts val="0"/>
                        </a:spcBef>
                        <a:spcAft>
                          <a:spcPts val="0"/>
                        </a:spcAft>
                        <a:buNone/>
                      </a:pPr>
                      <a:r>
                        <a:rPr lang="en-US" sz="1800"/>
                        <a:t>11/03</a:t>
                      </a:r>
                      <a:endParaRPr/>
                    </a:p>
                  </a:txBody>
                  <a:tcPr marL="91450" marR="91450" marT="45725" marB="45725">
                    <a:solidFill>
                      <a:schemeClr val="lt1"/>
                    </a:solidFill>
                  </a:tcPr>
                </a:tc>
                <a:tc>
                  <a:txBody>
                    <a:bodyPr/>
                    <a:lstStyle/>
                    <a:p>
                      <a:pPr marL="0" marR="0" lvl="0" indent="0" algn="l" rtl="0">
                        <a:spcBef>
                          <a:spcPts val="0"/>
                        </a:spcBef>
                        <a:spcAft>
                          <a:spcPts val="0"/>
                        </a:spcAft>
                        <a:buNone/>
                      </a:pPr>
                      <a:r>
                        <a:rPr lang="en-US" sz="1800"/>
                        <a:t>Correction to 25.10.1. </a:t>
                      </a:r>
                      <a:endParaRPr/>
                    </a:p>
                    <a:p>
                      <a:pPr marL="0" marR="0" lvl="0" indent="0" algn="l" rtl="0">
                        <a:spcBef>
                          <a:spcPts val="0"/>
                        </a:spcBef>
                        <a:spcAft>
                          <a:spcPts val="0"/>
                        </a:spcAft>
                        <a:buNone/>
                      </a:pPr>
                      <a:endParaRPr sz="1800"/>
                    </a:p>
                  </a:txBody>
                  <a:tcPr marL="91450" marR="91450" marT="45725" marB="45725">
                    <a:solidFill>
                      <a:schemeClr val="lt1"/>
                    </a:solidFill>
                  </a:tcPr>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en-US" sz="1800" b="1"/>
                        <a:t>25.10.3</a:t>
                      </a:r>
                      <a:endParaRPr/>
                    </a:p>
                  </a:txBody>
                  <a:tcPr marL="91450" marR="91450" marT="45725" marB="45725">
                    <a:solidFill>
                      <a:schemeClr val="lt1"/>
                    </a:solidFill>
                  </a:tcPr>
                </a:tc>
                <a:tc>
                  <a:txBody>
                    <a:bodyPr/>
                    <a:lstStyle/>
                    <a:p>
                      <a:pPr marL="0" marR="0" lvl="0" indent="0" algn="ctr" rtl="0">
                        <a:spcBef>
                          <a:spcPts val="0"/>
                        </a:spcBef>
                        <a:spcAft>
                          <a:spcPts val="0"/>
                        </a:spcAft>
                        <a:buNone/>
                      </a:pPr>
                      <a:r>
                        <a:rPr lang="en-US" sz="1800"/>
                        <a:t>11/06</a:t>
                      </a:r>
                      <a:endParaRPr/>
                    </a:p>
                  </a:txBody>
                  <a:tcPr marL="91450" marR="91450" marT="45725" marB="45725">
                    <a:solidFill>
                      <a:schemeClr val="lt1"/>
                    </a:solidFill>
                  </a:tcPr>
                </a:tc>
                <a:tc>
                  <a:txBody>
                    <a:bodyPr/>
                    <a:lstStyle/>
                    <a:p>
                      <a:pPr marL="0" marR="0" lvl="0" indent="0" algn="l" rtl="0">
                        <a:spcBef>
                          <a:spcPts val="0"/>
                        </a:spcBef>
                        <a:spcAft>
                          <a:spcPts val="0"/>
                        </a:spcAft>
                        <a:buNone/>
                      </a:pPr>
                      <a:r>
                        <a:rPr lang="en-US" sz="1800"/>
                        <a:t>Fixed a memory issue related to backgrounds. </a:t>
                      </a:r>
                      <a:endParaRPr/>
                    </a:p>
                    <a:p>
                      <a:pPr marL="0" marR="0" lvl="0" indent="0" algn="l" rtl="0">
                        <a:spcBef>
                          <a:spcPts val="0"/>
                        </a:spcBef>
                        <a:spcAft>
                          <a:spcPts val="0"/>
                        </a:spcAft>
                        <a:buNone/>
                      </a:pPr>
                      <a:endParaRPr sz="1800"/>
                    </a:p>
                  </a:txBody>
                  <a:tcPr marL="91450" marR="91450" marT="45725" marB="45725">
                    <a:solidFill>
                      <a:schemeClr val="lt1"/>
                    </a:solidFill>
                  </a:tcPr>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None/>
                      </a:pPr>
                      <a:r>
                        <a:rPr lang="en-US" sz="1800" b="1"/>
                        <a:t>25.10.4</a:t>
                      </a:r>
                      <a:endParaRPr/>
                    </a:p>
                  </a:txBody>
                  <a:tcPr marL="91450" marR="91450" marT="45725" marB="45725">
                    <a:solidFill>
                      <a:schemeClr val="lt1"/>
                    </a:solidFill>
                  </a:tcPr>
                </a:tc>
                <a:tc>
                  <a:txBody>
                    <a:bodyPr/>
                    <a:lstStyle/>
                    <a:p>
                      <a:pPr marL="0" marR="0" lvl="0" indent="0" algn="ctr" rtl="0">
                        <a:spcBef>
                          <a:spcPts val="0"/>
                        </a:spcBef>
                        <a:spcAft>
                          <a:spcPts val="0"/>
                        </a:spcAft>
                        <a:buNone/>
                      </a:pPr>
                      <a:r>
                        <a:rPr lang="en-US" sz="1800"/>
                        <a:t>11/11</a:t>
                      </a:r>
                      <a:endParaRPr/>
                    </a:p>
                  </a:txBody>
                  <a:tcPr marL="91450" marR="91450" marT="45725" marB="45725">
                    <a:solidFill>
                      <a:schemeClr val="lt1"/>
                    </a:solidFill>
                  </a:tcPr>
                </a:tc>
                <a:tc>
                  <a:txBody>
                    <a:bodyPr/>
                    <a:lstStyle/>
                    <a:p>
                      <a:pPr marL="0" marR="0" lvl="0" indent="0" algn="l" rtl="0">
                        <a:spcBef>
                          <a:spcPts val="0"/>
                        </a:spcBef>
                        <a:spcAft>
                          <a:spcPts val="0"/>
                        </a:spcAft>
                        <a:buNone/>
                      </a:pPr>
                      <a:r>
                        <a:rPr lang="en-US" sz="1800"/>
                        <a:t>Correction to 25.10.3. </a:t>
                      </a:r>
                      <a:endParaRPr/>
                    </a:p>
                    <a:p>
                      <a:pPr marL="0" marR="0" lvl="0" indent="0" algn="l" rtl="0">
                        <a:spcBef>
                          <a:spcPts val="0"/>
                        </a:spcBef>
                        <a:spcAft>
                          <a:spcPts val="0"/>
                        </a:spcAft>
                        <a:buNone/>
                      </a:pPr>
                      <a:endParaRPr sz="1800"/>
                    </a:p>
                  </a:txBody>
                  <a:tcPr marL="91450" marR="91450" marT="45725" marB="45725">
                    <a:solidFill>
                      <a:schemeClr val="lt1"/>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32"/>
          <p:cNvSpPr txBox="1">
            <a:spLocks noGrp="1"/>
          </p:cNvSpPr>
          <p:nvPr>
            <p:ph type="title"/>
          </p:nvPr>
        </p:nvSpPr>
        <p:spPr>
          <a:xfrm>
            <a:off x="411892" y="240539"/>
            <a:ext cx="11285837" cy="48749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Font typeface="Arial"/>
              <a:buNone/>
            </a:pPr>
            <a:r>
              <a:rPr lang="en-US" dirty="0"/>
              <a:t>Simulation Campaign 25.10: </a:t>
            </a:r>
            <a:r>
              <a:rPr lang="en-US" dirty="0">
                <a:solidFill>
                  <a:schemeClr val="accent1"/>
                </a:solidFill>
              </a:rPr>
              <a:t>Simulation Requests  </a:t>
            </a:r>
            <a:endParaRPr dirty="0">
              <a:solidFill>
                <a:schemeClr val="accent1"/>
              </a:solidFill>
            </a:endParaRPr>
          </a:p>
        </p:txBody>
      </p:sp>
      <p:sp>
        <p:nvSpPr>
          <p:cNvPr id="322" name="Google Shape;322;p32"/>
          <p:cNvSpPr txBox="1">
            <a:spLocks noGrp="1"/>
          </p:cNvSpPr>
          <p:nvPr>
            <p:ph type="ftr" idx="11"/>
          </p:nvPr>
        </p:nvSpPr>
        <p:spPr>
          <a:xfrm>
            <a:off x="411893" y="6467336"/>
            <a:ext cx="5223851" cy="311322"/>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Arial"/>
                <a:cs typeface="Arial"/>
                <a:sym typeface="Arial"/>
              </a:rPr>
              <a:t>Simulation Campaign for October 2025</a:t>
            </a: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32"/>
          <p:cNvSpPr txBox="1">
            <a:spLocks noGrp="1"/>
          </p:cNvSpPr>
          <p:nvPr>
            <p:ph type="sldNum" idx="12"/>
          </p:nvPr>
        </p:nvSpPr>
        <p:spPr>
          <a:xfrm>
            <a:off x="5635743" y="6467336"/>
            <a:ext cx="714877" cy="303364"/>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t>13</a:t>
            </a:fld>
            <a:endParaRPr kumimoji="0" sz="10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32"/>
          <p:cNvSpPr/>
          <p:nvPr/>
        </p:nvSpPr>
        <p:spPr>
          <a:xfrm>
            <a:off x="9500150" y="6390418"/>
            <a:ext cx="2691900" cy="4572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25" name="Google Shape;325;p32"/>
          <p:cNvPicPr preferRelativeResize="0"/>
          <p:nvPr/>
        </p:nvPicPr>
        <p:blipFill rotWithShape="1">
          <a:blip r:embed="rId3">
            <a:alphaModFix/>
          </a:blip>
          <a:srcRect/>
          <a:stretch/>
        </p:blipFill>
        <p:spPr>
          <a:xfrm>
            <a:off x="11047180" y="6317191"/>
            <a:ext cx="650550" cy="467582"/>
          </a:xfrm>
          <a:prstGeom prst="rect">
            <a:avLst/>
          </a:prstGeom>
          <a:noFill/>
          <a:ln>
            <a:noFill/>
          </a:ln>
        </p:spPr>
      </p:pic>
      <p:sp>
        <p:nvSpPr>
          <p:cNvPr id="326" name="Google Shape;326;p32"/>
          <p:cNvSpPr txBox="1">
            <a:spLocks noGrp="1"/>
          </p:cNvSpPr>
          <p:nvPr>
            <p:ph type="body" idx="1"/>
          </p:nvPr>
        </p:nvSpPr>
        <p:spPr>
          <a:xfrm>
            <a:off x="411892" y="900735"/>
            <a:ext cx="11285700" cy="1723508"/>
          </a:xfrm>
          <a:prstGeom prst="rect">
            <a:avLst/>
          </a:prstGeom>
          <a:noFill/>
          <a:ln>
            <a:noFill/>
          </a:ln>
        </p:spPr>
        <p:txBody>
          <a:bodyPr spcFirstLastPara="1" wrap="square" lIns="91425" tIns="45700" rIns="91425" bIns="45700" anchor="ctr" anchorCtr="0">
            <a:spAutoFit/>
          </a:bodyPr>
          <a:lstStyle/>
          <a:p>
            <a:pPr marL="228600" marR="0" lvl="0" indent="-228600" algn="l" rtl="0">
              <a:lnSpc>
                <a:spcPct val="100000"/>
              </a:lnSpc>
              <a:spcBef>
                <a:spcPts val="0"/>
              </a:spcBef>
              <a:spcAft>
                <a:spcPts val="0"/>
              </a:spcAft>
              <a:buClr>
                <a:srgbClr val="000000"/>
              </a:buClr>
              <a:buSzPts val="1800"/>
              <a:buFont typeface="Arial"/>
              <a:buChar char="•"/>
            </a:pPr>
            <a:r>
              <a:rPr lang="en-US" sz="1800" b="0" i="0" u="none" strike="noStrike" cap="none" dirty="0">
                <a:solidFill>
                  <a:srgbClr val="000000"/>
                </a:solidFill>
                <a:latin typeface="Calibri"/>
                <a:ea typeface="Calibri"/>
                <a:cs typeface="Calibri"/>
                <a:sym typeface="Calibri"/>
              </a:rPr>
              <a:t>The 25.10 simulation campaign included many new requests from the PWGs, including, for the first time, productions for the 10×100 beam energy configuration with embedded background.</a:t>
            </a:r>
            <a:r>
              <a:rPr lang="en-US" sz="1800" b="0" i="0" u="none" strike="noStrike" cap="none" dirty="0">
                <a:solidFill>
                  <a:schemeClr val="dk1"/>
                </a:solidFill>
                <a:latin typeface="Calibri"/>
                <a:ea typeface="Calibri"/>
                <a:cs typeface="Calibri"/>
                <a:sym typeface="Calibri"/>
              </a:rPr>
              <a:t> </a:t>
            </a:r>
            <a:endParaRPr dirty="0"/>
          </a:p>
          <a:p>
            <a:pPr marL="228600" indent="-228600">
              <a:lnSpc>
                <a:spcPct val="100000"/>
              </a:lnSpc>
              <a:spcBef>
                <a:spcPts val="0"/>
              </a:spcBef>
              <a:buClr>
                <a:srgbClr val="000000"/>
              </a:buClr>
              <a:buSzPts val="1800"/>
            </a:pPr>
            <a:r>
              <a:rPr lang="en-US" sz="1800">
                <a:solidFill>
                  <a:srgbClr val="000000"/>
                </a:solidFill>
                <a:latin typeface="Calibri"/>
                <a:ea typeface="Calibri"/>
                <a:cs typeface="Calibri"/>
                <a:sym typeface="Calibri"/>
              </a:rPr>
              <a:t>Agreed with the PACs to complete all simulation production requests marked with priorities 1 and 2, </a:t>
            </a:r>
            <a:endParaRPr lang="en-US" sz="1800" b="0" i="0" u="none" strike="noStrike" cap="none">
              <a:solidFill>
                <a:srgbClr val="000000"/>
              </a:solidFill>
              <a:latin typeface="Calibri"/>
              <a:ea typeface="Calibri"/>
              <a:cs typeface="Calibri"/>
              <a:sym typeface="Calibri"/>
            </a:endParaRPr>
          </a:p>
          <a:p>
            <a:pPr marL="228600" marR="0" lvl="0" indent="-228600" algn="l" rtl="0">
              <a:lnSpc>
                <a:spcPct val="100000"/>
              </a:lnSpc>
              <a:spcBef>
                <a:spcPts val="0"/>
              </a:spcBef>
              <a:spcAft>
                <a:spcPts val="0"/>
              </a:spcAft>
              <a:buClr>
                <a:srgbClr val="000000"/>
              </a:buClr>
              <a:buSzPts val="1800"/>
              <a:buFont typeface="Arial"/>
              <a:buChar char="•"/>
            </a:pPr>
            <a:r>
              <a:rPr lang="en-US" sz="1800" b="0" i="0" u="none" strike="noStrike" cap="none" dirty="0">
                <a:solidFill>
                  <a:srgbClr val="000000"/>
                </a:solidFill>
                <a:latin typeface="Calibri"/>
                <a:ea typeface="Calibri"/>
                <a:cs typeface="Calibri"/>
                <a:sym typeface="Calibri"/>
              </a:rPr>
              <a:t>These requests are outlined in our </a:t>
            </a:r>
            <a:r>
              <a:rPr lang="en-US" sz="1800" b="1" i="0" u="sng" strike="noStrike" cap="none" dirty="0">
                <a:solidFill>
                  <a:schemeClr val="accen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simulation request overview</a:t>
            </a:r>
            <a:r>
              <a:rPr lang="en-US" sz="1800" b="0" i="0" u="none" strike="noStrike" cap="none" dirty="0">
                <a:solidFill>
                  <a:srgbClr val="000000"/>
                </a:solidFill>
                <a:latin typeface="Calibri"/>
                <a:ea typeface="Calibri"/>
                <a:cs typeface="Calibri"/>
                <a:sym typeface="Calibri"/>
              </a:rPr>
              <a:t>. </a:t>
            </a:r>
            <a:endParaRPr sz="1800" dirty="0">
              <a:solidFill>
                <a:srgbClr val="000000"/>
              </a:solidFill>
              <a:latin typeface="Calibri"/>
              <a:ea typeface="Calibri"/>
              <a:cs typeface="Calibri"/>
              <a:sym typeface="Calibri"/>
            </a:endParaRPr>
          </a:p>
          <a:p>
            <a:pPr marL="685800" lvl="1" indent="-228600">
              <a:lnSpc>
                <a:spcPct val="100000"/>
              </a:lnSpc>
              <a:spcBef>
                <a:spcPts val="0"/>
              </a:spcBef>
              <a:buClr>
                <a:srgbClr val="000000"/>
              </a:buClr>
              <a:buSzPts val="1800"/>
              <a:buFont typeface="Arial"/>
              <a:buChar char="•"/>
            </a:pPr>
            <a:r>
              <a:rPr lang="en-US" sz="1600" dirty="0">
                <a:latin typeface="Calibri"/>
                <a:ea typeface="Calibri"/>
                <a:cs typeface="Calibri"/>
                <a:sym typeface="Calibri"/>
              </a:rPr>
              <a:t>This copy is color coded to show priority 1 (red) and priority 2 (yellow) items that are yet to complete. </a:t>
            </a:r>
            <a:endParaRPr sz="1800" b="0" i="0" u="none" strike="noStrike" cap="none" dirty="0">
              <a:solidFill>
                <a:schemeClr val="dk1"/>
              </a:solidFill>
              <a:latin typeface="Calibri"/>
              <a:ea typeface="Calibri"/>
              <a:cs typeface="Calibri"/>
              <a:sym typeface="Calibri"/>
            </a:endParaRPr>
          </a:p>
          <a:p>
            <a:pPr marL="228600" indent="-228600">
              <a:lnSpc>
                <a:spcPct val="100000"/>
              </a:lnSpc>
              <a:spcBef>
                <a:spcPts val="0"/>
              </a:spcBef>
              <a:buClr>
                <a:srgbClr val="000000"/>
              </a:buClr>
              <a:buSzPts val="1800"/>
            </a:pPr>
            <a:r>
              <a:rPr lang="en-US" sz="1800" b="1" dirty="0">
                <a:solidFill>
                  <a:srgbClr val="000000"/>
                </a:solidFill>
                <a:latin typeface="Calibri"/>
                <a:ea typeface="Calibri"/>
                <a:cs typeface="Calibri"/>
                <a:sym typeface="Calibri"/>
              </a:rPr>
              <a:t>Most of the priority 1 productions were available by November 18</a:t>
            </a:r>
            <a:r>
              <a:rPr lang="en-US" sz="1800" b="1" i="0" u="none" strike="noStrike" cap="none" dirty="0">
                <a:solidFill>
                  <a:srgbClr val="000000"/>
                </a:solidFill>
                <a:latin typeface="Calibri"/>
                <a:ea typeface="Calibri"/>
                <a:cs typeface="Calibri"/>
                <a:sym typeface="Calibri"/>
              </a:rPr>
              <a:t>, and many productions are now available.</a:t>
            </a:r>
            <a:endParaRPr sz="1800" b="0" i="0" u="none" strike="noStrike" cap="none" dirty="0">
              <a:solidFill>
                <a:schemeClr val="dk1"/>
              </a:solidFill>
              <a:latin typeface="Calibri"/>
              <a:ea typeface="Calibri"/>
              <a:cs typeface="Calibri"/>
              <a:sym typeface="Calibri"/>
            </a:endParaRPr>
          </a:p>
        </p:txBody>
      </p:sp>
      <p:pic>
        <p:nvPicPr>
          <p:cNvPr id="2" name="Google Shape;337;p33" descr="Chart&#10;&#10;AI-generated content may be incorrect.">
            <a:extLst>
              <a:ext uri="{FF2B5EF4-FFF2-40B4-BE49-F238E27FC236}">
                <a16:creationId xmlns:a16="http://schemas.microsoft.com/office/drawing/2014/main" id="{81404BC6-B92D-7A18-8DE9-DBEF7FE3512E}"/>
              </a:ext>
            </a:extLst>
          </p:cNvPr>
          <p:cNvPicPr preferRelativeResize="0"/>
          <p:nvPr/>
        </p:nvPicPr>
        <p:blipFill rotWithShape="1">
          <a:blip r:embed="rId5">
            <a:alphaModFix/>
          </a:blip>
          <a:srcRect t="17134" b="-1373"/>
          <a:stretch/>
        </p:blipFill>
        <p:spPr>
          <a:xfrm>
            <a:off x="1375499" y="2697470"/>
            <a:ext cx="8756794" cy="2687330"/>
          </a:xfrm>
          <a:prstGeom prst="rect">
            <a:avLst/>
          </a:prstGeom>
          <a:noFill/>
          <a:ln>
            <a:noFill/>
          </a:ln>
        </p:spPr>
      </p:pic>
      <p:sp>
        <p:nvSpPr>
          <p:cNvPr id="3" name="Google Shape;332;p33">
            <a:extLst>
              <a:ext uri="{FF2B5EF4-FFF2-40B4-BE49-F238E27FC236}">
                <a16:creationId xmlns:a16="http://schemas.microsoft.com/office/drawing/2014/main" id="{8293CE9D-E929-ADD6-81AD-23EB524229AC}"/>
              </a:ext>
            </a:extLst>
          </p:cNvPr>
          <p:cNvSpPr txBox="1">
            <a:spLocks/>
          </p:cNvSpPr>
          <p:nvPr/>
        </p:nvSpPr>
        <p:spPr>
          <a:xfrm>
            <a:off x="494270" y="5407488"/>
            <a:ext cx="11285837" cy="91676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68300" algn="l" rtl="0">
              <a:lnSpc>
                <a:spcPct val="90000"/>
              </a:lnSpc>
              <a:spcBef>
                <a:spcPts val="10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85750" indent="-285750">
              <a:lnSpc>
                <a:spcPct val="100000"/>
              </a:lnSpc>
              <a:spcBef>
                <a:spcPts val="0"/>
              </a:spcBef>
              <a:buClr>
                <a:srgbClr val="000000"/>
              </a:buClr>
              <a:buSzPts val="1800"/>
            </a:pPr>
            <a:r>
              <a:rPr lang="en-US" sz="1800" kern="0" dirty="0">
                <a:solidFill>
                  <a:srgbClr val="000000"/>
                </a:solidFill>
                <a:latin typeface="Calibri"/>
                <a:ea typeface="Calibri"/>
                <a:cs typeface="Calibri"/>
                <a:sym typeface="Calibri"/>
              </a:rPr>
              <a:t>The productions with the 10×100 beam energy configuration and embedded background are delayed due to another memory issue that remains to be resolved. This issue is related to the high occupancy, with O(1000) hits within the time window of the MAPS.</a:t>
            </a:r>
            <a:endParaRPr lang="en-US" sz="1800" kern="0" dirty="0"/>
          </a:p>
        </p:txBody>
      </p:sp>
      <p:sp>
        <p:nvSpPr>
          <p:cNvPr id="4" name="TextBox 3">
            <a:extLst>
              <a:ext uri="{FF2B5EF4-FFF2-40B4-BE49-F238E27FC236}">
                <a16:creationId xmlns:a16="http://schemas.microsoft.com/office/drawing/2014/main" id="{7CF41192-9816-0293-0253-FE30A5182D3A}"/>
              </a:ext>
            </a:extLst>
          </p:cNvPr>
          <p:cNvSpPr txBox="1"/>
          <p:nvPr/>
        </p:nvSpPr>
        <p:spPr>
          <a:xfrm>
            <a:off x="6996391" y="4895074"/>
            <a:ext cx="5007518" cy="369332"/>
          </a:xfrm>
          <a:prstGeom prst="rect">
            <a:avLst/>
          </a:prstGeom>
          <a:noFill/>
        </p:spPr>
        <p:txBody>
          <a:bodyPr wrap="square" rtlCol="0">
            <a:spAutoFit/>
          </a:bodyPr>
          <a:lstStyle/>
          <a:p>
            <a:r>
              <a:rPr lang="en-US" b="1" dirty="0"/>
              <a:t>102M core </a:t>
            </a:r>
            <a:r>
              <a:rPr lang="en-US" b="1" dirty="0" err="1"/>
              <a:t>hrs</a:t>
            </a:r>
            <a:r>
              <a:rPr lang="en-US" b="1" dirty="0"/>
              <a:t> (Aug) -&gt; 140M core </a:t>
            </a:r>
            <a:r>
              <a:rPr lang="en-US" b="1" dirty="0" err="1"/>
              <a:t>hrs</a:t>
            </a:r>
            <a:r>
              <a:rPr lang="en-US" b="1" dirty="0"/>
              <a:t> (Oct)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34"/>
          <p:cNvSpPr txBox="1">
            <a:spLocks noGrp="1"/>
          </p:cNvSpPr>
          <p:nvPr>
            <p:ph type="title"/>
          </p:nvPr>
        </p:nvSpPr>
        <p:spPr>
          <a:xfrm>
            <a:off x="411892" y="240539"/>
            <a:ext cx="11285837" cy="48749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Font typeface="Arial"/>
              <a:buNone/>
            </a:pPr>
            <a:r>
              <a:rPr lang="en-US" dirty="0"/>
              <a:t>Simulation Campaign 25.10: </a:t>
            </a:r>
            <a:r>
              <a:rPr lang="en-US" dirty="0">
                <a:solidFill>
                  <a:schemeClr val="accent1"/>
                </a:solidFill>
              </a:rPr>
              <a:t>Future Plans </a:t>
            </a:r>
            <a:endParaRPr dirty="0">
              <a:solidFill>
                <a:schemeClr val="accent1"/>
              </a:solidFill>
            </a:endParaRPr>
          </a:p>
        </p:txBody>
      </p:sp>
      <p:sp>
        <p:nvSpPr>
          <p:cNvPr id="343" name="Google Shape;343;p34"/>
          <p:cNvSpPr txBox="1">
            <a:spLocks noGrp="1"/>
          </p:cNvSpPr>
          <p:nvPr>
            <p:ph type="body" idx="1"/>
          </p:nvPr>
        </p:nvSpPr>
        <p:spPr>
          <a:xfrm>
            <a:off x="411892" y="966055"/>
            <a:ext cx="11285837" cy="5381694"/>
          </a:xfrm>
          <a:prstGeom prst="rect">
            <a:avLst/>
          </a:prstGeom>
          <a:noFill/>
          <a:ln>
            <a:noFill/>
          </a:ln>
        </p:spPr>
        <p:txBody>
          <a:bodyPr spcFirstLastPara="1" wrap="square" lIns="91425" tIns="45700" rIns="91425" bIns="45700" anchor="t" anchorCtr="0">
            <a:normAutofit/>
          </a:bodyPr>
          <a:lstStyle/>
          <a:p>
            <a:pPr marL="228600" lvl="0" indent="-114300" algn="l" rtl="0">
              <a:lnSpc>
                <a:spcPct val="100000"/>
              </a:lnSpc>
              <a:spcBef>
                <a:spcPts val="0"/>
              </a:spcBef>
              <a:spcAft>
                <a:spcPts val="0"/>
              </a:spcAft>
              <a:buClr>
                <a:schemeClr val="dk1"/>
              </a:buClr>
              <a:buSzPts val="1800"/>
              <a:buNone/>
            </a:pPr>
            <a:endParaRPr sz="1800" dirty="0">
              <a:solidFill>
                <a:srgbClr val="000000"/>
              </a:solidFill>
              <a:latin typeface="Calibri"/>
              <a:ea typeface="Calibri"/>
              <a:cs typeface="Calibri"/>
              <a:sym typeface="Calibri"/>
            </a:endParaRPr>
          </a:p>
          <a:p>
            <a:pPr marL="228600" lvl="0" indent="-228600" algn="l" rtl="0">
              <a:lnSpc>
                <a:spcPct val="100000"/>
              </a:lnSpc>
              <a:spcBef>
                <a:spcPts val="0"/>
              </a:spcBef>
              <a:spcAft>
                <a:spcPts val="0"/>
              </a:spcAft>
              <a:buClr>
                <a:srgbClr val="000000"/>
              </a:buClr>
              <a:buSzPts val="1800"/>
              <a:buChar char="•"/>
            </a:pPr>
            <a:r>
              <a:rPr lang="en-US" sz="1800" dirty="0">
                <a:solidFill>
                  <a:srgbClr val="000000"/>
                </a:solidFill>
                <a:latin typeface="Calibri"/>
                <a:ea typeface="Calibri"/>
                <a:cs typeface="Calibri"/>
                <a:sym typeface="Calibri"/>
              </a:rPr>
              <a:t>The December campaign will also cover all requests with priority levels 1, 2, and 3. </a:t>
            </a:r>
            <a:endParaRPr dirty="0"/>
          </a:p>
          <a:p>
            <a:pPr marL="228600" lvl="0" indent="-228600" algn="l" rtl="0">
              <a:lnSpc>
                <a:spcPct val="100000"/>
              </a:lnSpc>
              <a:spcBef>
                <a:spcPts val="0"/>
              </a:spcBef>
              <a:spcAft>
                <a:spcPts val="0"/>
              </a:spcAft>
              <a:buClr>
                <a:srgbClr val="000000"/>
              </a:buClr>
              <a:buSzPts val="1800"/>
              <a:buChar char="•"/>
            </a:pPr>
            <a:r>
              <a:rPr lang="en-US" sz="1800" dirty="0">
                <a:solidFill>
                  <a:srgbClr val="000000"/>
                </a:solidFill>
                <a:latin typeface="Calibri"/>
                <a:ea typeface="Calibri"/>
                <a:cs typeface="Calibri"/>
                <a:sym typeface="Calibri"/>
              </a:rPr>
              <a:t>The memory issue affecting simulation production with 10 GeV electrons is not yet resolved. Therefore, in the December campaign, we will process all productions </a:t>
            </a:r>
            <a:r>
              <a:rPr lang="en-US" sz="1800" b="1" dirty="0">
                <a:solidFill>
                  <a:schemeClr val="accent1"/>
                </a:solidFill>
                <a:latin typeface="Calibri"/>
                <a:ea typeface="Calibri"/>
                <a:cs typeface="Calibri"/>
                <a:sym typeface="Calibri"/>
              </a:rPr>
              <a:t>except</a:t>
            </a:r>
            <a:r>
              <a:rPr lang="en-US" sz="1800" dirty="0">
                <a:solidFill>
                  <a:srgbClr val="000000"/>
                </a:solidFill>
                <a:latin typeface="Calibri"/>
                <a:ea typeface="Calibri"/>
                <a:cs typeface="Calibri"/>
                <a:sym typeface="Calibri"/>
              </a:rPr>
              <a:t> those involving the 10×100 beam energy configuration.</a:t>
            </a:r>
            <a:endParaRPr dirty="0"/>
          </a:p>
          <a:p>
            <a:pPr marL="685800" lvl="1" indent="-228600">
              <a:lnSpc>
                <a:spcPct val="100000"/>
              </a:lnSpc>
              <a:spcBef>
                <a:spcPts val="0"/>
              </a:spcBef>
              <a:buClr>
                <a:srgbClr val="000000"/>
              </a:buClr>
              <a:buSzPts val="1800"/>
              <a:buChar char="•"/>
            </a:pPr>
            <a:r>
              <a:rPr lang="en-US" sz="1600" dirty="0">
                <a:solidFill>
                  <a:srgbClr val="000000"/>
                </a:solidFill>
                <a:latin typeface="Calibri"/>
                <a:ea typeface="Calibri"/>
                <a:cs typeface="Calibri"/>
                <a:sym typeface="Calibri"/>
              </a:rPr>
              <a:t>Will include smaller productions with the 10×100 beam energy configuration and the 10×275 beam energy configurations for tracking and vertexing studies.</a:t>
            </a:r>
            <a:endParaRPr dirty="0"/>
          </a:p>
          <a:p>
            <a:pPr marL="685800" lvl="1" indent="-228600">
              <a:lnSpc>
                <a:spcPct val="100000"/>
              </a:lnSpc>
              <a:spcBef>
                <a:spcPts val="0"/>
              </a:spcBef>
              <a:buClr>
                <a:srgbClr val="000000"/>
              </a:buClr>
              <a:buSzPts val="1800"/>
              <a:buChar char="•"/>
            </a:pPr>
            <a:r>
              <a:rPr lang="en-US" sz="1600" dirty="0">
                <a:solidFill>
                  <a:srgbClr val="000000"/>
                </a:solidFill>
                <a:latin typeface="Calibri"/>
                <a:ea typeface="Calibri"/>
                <a:cs typeface="Calibri"/>
                <a:sym typeface="Calibri"/>
              </a:rPr>
              <a:t>Once the memory issue is resolved, we will revisit this plan.</a:t>
            </a:r>
          </a:p>
          <a:p>
            <a:pPr marL="685800" lvl="1" indent="-228600">
              <a:lnSpc>
                <a:spcPct val="100000"/>
              </a:lnSpc>
              <a:spcBef>
                <a:spcPts val="0"/>
              </a:spcBef>
              <a:buClr>
                <a:srgbClr val="000000"/>
              </a:buClr>
              <a:buSzPts val="1800"/>
              <a:buChar char="•"/>
            </a:pPr>
            <a:endParaRPr lang="en-US" sz="1600" dirty="0">
              <a:solidFill>
                <a:srgbClr val="000000"/>
              </a:solidFill>
              <a:latin typeface="Calibri"/>
              <a:ea typeface="Calibri"/>
              <a:cs typeface="Calibri"/>
              <a:sym typeface="Calibri"/>
            </a:endParaRPr>
          </a:p>
          <a:p>
            <a:pPr marL="685800" lvl="1" indent="-228600">
              <a:lnSpc>
                <a:spcPct val="100000"/>
              </a:lnSpc>
              <a:spcBef>
                <a:spcPts val="0"/>
              </a:spcBef>
              <a:buClr>
                <a:srgbClr val="000000"/>
              </a:buClr>
              <a:buSzPts val="1800"/>
              <a:buChar char="•"/>
            </a:pPr>
            <a:endParaRPr lang="en-US" sz="1600" dirty="0">
              <a:solidFill>
                <a:srgbClr val="000000"/>
              </a:solidFill>
              <a:latin typeface="Calibri"/>
              <a:ea typeface="Calibri"/>
              <a:cs typeface="Calibri"/>
              <a:sym typeface="Calibri"/>
            </a:endParaRPr>
          </a:p>
          <a:p>
            <a:pPr marL="228600" indent="-228600">
              <a:lnSpc>
                <a:spcPct val="100000"/>
              </a:lnSpc>
              <a:spcBef>
                <a:spcPts val="0"/>
              </a:spcBef>
              <a:buClr>
                <a:srgbClr val="000000"/>
              </a:buClr>
              <a:buSzPts val="1800"/>
            </a:pPr>
            <a:r>
              <a:rPr lang="en-US" sz="1800" dirty="0">
                <a:solidFill>
                  <a:srgbClr val="000000"/>
                </a:solidFill>
                <a:latin typeface="Calibri"/>
                <a:ea typeface="Calibri"/>
                <a:cs typeface="Calibri"/>
                <a:sym typeface="Calibri"/>
              </a:rPr>
              <a:t>The October simulation campaign was overall a big success: </a:t>
            </a:r>
          </a:p>
          <a:p>
            <a:pPr marL="685800" lvl="1" indent="-228600">
              <a:lnSpc>
                <a:spcPct val="100000"/>
              </a:lnSpc>
              <a:spcBef>
                <a:spcPts val="0"/>
              </a:spcBef>
              <a:buClr>
                <a:srgbClr val="000000"/>
              </a:buClr>
              <a:buSzPts val="1800"/>
            </a:pPr>
            <a:r>
              <a:rPr lang="en-US" sz="1600" dirty="0">
                <a:solidFill>
                  <a:srgbClr val="000000"/>
                </a:solidFill>
                <a:latin typeface="Calibri"/>
                <a:ea typeface="Calibri"/>
                <a:cs typeface="Calibri"/>
                <a:sym typeface="Calibri"/>
              </a:rPr>
              <a:t>First campaign to try to systematically integrate background in simulations</a:t>
            </a:r>
          </a:p>
          <a:p>
            <a:pPr marL="685800" lvl="1" indent="-228600">
              <a:lnSpc>
                <a:spcPct val="100000"/>
              </a:lnSpc>
              <a:spcBef>
                <a:spcPts val="0"/>
              </a:spcBef>
              <a:buClr>
                <a:srgbClr val="000000"/>
              </a:buClr>
              <a:buSzPts val="1800"/>
            </a:pPr>
            <a:r>
              <a:rPr lang="en-US" sz="1600" dirty="0">
                <a:solidFill>
                  <a:srgbClr val="000000"/>
                </a:solidFill>
                <a:latin typeface="Calibri"/>
                <a:ea typeface="Calibri"/>
                <a:cs typeface="Calibri"/>
                <a:sym typeface="Calibri"/>
              </a:rPr>
              <a:t>Processed a much larger set of simulation requests than in the past</a:t>
            </a:r>
          </a:p>
          <a:p>
            <a:pPr marL="685800" lvl="1" indent="-228600">
              <a:lnSpc>
                <a:spcPct val="100000"/>
              </a:lnSpc>
              <a:spcBef>
                <a:spcPts val="0"/>
              </a:spcBef>
              <a:buClr>
                <a:srgbClr val="000000"/>
              </a:buClr>
              <a:buSzPts val="1800"/>
            </a:pPr>
            <a:r>
              <a:rPr lang="en-US" sz="1600" dirty="0">
                <a:solidFill>
                  <a:srgbClr val="000000"/>
                </a:solidFill>
                <a:latin typeface="Calibri"/>
                <a:ea typeface="Calibri"/>
                <a:cs typeface="Calibri"/>
                <a:sym typeface="Calibri"/>
              </a:rPr>
              <a:t>We continue to owe a huge debt to the Production WG conveners</a:t>
            </a:r>
          </a:p>
          <a:p>
            <a:pPr marL="685800" lvl="1" indent="-228600">
              <a:lnSpc>
                <a:spcPct val="100000"/>
              </a:lnSpc>
              <a:spcBef>
                <a:spcPts val="0"/>
              </a:spcBef>
              <a:buClr>
                <a:srgbClr val="000000"/>
              </a:buClr>
              <a:buSzPts val="1800"/>
            </a:pPr>
            <a:endParaRPr lang="en-US" sz="1600" dirty="0">
              <a:solidFill>
                <a:srgbClr val="000000"/>
              </a:solidFill>
              <a:latin typeface="Calibri"/>
              <a:ea typeface="Calibri"/>
              <a:cs typeface="Calibri"/>
              <a:sym typeface="Calibri"/>
            </a:endParaRPr>
          </a:p>
          <a:p>
            <a:pPr marL="228600" indent="-228600">
              <a:lnSpc>
                <a:spcPct val="100000"/>
              </a:lnSpc>
              <a:spcBef>
                <a:spcPts val="0"/>
              </a:spcBef>
              <a:buClr>
                <a:srgbClr val="000000"/>
              </a:buClr>
              <a:buSzPts val="1800"/>
            </a:pPr>
            <a:r>
              <a:rPr lang="en-US" sz="1800" dirty="0">
                <a:solidFill>
                  <a:srgbClr val="000000"/>
                </a:solidFill>
                <a:latin typeface="Calibri"/>
                <a:ea typeface="Calibri"/>
                <a:cs typeface="Calibri"/>
                <a:sym typeface="Calibri"/>
              </a:rPr>
              <a:t>Plan to build on this success in the December campaign, set 2026 simulation roadmap at the January collaboration meeting. </a:t>
            </a:r>
          </a:p>
          <a:p>
            <a:pPr marL="0" indent="0">
              <a:lnSpc>
                <a:spcPct val="100000"/>
              </a:lnSpc>
              <a:spcBef>
                <a:spcPts val="0"/>
              </a:spcBef>
              <a:buClr>
                <a:srgbClr val="000000"/>
              </a:buClr>
              <a:buSzPts val="1800"/>
              <a:buNone/>
            </a:pPr>
            <a:r>
              <a:rPr lang="en-US" sz="1800" dirty="0">
                <a:solidFill>
                  <a:srgbClr val="000000"/>
                </a:solidFill>
                <a:latin typeface="Calibri"/>
                <a:ea typeface="Calibri"/>
                <a:cs typeface="Calibri"/>
                <a:sym typeface="Calibri"/>
              </a:rPr>
              <a:t> </a:t>
            </a:r>
            <a:endParaRPr sz="1800" dirty="0">
              <a:solidFill>
                <a:schemeClr val="dk1"/>
              </a:solidFill>
              <a:latin typeface="Calibri"/>
              <a:ea typeface="Calibri"/>
              <a:cs typeface="Calibri"/>
              <a:sym typeface="Calibri"/>
            </a:endParaRPr>
          </a:p>
          <a:p>
            <a:pPr marL="228600" lvl="0" indent="-114300" algn="l" rtl="0">
              <a:lnSpc>
                <a:spcPct val="100000"/>
              </a:lnSpc>
              <a:spcBef>
                <a:spcPts val="0"/>
              </a:spcBef>
              <a:spcAft>
                <a:spcPts val="0"/>
              </a:spcAft>
              <a:buClr>
                <a:srgbClr val="000000"/>
              </a:buClr>
              <a:buSzPts val="1800"/>
              <a:buNone/>
            </a:pPr>
            <a:endParaRPr sz="1800" dirty="0">
              <a:solidFill>
                <a:srgbClr val="000000"/>
              </a:solidFill>
              <a:latin typeface="Calibri"/>
              <a:ea typeface="Calibri"/>
              <a:cs typeface="Calibri"/>
              <a:sym typeface="Calibri"/>
            </a:endParaRPr>
          </a:p>
          <a:p>
            <a:pPr marL="228600" lvl="0" indent="-114300" algn="l" rtl="0">
              <a:lnSpc>
                <a:spcPct val="100000"/>
              </a:lnSpc>
              <a:spcBef>
                <a:spcPts val="0"/>
              </a:spcBef>
              <a:spcAft>
                <a:spcPts val="0"/>
              </a:spcAft>
              <a:buClr>
                <a:srgbClr val="000000"/>
              </a:buClr>
              <a:buSzPts val="1800"/>
              <a:buNone/>
            </a:pPr>
            <a:endParaRPr sz="1800" dirty="0">
              <a:solidFill>
                <a:srgbClr val="000000"/>
              </a:solidFill>
              <a:latin typeface="Calibri"/>
              <a:ea typeface="Calibri"/>
              <a:cs typeface="Calibri"/>
              <a:sym typeface="Calibri"/>
            </a:endParaRPr>
          </a:p>
          <a:p>
            <a:pPr marL="228600" lvl="0" indent="-114300" algn="l" rtl="0">
              <a:lnSpc>
                <a:spcPct val="100000"/>
              </a:lnSpc>
              <a:spcBef>
                <a:spcPts val="0"/>
              </a:spcBef>
              <a:spcAft>
                <a:spcPts val="0"/>
              </a:spcAft>
              <a:buClr>
                <a:srgbClr val="000000"/>
              </a:buClr>
              <a:buSzPts val="1800"/>
              <a:buNone/>
            </a:pPr>
            <a:endParaRPr sz="1800" dirty="0">
              <a:solidFill>
                <a:srgbClr val="000000"/>
              </a:solidFill>
              <a:latin typeface="Calibri"/>
              <a:ea typeface="Calibri"/>
              <a:cs typeface="Calibri"/>
              <a:sym typeface="Calibri"/>
            </a:endParaRPr>
          </a:p>
        </p:txBody>
      </p:sp>
      <p:sp>
        <p:nvSpPr>
          <p:cNvPr id="344" name="Google Shape;344;p34"/>
          <p:cNvSpPr txBox="1">
            <a:spLocks noGrp="1"/>
          </p:cNvSpPr>
          <p:nvPr>
            <p:ph type="ftr" idx="11"/>
          </p:nvPr>
        </p:nvSpPr>
        <p:spPr>
          <a:xfrm>
            <a:off x="411893" y="6467336"/>
            <a:ext cx="5223851" cy="311322"/>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Arial"/>
                <a:cs typeface="Arial"/>
                <a:sym typeface="Arial"/>
              </a:rPr>
              <a:t>Simulation Campaign for October 2025</a:t>
            </a: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34"/>
          <p:cNvSpPr txBox="1">
            <a:spLocks noGrp="1"/>
          </p:cNvSpPr>
          <p:nvPr>
            <p:ph type="sldNum" idx="12"/>
          </p:nvPr>
        </p:nvSpPr>
        <p:spPr>
          <a:xfrm>
            <a:off x="5635743" y="6467336"/>
            <a:ext cx="714877" cy="303364"/>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t>14</a:t>
            </a:fld>
            <a:endParaRPr kumimoji="0" sz="1000"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34"/>
          <p:cNvSpPr/>
          <p:nvPr/>
        </p:nvSpPr>
        <p:spPr>
          <a:xfrm>
            <a:off x="9500150" y="6390418"/>
            <a:ext cx="2691900" cy="4572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47" name="Google Shape;347;p34"/>
          <p:cNvPicPr preferRelativeResize="0"/>
          <p:nvPr/>
        </p:nvPicPr>
        <p:blipFill rotWithShape="1">
          <a:blip r:embed="rId3">
            <a:alphaModFix/>
          </a:blip>
          <a:srcRect/>
          <a:stretch/>
        </p:blipFill>
        <p:spPr>
          <a:xfrm>
            <a:off x="11047180" y="6317191"/>
            <a:ext cx="650550" cy="46758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Arrow: Chevron 43">
            <a:extLst>
              <a:ext uri="{FF2B5EF4-FFF2-40B4-BE49-F238E27FC236}">
                <a16:creationId xmlns:a16="http://schemas.microsoft.com/office/drawing/2014/main" id="{51C6A651-2A5C-D6E2-A270-FC97B5A8938D}"/>
              </a:ext>
            </a:extLst>
          </p:cNvPr>
          <p:cNvSpPr/>
          <p:nvPr/>
        </p:nvSpPr>
        <p:spPr>
          <a:xfrm>
            <a:off x="8858096" y="1049341"/>
            <a:ext cx="855024" cy="899935"/>
          </a:xfrm>
          <a:prstGeom prst="chevron">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F26F8C3-EF93-B290-D91C-48B1846EE5B1}"/>
              </a:ext>
            </a:extLst>
          </p:cNvPr>
          <p:cNvSpPr>
            <a:spLocks noGrp="1"/>
          </p:cNvSpPr>
          <p:nvPr>
            <p:ph type="title"/>
          </p:nvPr>
        </p:nvSpPr>
        <p:spPr>
          <a:xfrm>
            <a:off x="838200" y="365125"/>
            <a:ext cx="10515600" cy="665913"/>
          </a:xfrm>
        </p:spPr>
        <p:txBody>
          <a:bodyPr>
            <a:normAutofit fontScale="90000"/>
          </a:bodyPr>
          <a:lstStyle/>
          <a:p>
            <a:r>
              <a:rPr lang="en-US" b="1" dirty="0">
                <a:solidFill>
                  <a:schemeClr val="accent1"/>
                </a:solidFill>
              </a:rPr>
              <a:t>ePIC </a:t>
            </a:r>
            <a:r>
              <a:rPr lang="en-US" b="1" dirty="0" err="1">
                <a:solidFill>
                  <a:schemeClr val="accent1"/>
                </a:solidFill>
              </a:rPr>
              <a:t>pTDR</a:t>
            </a:r>
            <a:r>
              <a:rPr lang="en-US" b="1" dirty="0">
                <a:solidFill>
                  <a:schemeClr val="accent1"/>
                </a:solidFill>
              </a:rPr>
              <a:t> and Publication Plan</a:t>
            </a:r>
          </a:p>
        </p:txBody>
      </p:sp>
      <p:sp>
        <p:nvSpPr>
          <p:cNvPr id="35" name="Content Placeholder 34">
            <a:extLst>
              <a:ext uri="{FF2B5EF4-FFF2-40B4-BE49-F238E27FC236}">
                <a16:creationId xmlns:a16="http://schemas.microsoft.com/office/drawing/2014/main" id="{8E9C2DB4-1CE7-4A6E-088A-A48552BB7402}"/>
              </a:ext>
            </a:extLst>
          </p:cNvPr>
          <p:cNvSpPr>
            <a:spLocks noGrp="1"/>
          </p:cNvSpPr>
          <p:nvPr>
            <p:ph idx="1"/>
          </p:nvPr>
        </p:nvSpPr>
        <p:spPr>
          <a:xfrm>
            <a:off x="1055396" y="3339075"/>
            <a:ext cx="9853387" cy="3088139"/>
          </a:xfrm>
        </p:spPr>
        <p:txBody>
          <a:bodyPr>
            <a:normAutofit fontScale="70000" lnSpcReduction="20000"/>
          </a:bodyPr>
          <a:lstStyle/>
          <a:p>
            <a:r>
              <a:rPr lang="en-US" dirty="0"/>
              <a:t>Will open a NIM Special Issue in early 2026, open for ~6 </a:t>
            </a:r>
            <a:r>
              <a:rPr lang="en-US" dirty="0" err="1"/>
              <a:t>mos</a:t>
            </a:r>
            <a:endParaRPr lang="en-US" dirty="0"/>
          </a:p>
          <a:p>
            <a:pPr lvl="1"/>
            <a:r>
              <a:rPr lang="en-US" dirty="0">
                <a:highlight>
                  <a:srgbClr val="FFFF00"/>
                </a:highlight>
              </a:rPr>
              <a:t>Goal of the issue is a comprehensive overview of </a:t>
            </a:r>
            <a:r>
              <a:rPr lang="en-US" dirty="0" err="1">
                <a:highlight>
                  <a:srgbClr val="FFFF00"/>
                </a:highlight>
              </a:rPr>
              <a:t>ePIC</a:t>
            </a:r>
            <a:endParaRPr lang="en-US" dirty="0">
              <a:highlight>
                <a:srgbClr val="FFFF00"/>
              </a:highlight>
            </a:endParaRPr>
          </a:p>
          <a:p>
            <a:pPr lvl="1"/>
            <a:r>
              <a:rPr lang="en-US" dirty="0">
                <a:highlight>
                  <a:srgbClr val="FFFF00"/>
                </a:highlight>
              </a:rPr>
              <a:t>Paperwork in preparation </a:t>
            </a:r>
          </a:p>
          <a:p>
            <a:pPr lvl="2"/>
            <a:r>
              <a:rPr lang="en-US" dirty="0"/>
              <a:t>Potential solution to open access costs identified but not yet secured </a:t>
            </a:r>
          </a:p>
          <a:p>
            <a:pPr lvl="1"/>
            <a:r>
              <a:rPr lang="en-US" dirty="0"/>
              <a:t>Plan to publish a super-set of the material prepared for the pre-TDR </a:t>
            </a:r>
          </a:p>
          <a:p>
            <a:pPr lvl="2"/>
            <a:r>
              <a:rPr lang="en-US" dirty="0"/>
              <a:t>Subsystem technical papers derived from </a:t>
            </a:r>
            <a:r>
              <a:rPr lang="en-US" dirty="0" err="1"/>
              <a:t>pTDR</a:t>
            </a:r>
            <a:endParaRPr lang="en-US" dirty="0"/>
          </a:p>
          <a:p>
            <a:pPr lvl="2"/>
            <a:r>
              <a:rPr lang="en-US" dirty="0"/>
              <a:t>Physics performance paper spin-off from </a:t>
            </a:r>
            <a:r>
              <a:rPr lang="en-US" dirty="0" err="1"/>
              <a:t>pTDR</a:t>
            </a:r>
            <a:r>
              <a:rPr lang="en-US" dirty="0"/>
              <a:t> (full collab author list)</a:t>
            </a:r>
          </a:p>
          <a:p>
            <a:pPr lvl="2"/>
            <a:r>
              <a:rPr lang="en-US" dirty="0"/>
              <a:t>Early Science whitepaper (full collab. author list) </a:t>
            </a:r>
          </a:p>
          <a:p>
            <a:pPr lvl="2"/>
            <a:r>
              <a:rPr lang="en-US" dirty="0"/>
              <a:t>Exclusive, Diffraction and Tagging paper</a:t>
            </a:r>
          </a:p>
          <a:p>
            <a:r>
              <a:rPr lang="en-US" dirty="0"/>
              <a:t>Streaming Computing Model publication also in preparation</a:t>
            </a:r>
          </a:p>
          <a:p>
            <a:pPr lvl="1"/>
            <a:r>
              <a:rPr lang="en-US" dirty="0"/>
              <a:t>Full collab. author list</a:t>
            </a:r>
          </a:p>
          <a:p>
            <a:pPr lvl="1"/>
            <a:r>
              <a:rPr lang="en-US" dirty="0"/>
              <a:t>Confirmed with NIM editors that S&amp;C papers are welcome </a:t>
            </a:r>
          </a:p>
        </p:txBody>
      </p:sp>
      <p:sp>
        <p:nvSpPr>
          <p:cNvPr id="6" name="Arrow: Chevron 5">
            <a:extLst>
              <a:ext uri="{FF2B5EF4-FFF2-40B4-BE49-F238E27FC236}">
                <a16:creationId xmlns:a16="http://schemas.microsoft.com/office/drawing/2014/main" id="{553BB87D-4E3E-DA9F-28CA-DE72F71720A7}"/>
              </a:ext>
            </a:extLst>
          </p:cNvPr>
          <p:cNvSpPr/>
          <p:nvPr/>
        </p:nvSpPr>
        <p:spPr>
          <a:xfrm>
            <a:off x="5031504" y="1074921"/>
            <a:ext cx="2112952" cy="899935"/>
          </a:xfrm>
          <a:prstGeom prst="chevron">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Arrow: Chevron 6">
            <a:extLst>
              <a:ext uri="{FF2B5EF4-FFF2-40B4-BE49-F238E27FC236}">
                <a16:creationId xmlns:a16="http://schemas.microsoft.com/office/drawing/2014/main" id="{60785AE7-A1AE-D34F-3400-3B9223131A1A}"/>
              </a:ext>
            </a:extLst>
          </p:cNvPr>
          <p:cNvSpPr/>
          <p:nvPr/>
        </p:nvSpPr>
        <p:spPr>
          <a:xfrm>
            <a:off x="239675" y="1072817"/>
            <a:ext cx="1931451" cy="899936"/>
          </a:xfrm>
          <a:prstGeom prst="chevron">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Arrow: Chevron 7">
            <a:extLst>
              <a:ext uri="{FF2B5EF4-FFF2-40B4-BE49-F238E27FC236}">
                <a16:creationId xmlns:a16="http://schemas.microsoft.com/office/drawing/2014/main" id="{4967A4A4-626D-8E48-E0D1-3D799C6E6F98}"/>
              </a:ext>
            </a:extLst>
          </p:cNvPr>
          <p:cNvSpPr/>
          <p:nvPr/>
        </p:nvSpPr>
        <p:spPr>
          <a:xfrm>
            <a:off x="1713296" y="1072817"/>
            <a:ext cx="2050691" cy="899937"/>
          </a:xfrm>
          <a:prstGeom prst="chevron">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Arrow: Chevron 8">
            <a:extLst>
              <a:ext uri="{FF2B5EF4-FFF2-40B4-BE49-F238E27FC236}">
                <a16:creationId xmlns:a16="http://schemas.microsoft.com/office/drawing/2014/main" id="{CF292165-BDDE-0B15-D567-8C88DBF2E5C6}"/>
              </a:ext>
            </a:extLst>
          </p:cNvPr>
          <p:cNvSpPr/>
          <p:nvPr/>
        </p:nvSpPr>
        <p:spPr>
          <a:xfrm>
            <a:off x="3343675" y="1066965"/>
            <a:ext cx="2117529" cy="899935"/>
          </a:xfrm>
          <a:prstGeom prst="chevr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Arrow: Chevron 9">
            <a:extLst>
              <a:ext uri="{FF2B5EF4-FFF2-40B4-BE49-F238E27FC236}">
                <a16:creationId xmlns:a16="http://schemas.microsoft.com/office/drawing/2014/main" id="{B8C2072C-4C0C-5AF6-627B-B532B67C426B}"/>
              </a:ext>
            </a:extLst>
          </p:cNvPr>
          <p:cNvSpPr/>
          <p:nvPr/>
        </p:nvSpPr>
        <p:spPr>
          <a:xfrm>
            <a:off x="9395013" y="1037158"/>
            <a:ext cx="2083413" cy="899935"/>
          </a:xfrm>
          <a:prstGeom prst="chevron">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8EBDAB1-5EFD-93BE-B2DF-EB54CA4B1852}"/>
              </a:ext>
            </a:extLst>
          </p:cNvPr>
          <p:cNvSpPr txBox="1"/>
          <p:nvPr/>
        </p:nvSpPr>
        <p:spPr>
          <a:xfrm>
            <a:off x="841033" y="1124670"/>
            <a:ext cx="1323565" cy="7962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process design phase</a:t>
            </a:r>
          </a:p>
        </p:txBody>
      </p:sp>
      <p:sp>
        <p:nvSpPr>
          <p:cNvPr id="12" name="TextBox 11">
            <a:extLst>
              <a:ext uri="{FF2B5EF4-FFF2-40B4-BE49-F238E27FC236}">
                <a16:creationId xmlns:a16="http://schemas.microsoft.com/office/drawing/2014/main" id="{A7A2717B-3602-6E9F-7E74-5BB2136730DB}"/>
              </a:ext>
            </a:extLst>
          </p:cNvPr>
          <p:cNvSpPr txBox="1"/>
          <p:nvPr/>
        </p:nvSpPr>
        <p:spPr>
          <a:xfrm>
            <a:off x="2132721" y="1242630"/>
            <a:ext cx="160723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structuring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effort</a:t>
            </a:r>
          </a:p>
        </p:txBody>
      </p:sp>
      <p:sp>
        <p:nvSpPr>
          <p:cNvPr id="13" name="TextBox 12">
            <a:extLst>
              <a:ext uri="{FF2B5EF4-FFF2-40B4-BE49-F238E27FC236}">
                <a16:creationId xmlns:a16="http://schemas.microsoft.com/office/drawing/2014/main" id="{54ABA8F6-22F8-5E38-95FC-14072A19C5D8}"/>
              </a:ext>
            </a:extLst>
          </p:cNvPr>
          <p:cNvSpPr txBox="1"/>
          <p:nvPr/>
        </p:nvSpPr>
        <p:spPr>
          <a:xfrm>
            <a:off x="3762254" y="1144551"/>
            <a:ext cx="160723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writing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(TDR/notes)</a:t>
            </a:r>
          </a:p>
        </p:txBody>
      </p:sp>
      <p:sp>
        <p:nvSpPr>
          <p:cNvPr id="15" name="TextBox 14">
            <a:extLst>
              <a:ext uri="{FF2B5EF4-FFF2-40B4-BE49-F238E27FC236}">
                <a16:creationId xmlns:a16="http://schemas.microsoft.com/office/drawing/2014/main" id="{CC54AC92-5F03-F664-580E-6F780252717D}"/>
              </a:ext>
            </a:extLst>
          </p:cNvPr>
          <p:cNvSpPr txBox="1"/>
          <p:nvPr/>
        </p:nvSpPr>
        <p:spPr>
          <a:xfrm>
            <a:off x="9811845" y="1031038"/>
            <a:ext cx="160723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Prepare</a:t>
            </a:r>
            <a:b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papers 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publication</a:t>
            </a:r>
          </a:p>
        </p:txBody>
      </p:sp>
      <p:grpSp>
        <p:nvGrpSpPr>
          <p:cNvPr id="16" name="Group 15">
            <a:extLst>
              <a:ext uri="{FF2B5EF4-FFF2-40B4-BE49-F238E27FC236}">
                <a16:creationId xmlns:a16="http://schemas.microsoft.com/office/drawing/2014/main" id="{207EA415-6E87-EBA3-36AD-D19B8EAB010B}"/>
              </a:ext>
            </a:extLst>
          </p:cNvPr>
          <p:cNvGrpSpPr/>
          <p:nvPr/>
        </p:nvGrpSpPr>
        <p:grpSpPr>
          <a:xfrm>
            <a:off x="1049921" y="2065717"/>
            <a:ext cx="1199925" cy="590641"/>
            <a:chOff x="2381475" y="5248468"/>
            <a:chExt cx="1199925" cy="616433"/>
          </a:xfrm>
        </p:grpSpPr>
        <p:sp>
          <p:nvSpPr>
            <p:cNvPr id="17" name="TextBox 16">
              <a:extLst>
                <a:ext uri="{FF2B5EF4-FFF2-40B4-BE49-F238E27FC236}">
                  <a16:creationId xmlns:a16="http://schemas.microsoft.com/office/drawing/2014/main" id="{FCF19FA7-1E06-1B0B-95E1-14624F5EA3BE}"/>
                </a:ext>
              </a:extLst>
            </p:cNvPr>
            <p:cNvSpPr txBox="1"/>
            <p:nvPr/>
          </p:nvSpPr>
          <p:spPr>
            <a:xfrm>
              <a:off x="2381475" y="5526347"/>
              <a:ext cx="11999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Mid Jan.24</a:t>
              </a:r>
            </a:p>
          </p:txBody>
        </p:sp>
        <p:cxnSp>
          <p:nvCxnSpPr>
            <p:cNvPr id="18" name="Straight Arrow Connector 17">
              <a:extLst>
                <a:ext uri="{FF2B5EF4-FFF2-40B4-BE49-F238E27FC236}">
                  <a16:creationId xmlns:a16="http://schemas.microsoft.com/office/drawing/2014/main" id="{D9393344-77E2-7C88-112A-5E26E420DF06}"/>
                </a:ext>
              </a:extLst>
            </p:cNvPr>
            <p:cNvCxnSpPr>
              <a:cxnSpLocks/>
              <a:stCxn id="17" idx="0"/>
            </p:cNvCxnSpPr>
            <p:nvPr/>
          </p:nvCxnSpPr>
          <p:spPr>
            <a:xfrm flipV="1">
              <a:off x="2981438" y="5248468"/>
              <a:ext cx="0" cy="277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47F449FD-1115-6104-EEE0-EBC6C0DE96B2}"/>
              </a:ext>
            </a:extLst>
          </p:cNvPr>
          <p:cNvSpPr txBox="1"/>
          <p:nvPr/>
        </p:nvSpPr>
        <p:spPr>
          <a:xfrm>
            <a:off x="6310975" y="2224733"/>
            <a:ext cx="120660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July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Formation of Editorial Board</a:t>
            </a:r>
          </a:p>
        </p:txBody>
      </p:sp>
      <p:grpSp>
        <p:nvGrpSpPr>
          <p:cNvPr id="20" name="Group 19">
            <a:extLst>
              <a:ext uri="{FF2B5EF4-FFF2-40B4-BE49-F238E27FC236}">
                <a16:creationId xmlns:a16="http://schemas.microsoft.com/office/drawing/2014/main" id="{411F39DC-4CB3-C2DB-9617-A8ECC15D718D}"/>
              </a:ext>
            </a:extLst>
          </p:cNvPr>
          <p:cNvGrpSpPr/>
          <p:nvPr/>
        </p:nvGrpSpPr>
        <p:grpSpPr>
          <a:xfrm>
            <a:off x="4597163" y="1535017"/>
            <a:ext cx="1384927" cy="1320657"/>
            <a:chOff x="5507055" y="4083139"/>
            <a:chExt cx="1384927" cy="1378329"/>
          </a:xfrm>
        </p:grpSpPr>
        <p:sp>
          <p:nvSpPr>
            <p:cNvPr id="21" name="TextBox 20">
              <a:extLst>
                <a:ext uri="{FF2B5EF4-FFF2-40B4-BE49-F238E27FC236}">
                  <a16:creationId xmlns:a16="http://schemas.microsoft.com/office/drawing/2014/main" id="{84030FDA-31AC-1FA2-B494-89AA9407D83F}"/>
                </a:ext>
              </a:extLst>
            </p:cNvPr>
            <p:cNvSpPr txBox="1"/>
            <p:nvPr/>
          </p:nvSpPr>
          <p:spPr>
            <a:xfrm>
              <a:off x="5507055" y="4851157"/>
              <a:ext cx="1384927" cy="610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Arial" panose="020B0604020202020204" pitchFamily="34" charset="0"/>
                  <a:cs typeface="Arial" panose="020B0604020202020204" pitchFamily="34" charset="0"/>
                </a:rPr>
                <a:t>p</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TDR v1.0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Dec. 24</a:t>
              </a:r>
            </a:p>
          </p:txBody>
        </p:sp>
        <p:cxnSp>
          <p:nvCxnSpPr>
            <p:cNvPr id="22" name="Straight Arrow Connector 21">
              <a:extLst>
                <a:ext uri="{FF2B5EF4-FFF2-40B4-BE49-F238E27FC236}">
                  <a16:creationId xmlns:a16="http://schemas.microsoft.com/office/drawing/2014/main" id="{BC642CE0-C676-A03C-C856-F63A65FCF65D}"/>
                </a:ext>
              </a:extLst>
            </p:cNvPr>
            <p:cNvCxnSpPr>
              <a:cxnSpLocks/>
            </p:cNvCxnSpPr>
            <p:nvPr/>
          </p:nvCxnSpPr>
          <p:spPr>
            <a:xfrm flipV="1">
              <a:off x="6177330" y="4083139"/>
              <a:ext cx="0" cy="7546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19A80E29-5340-86F2-5E1A-EEC542A1609B}"/>
              </a:ext>
            </a:extLst>
          </p:cNvPr>
          <p:cNvGrpSpPr/>
          <p:nvPr/>
        </p:nvGrpSpPr>
        <p:grpSpPr>
          <a:xfrm>
            <a:off x="2621810" y="2039117"/>
            <a:ext cx="1199925" cy="622295"/>
            <a:chOff x="2339197" y="4860092"/>
            <a:chExt cx="1199925" cy="649469"/>
          </a:xfrm>
        </p:grpSpPr>
        <p:sp>
          <p:nvSpPr>
            <p:cNvPr id="24" name="TextBox 23">
              <a:extLst>
                <a:ext uri="{FF2B5EF4-FFF2-40B4-BE49-F238E27FC236}">
                  <a16:creationId xmlns:a16="http://schemas.microsoft.com/office/drawing/2014/main" id="{4F1E3F56-1046-CFFD-CFB8-EF6FFD22775D}"/>
                </a:ext>
              </a:extLst>
            </p:cNvPr>
            <p:cNvSpPr txBox="1"/>
            <p:nvPr/>
          </p:nvSpPr>
          <p:spPr>
            <a:xfrm>
              <a:off x="2339197" y="5171007"/>
              <a:ext cx="11999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Mid Mar.24</a:t>
              </a:r>
            </a:p>
          </p:txBody>
        </p:sp>
        <p:cxnSp>
          <p:nvCxnSpPr>
            <p:cNvPr id="25" name="Straight Arrow Connector 24">
              <a:extLst>
                <a:ext uri="{FF2B5EF4-FFF2-40B4-BE49-F238E27FC236}">
                  <a16:creationId xmlns:a16="http://schemas.microsoft.com/office/drawing/2014/main" id="{2C85AFF5-AC39-C6A6-A069-77DD1760FD61}"/>
                </a:ext>
              </a:extLst>
            </p:cNvPr>
            <p:cNvCxnSpPr>
              <a:cxnSpLocks/>
            </p:cNvCxnSpPr>
            <p:nvPr/>
          </p:nvCxnSpPr>
          <p:spPr>
            <a:xfrm flipV="1">
              <a:off x="3082873" y="4860092"/>
              <a:ext cx="0" cy="277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6" name="Arrow: Chevron 25">
            <a:extLst>
              <a:ext uri="{FF2B5EF4-FFF2-40B4-BE49-F238E27FC236}">
                <a16:creationId xmlns:a16="http://schemas.microsoft.com/office/drawing/2014/main" id="{A9D5C645-1C68-15B3-F031-EB8598BD62C0}"/>
              </a:ext>
            </a:extLst>
          </p:cNvPr>
          <p:cNvSpPr/>
          <p:nvPr/>
        </p:nvSpPr>
        <p:spPr>
          <a:xfrm>
            <a:off x="6704519" y="1066965"/>
            <a:ext cx="2493044" cy="899935"/>
          </a:xfrm>
          <a:prstGeom prst="chevron">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D7EFB742-EC81-92E9-BBAA-6AC569101B14}"/>
              </a:ext>
            </a:extLst>
          </p:cNvPr>
          <p:cNvSpPr txBox="1"/>
          <p:nvPr/>
        </p:nvSpPr>
        <p:spPr>
          <a:xfrm>
            <a:off x="7957411" y="2182521"/>
            <a:ext cx="208341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December 2025 </a:t>
            </a:r>
            <a:r>
              <a:rPr kumimoji="0" lang="en-US"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pTDR</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en-US" sz="1600" b="1" dirty="0">
                <a:solidFill>
                  <a:prstClr val="black"/>
                </a:solidFill>
                <a:latin typeface="Arial" panose="020B0604020202020204" pitchFamily="34" charset="0"/>
                <a:cs typeface="Arial" panose="020B0604020202020204" pitchFamily="34" charset="0"/>
              </a:rPr>
              <a:t>next draft</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32" name="Straight Arrow Connector 31">
            <a:extLst>
              <a:ext uri="{FF2B5EF4-FFF2-40B4-BE49-F238E27FC236}">
                <a16:creationId xmlns:a16="http://schemas.microsoft.com/office/drawing/2014/main" id="{5F44EC32-3479-7B70-D561-F4BE60C4534F}"/>
              </a:ext>
            </a:extLst>
          </p:cNvPr>
          <p:cNvCxnSpPr>
            <a:cxnSpLocks/>
          </p:cNvCxnSpPr>
          <p:nvPr/>
        </p:nvCxnSpPr>
        <p:spPr>
          <a:xfrm flipV="1">
            <a:off x="6880244" y="1617842"/>
            <a:ext cx="0" cy="5544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4EFB7D77-11C4-7D68-CB7B-4005428A055F}"/>
              </a:ext>
            </a:extLst>
          </p:cNvPr>
          <p:cNvSpPr txBox="1"/>
          <p:nvPr/>
        </p:nvSpPr>
        <p:spPr>
          <a:xfrm>
            <a:off x="7195744" y="1215046"/>
            <a:ext cx="185066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Review v2.0 </a:t>
            </a:r>
            <a:b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(internal/external)</a:t>
            </a:r>
          </a:p>
        </p:txBody>
      </p:sp>
      <p:sp>
        <p:nvSpPr>
          <p:cNvPr id="38" name="TextBox 37">
            <a:extLst>
              <a:ext uri="{FF2B5EF4-FFF2-40B4-BE49-F238E27FC236}">
                <a16:creationId xmlns:a16="http://schemas.microsoft.com/office/drawing/2014/main" id="{6EB68DBB-E50E-204E-2A4B-BCABCE8339A7}"/>
              </a:ext>
            </a:extLst>
          </p:cNvPr>
          <p:cNvSpPr txBox="1"/>
          <p:nvPr/>
        </p:nvSpPr>
        <p:spPr>
          <a:xfrm>
            <a:off x="5494285" y="1307429"/>
            <a:ext cx="160723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preTDR</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v2.0</a:t>
            </a:r>
          </a:p>
        </p:txBody>
      </p:sp>
      <p:cxnSp>
        <p:nvCxnSpPr>
          <p:cNvPr id="41" name="Straight Arrow Connector 40">
            <a:extLst>
              <a:ext uri="{FF2B5EF4-FFF2-40B4-BE49-F238E27FC236}">
                <a16:creationId xmlns:a16="http://schemas.microsoft.com/office/drawing/2014/main" id="{84FC1C9D-3D75-D155-3267-E25C8CB008B9}"/>
              </a:ext>
            </a:extLst>
          </p:cNvPr>
          <p:cNvCxnSpPr>
            <a:cxnSpLocks/>
          </p:cNvCxnSpPr>
          <p:nvPr/>
        </p:nvCxnSpPr>
        <p:spPr>
          <a:xfrm flipV="1">
            <a:off x="9038533" y="1596160"/>
            <a:ext cx="0" cy="5863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7061BC28-E3A2-C3C2-7670-9BFC82840B3F}"/>
              </a:ext>
            </a:extLst>
          </p:cNvPr>
          <p:cNvSpPr txBox="1"/>
          <p:nvPr/>
        </p:nvSpPr>
        <p:spPr>
          <a:xfrm>
            <a:off x="10544611" y="2048850"/>
            <a:ext cx="129069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NIM Special </a:t>
            </a:r>
            <a:b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Issue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mid-2026</a:t>
            </a:r>
          </a:p>
        </p:txBody>
      </p:sp>
      <p:sp>
        <p:nvSpPr>
          <p:cNvPr id="3" name="Date Placeholder 2">
            <a:extLst>
              <a:ext uri="{FF2B5EF4-FFF2-40B4-BE49-F238E27FC236}">
                <a16:creationId xmlns:a16="http://schemas.microsoft.com/office/drawing/2014/main" id="{37A6C89A-7A8E-F620-69C0-8DA1A3C879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10/6/2025</a:t>
            </a:r>
          </a:p>
        </p:txBody>
      </p:sp>
      <p:sp>
        <p:nvSpPr>
          <p:cNvPr id="4" name="Footer Placeholder 3">
            <a:extLst>
              <a:ext uri="{FF2B5EF4-FFF2-40B4-BE49-F238E27FC236}">
                <a16:creationId xmlns:a16="http://schemas.microsoft.com/office/drawing/2014/main" id="{7775471D-1E42-E573-DE07-24C8800CCB0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ePIC Software and Computing Review</a:t>
            </a:r>
          </a:p>
        </p:txBody>
      </p:sp>
      <p:sp>
        <p:nvSpPr>
          <p:cNvPr id="5" name="Slide Number Placeholder 4">
            <a:extLst>
              <a:ext uri="{FF2B5EF4-FFF2-40B4-BE49-F238E27FC236}">
                <a16:creationId xmlns:a16="http://schemas.microsoft.com/office/drawing/2014/main" id="{508D809D-C73E-E6E5-11BE-0F9F5BF525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A14187-AF44-4271-AA62-1C5C376B8E7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66444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50252-0C17-0605-7076-E47BA00F36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E5D2B4-7005-5BB1-B6C6-7E0558507974}"/>
              </a:ext>
            </a:extLst>
          </p:cNvPr>
          <p:cNvSpPr>
            <a:spLocks noGrp="1"/>
          </p:cNvSpPr>
          <p:nvPr>
            <p:ph type="title"/>
          </p:nvPr>
        </p:nvSpPr>
        <p:spPr>
          <a:xfrm>
            <a:off x="838200" y="365125"/>
            <a:ext cx="10515600" cy="821837"/>
          </a:xfrm>
        </p:spPr>
        <p:txBody>
          <a:bodyPr/>
          <a:lstStyle/>
          <a:p>
            <a:r>
              <a:rPr lang="en-US" b="1" dirty="0">
                <a:solidFill>
                  <a:schemeClr val="accent1"/>
                </a:solidFill>
              </a:rPr>
              <a:t>Upcoming Small-Author Paper</a:t>
            </a:r>
          </a:p>
        </p:txBody>
      </p:sp>
      <p:sp>
        <p:nvSpPr>
          <p:cNvPr id="3" name="Content Placeholder 2">
            <a:extLst>
              <a:ext uri="{FF2B5EF4-FFF2-40B4-BE49-F238E27FC236}">
                <a16:creationId xmlns:a16="http://schemas.microsoft.com/office/drawing/2014/main" id="{7EFDFED5-4DDC-4FEE-D031-2CFA0819AEFE}"/>
              </a:ext>
            </a:extLst>
          </p:cNvPr>
          <p:cNvSpPr>
            <a:spLocks noGrp="1"/>
          </p:cNvSpPr>
          <p:nvPr>
            <p:ph idx="1"/>
          </p:nvPr>
        </p:nvSpPr>
        <p:spPr>
          <a:xfrm>
            <a:off x="544285" y="1394691"/>
            <a:ext cx="11103429" cy="4961659"/>
          </a:xfrm>
        </p:spPr>
        <p:txBody>
          <a:bodyPr>
            <a:normAutofit lnSpcReduction="10000"/>
          </a:bodyPr>
          <a:lstStyle/>
          <a:p>
            <a:r>
              <a:rPr lang="en-US" dirty="0"/>
              <a:t>Physics Analysis Coordination has discussed the intention to provide ePIC simulation data for a small-author list paper: </a:t>
            </a:r>
          </a:p>
          <a:p>
            <a:pPr lvl="1"/>
            <a:r>
              <a:rPr lang="en-US" i="1" dirty="0">
                <a:solidFill>
                  <a:schemeClr val="accent1"/>
                </a:solidFill>
              </a:rPr>
              <a:t>Inclusive electron-proton measurement prospects in early Electron-Ion Collider running</a:t>
            </a:r>
          </a:p>
          <a:p>
            <a:pPr lvl="2"/>
            <a:r>
              <a:rPr lang="en-US" dirty="0"/>
              <a:t>Javier Jiménez-López, Stephen Maple, Paul R. Newman, and Katarzyna Wichmann</a:t>
            </a:r>
          </a:p>
          <a:p>
            <a:r>
              <a:rPr lang="en-US" dirty="0"/>
              <a:t>ePIC simulations are used to obtain statistical precision from an event generator sample. </a:t>
            </a:r>
          </a:p>
          <a:p>
            <a:r>
              <a:rPr lang="en-US" dirty="0"/>
              <a:t>This falls under “Technical and simulation papers with limited authorship” </a:t>
            </a:r>
          </a:p>
          <a:p>
            <a:pPr lvl="1"/>
            <a:r>
              <a:rPr lang="en-US" dirty="0"/>
              <a:t>Section 5.2 of the publication policy</a:t>
            </a:r>
          </a:p>
          <a:p>
            <a:pPr lvl="1"/>
            <a:r>
              <a:rPr lang="en-US" dirty="0" err="1"/>
              <a:t>ePIC</a:t>
            </a:r>
            <a:r>
              <a:rPr lang="en-US" dirty="0"/>
              <a:t> Public Result (Performance) under our results release policy</a:t>
            </a:r>
          </a:p>
          <a:p>
            <a:pPr lvl="1"/>
            <a:r>
              <a:rPr lang="en-US" dirty="0"/>
              <a:t>Requires an approved analysis note, all results and plots documented and in </a:t>
            </a:r>
            <a:r>
              <a:rPr lang="en-US" dirty="0" err="1"/>
              <a:t>Zenodo</a:t>
            </a:r>
            <a:r>
              <a:rPr lang="en-US" dirty="0"/>
              <a:t> </a:t>
            </a:r>
          </a:p>
          <a:p>
            <a:r>
              <a:rPr lang="en-US" dirty="0"/>
              <a:t>Planning a presentation to the collaboration in Dec. 16</a:t>
            </a:r>
            <a:r>
              <a:rPr lang="en-US" baseline="30000" dirty="0"/>
              <a:t>th</a:t>
            </a:r>
            <a:r>
              <a:rPr lang="en-US" dirty="0"/>
              <a:t> </a:t>
            </a:r>
            <a:r>
              <a:rPr lang="en-US" u="sng" dirty="0"/>
              <a:t>Physics Forum</a:t>
            </a:r>
          </a:p>
          <a:p>
            <a:pPr lvl="1"/>
            <a:endParaRPr lang="en-US" dirty="0"/>
          </a:p>
        </p:txBody>
      </p:sp>
      <p:sp>
        <p:nvSpPr>
          <p:cNvPr id="4" name="Date Placeholder 3">
            <a:extLst>
              <a:ext uri="{FF2B5EF4-FFF2-40B4-BE49-F238E27FC236}">
                <a16:creationId xmlns:a16="http://schemas.microsoft.com/office/drawing/2014/main" id="{7B5FC477-7039-01E7-E79F-ADF02E30D5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12/5/2025</a:t>
            </a:r>
          </a:p>
        </p:txBody>
      </p:sp>
      <p:sp>
        <p:nvSpPr>
          <p:cNvPr id="5" name="Footer Placeholder 4">
            <a:extLst>
              <a:ext uri="{FF2B5EF4-FFF2-40B4-BE49-F238E27FC236}">
                <a16:creationId xmlns:a16="http://schemas.microsoft.com/office/drawing/2014/main" id="{28FA05C7-881A-7826-C1DF-6C009D4DFE5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ePIC General Meeting</a:t>
            </a:r>
          </a:p>
        </p:txBody>
      </p:sp>
      <p:sp>
        <p:nvSpPr>
          <p:cNvPr id="6" name="Slide Number Placeholder 5">
            <a:extLst>
              <a:ext uri="{FF2B5EF4-FFF2-40B4-BE49-F238E27FC236}">
                <a16:creationId xmlns:a16="http://schemas.microsoft.com/office/drawing/2014/main" id="{70B2D33D-D34D-8B87-FA4C-397AFBD62E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8949A8-7CCD-4D90-AA9A-1451BFC6FB3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412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DBC14-A234-CCDC-289C-A6D6807288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CDA140-559B-B4C3-ED38-25EAC2369CCB}"/>
              </a:ext>
            </a:extLst>
          </p:cNvPr>
          <p:cNvSpPr>
            <a:spLocks noGrp="1"/>
          </p:cNvSpPr>
          <p:nvPr>
            <p:ph type="title"/>
          </p:nvPr>
        </p:nvSpPr>
        <p:spPr>
          <a:xfrm>
            <a:off x="838200" y="365125"/>
            <a:ext cx="10515600" cy="821837"/>
          </a:xfrm>
        </p:spPr>
        <p:txBody>
          <a:bodyPr/>
          <a:lstStyle/>
          <a:p>
            <a:r>
              <a:rPr lang="en-US" b="1" dirty="0">
                <a:solidFill>
                  <a:schemeClr val="accent1"/>
                </a:solidFill>
              </a:rPr>
              <a:t>Additional Simulation Results for Approval</a:t>
            </a:r>
          </a:p>
        </p:txBody>
      </p:sp>
      <p:sp>
        <p:nvSpPr>
          <p:cNvPr id="3" name="Content Placeholder 2">
            <a:extLst>
              <a:ext uri="{FF2B5EF4-FFF2-40B4-BE49-F238E27FC236}">
                <a16:creationId xmlns:a16="http://schemas.microsoft.com/office/drawing/2014/main" id="{99C4E224-6BF2-5133-3ABA-3F19CBECD11A}"/>
              </a:ext>
            </a:extLst>
          </p:cNvPr>
          <p:cNvSpPr>
            <a:spLocks noGrp="1"/>
          </p:cNvSpPr>
          <p:nvPr>
            <p:ph idx="1"/>
          </p:nvPr>
        </p:nvSpPr>
        <p:spPr>
          <a:xfrm>
            <a:off x="838200" y="1186962"/>
            <a:ext cx="10515600" cy="4990001"/>
          </a:xfrm>
        </p:spPr>
        <p:txBody>
          <a:bodyPr>
            <a:normAutofit fontScale="85000" lnSpcReduction="20000"/>
          </a:bodyPr>
          <a:lstStyle/>
          <a:p>
            <a:r>
              <a:rPr lang="en-US" dirty="0"/>
              <a:t>Exclusive, Diffractive and Tagging PWG: </a:t>
            </a:r>
          </a:p>
          <a:p>
            <a:pPr lvl="1"/>
            <a:r>
              <a:rPr lang="en-US" dirty="0"/>
              <a:t>DVMP (</a:t>
            </a:r>
            <a:r>
              <a:rPr lang="en-US" dirty="0">
                <a:latin typeface="Symbol" panose="05050102010706020507" pitchFamily="18" charset="2"/>
              </a:rPr>
              <a:t>p</a:t>
            </a:r>
            <a:r>
              <a:rPr lang="en-US" baseline="30000" dirty="0"/>
              <a:t>0</a:t>
            </a:r>
            <a:r>
              <a:rPr lang="en-US" dirty="0"/>
              <a:t>), diffractive phi in </a:t>
            </a:r>
            <a:r>
              <a:rPr lang="en-US" dirty="0" err="1"/>
              <a:t>eA</a:t>
            </a:r>
            <a:r>
              <a:rPr lang="en-US" dirty="0"/>
              <a:t> results</a:t>
            </a:r>
          </a:p>
          <a:p>
            <a:pPr lvl="1"/>
            <a:r>
              <a:rPr lang="en-US" dirty="0"/>
              <a:t>A1 projections from eHe</a:t>
            </a:r>
            <a:r>
              <a:rPr lang="en-US" baseline="30000" dirty="0"/>
              <a:t>3</a:t>
            </a:r>
            <a:r>
              <a:rPr lang="en-US" dirty="0"/>
              <a:t> collisions and double tagging </a:t>
            </a:r>
          </a:p>
          <a:p>
            <a:r>
              <a:rPr lang="en-US" dirty="0"/>
              <a:t>SIDIS Early Science Results (TBC)</a:t>
            </a:r>
          </a:p>
          <a:p>
            <a:pPr lvl="1"/>
            <a:r>
              <a:rPr lang="en-US" dirty="0"/>
              <a:t>In collaboration with Marco Radici for projections</a:t>
            </a:r>
          </a:p>
          <a:p>
            <a:pPr marL="0" indent="0">
              <a:buNone/>
            </a:pPr>
            <a:endParaRPr lang="en-US" dirty="0"/>
          </a:p>
          <a:p>
            <a:r>
              <a:rPr lang="en-US" dirty="0"/>
              <a:t>Approval of performance requested to make plots available for use in presentations at conferences, etc. </a:t>
            </a:r>
          </a:p>
          <a:p>
            <a:pPr lvl="1"/>
            <a:r>
              <a:rPr lang="en-US" dirty="0"/>
              <a:t>It’s time to start showing ePIC results…</a:t>
            </a:r>
          </a:p>
          <a:p>
            <a:endParaRPr lang="en-US" dirty="0"/>
          </a:p>
          <a:p>
            <a:r>
              <a:rPr lang="en-US" dirty="0"/>
              <a:t>These are also “ePIC Public Result (Performance)” under our results release policy</a:t>
            </a:r>
          </a:p>
          <a:p>
            <a:pPr lvl="1"/>
            <a:r>
              <a:rPr lang="en-US" dirty="0"/>
              <a:t>Requires an approved analysis note, all results and plots documented and in </a:t>
            </a:r>
            <a:r>
              <a:rPr lang="en-US" dirty="0" err="1"/>
              <a:t>Zenodo</a:t>
            </a:r>
            <a:r>
              <a:rPr lang="en-US" dirty="0"/>
              <a:t> </a:t>
            </a:r>
          </a:p>
          <a:p>
            <a:endParaRPr lang="en-US" dirty="0"/>
          </a:p>
          <a:p>
            <a:r>
              <a:rPr lang="en-US" dirty="0"/>
              <a:t>Planning presentations to the collaboration in Dec. 16</a:t>
            </a:r>
            <a:r>
              <a:rPr lang="en-US" baseline="30000" dirty="0"/>
              <a:t>th</a:t>
            </a:r>
            <a:r>
              <a:rPr lang="en-US" dirty="0"/>
              <a:t> </a:t>
            </a:r>
            <a:r>
              <a:rPr lang="en-US" u="sng" dirty="0"/>
              <a:t>Physics Forum</a:t>
            </a:r>
          </a:p>
          <a:p>
            <a:pPr lvl="1"/>
            <a:endParaRPr lang="en-US" dirty="0"/>
          </a:p>
        </p:txBody>
      </p:sp>
      <p:sp>
        <p:nvSpPr>
          <p:cNvPr id="4" name="Date Placeholder 3">
            <a:extLst>
              <a:ext uri="{FF2B5EF4-FFF2-40B4-BE49-F238E27FC236}">
                <a16:creationId xmlns:a16="http://schemas.microsoft.com/office/drawing/2014/main" id="{F9C19095-7812-7398-EC1B-C80879910AB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12/5/2025</a:t>
            </a:r>
          </a:p>
        </p:txBody>
      </p:sp>
      <p:sp>
        <p:nvSpPr>
          <p:cNvPr id="5" name="Footer Placeholder 4">
            <a:extLst>
              <a:ext uri="{FF2B5EF4-FFF2-40B4-BE49-F238E27FC236}">
                <a16:creationId xmlns:a16="http://schemas.microsoft.com/office/drawing/2014/main" id="{2E7DA33C-9242-3950-363B-D4B6813CC7D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ePIC General Meeting</a:t>
            </a:r>
          </a:p>
        </p:txBody>
      </p:sp>
      <p:sp>
        <p:nvSpPr>
          <p:cNvPr id="6" name="Slide Number Placeholder 5">
            <a:extLst>
              <a:ext uri="{FF2B5EF4-FFF2-40B4-BE49-F238E27FC236}">
                <a16:creationId xmlns:a16="http://schemas.microsoft.com/office/drawing/2014/main" id="{08B5C0C9-A64B-3F9D-2375-7BFECC1C09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8949A8-7CCD-4D90-AA9A-1451BFC6FB3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14CA42B-819E-DF9A-A3E4-3A57470DA591}"/>
              </a:ext>
            </a:extLst>
          </p:cNvPr>
          <p:cNvSpPr txBox="1"/>
          <p:nvPr/>
        </p:nvSpPr>
        <p:spPr>
          <a:xfrm>
            <a:off x="9107054" y="1547134"/>
            <a:ext cx="2576946" cy="923330"/>
          </a:xfrm>
          <a:prstGeom prst="rect">
            <a:avLst/>
          </a:prstGeom>
          <a:noFill/>
          <a:ln>
            <a:solidFill>
              <a:schemeClr val="tx1"/>
            </a:solidFill>
          </a:ln>
        </p:spPr>
        <p:txBody>
          <a:bodyPr wrap="square" rtlCol="0">
            <a:spAutoFit/>
          </a:bodyPr>
          <a:lstStyle/>
          <a:p>
            <a:r>
              <a:rPr lang="en-US" b="1" dirty="0"/>
              <a:t>More on the upcoming “Physics Forum” in the talk from Rachel and Sal. </a:t>
            </a:r>
          </a:p>
        </p:txBody>
      </p:sp>
    </p:spTree>
    <p:extLst>
      <p:ext uri="{BB962C8B-B14F-4D97-AF65-F5344CB8AC3E}">
        <p14:creationId xmlns:p14="http://schemas.microsoft.com/office/powerpoint/2010/main" val="39690664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2970E6-817D-FECD-AF47-E3230591E905}"/>
              </a:ext>
            </a:extLst>
          </p:cNvPr>
          <p:cNvSpPr>
            <a:spLocks noGrp="1"/>
          </p:cNvSpPr>
          <p:nvPr>
            <p:ph type="title"/>
          </p:nvPr>
        </p:nvSpPr>
        <p:spPr>
          <a:xfrm>
            <a:off x="838200" y="365125"/>
            <a:ext cx="10515600" cy="917023"/>
          </a:xfrm>
        </p:spPr>
        <p:txBody>
          <a:bodyPr>
            <a:normAutofit/>
          </a:bodyPr>
          <a:lstStyle/>
          <a:p>
            <a:r>
              <a:rPr lang="en-US" sz="4000" b="1" dirty="0">
                <a:solidFill>
                  <a:schemeClr val="accent1"/>
                </a:solidFill>
              </a:rPr>
              <a:t>January 2026 Collaboration Meeting</a:t>
            </a:r>
          </a:p>
        </p:txBody>
      </p:sp>
      <p:sp>
        <p:nvSpPr>
          <p:cNvPr id="3" name="Content Placeholder 2">
            <a:extLst>
              <a:ext uri="{FF2B5EF4-FFF2-40B4-BE49-F238E27FC236}">
                <a16:creationId xmlns:a16="http://schemas.microsoft.com/office/drawing/2014/main" id="{EAAD63E9-FDF1-E696-7794-68F6DE8E5D52}"/>
              </a:ext>
            </a:extLst>
          </p:cNvPr>
          <p:cNvSpPr>
            <a:spLocks noGrp="1"/>
          </p:cNvSpPr>
          <p:nvPr>
            <p:ph idx="1"/>
          </p:nvPr>
        </p:nvSpPr>
        <p:spPr>
          <a:xfrm>
            <a:off x="380999" y="1480930"/>
            <a:ext cx="4834095" cy="5011945"/>
          </a:xfrm>
        </p:spPr>
        <p:txBody>
          <a:bodyPr>
            <a:normAutofit fontScale="85000" lnSpcReduction="20000"/>
          </a:bodyPr>
          <a:lstStyle/>
          <a:p>
            <a:r>
              <a:rPr lang="en-US" sz="2000" dirty="0"/>
              <a:t>Jan 20-23</a:t>
            </a:r>
            <a:r>
              <a:rPr lang="en-US" sz="2000" baseline="30000" dirty="0"/>
              <a:t>rd</a:t>
            </a:r>
            <a:r>
              <a:rPr lang="en-US" sz="2000" dirty="0"/>
              <a:t>, 2026 at Brookhaven National Laboratory</a:t>
            </a:r>
          </a:p>
          <a:p>
            <a:pPr lvl="1"/>
            <a:r>
              <a:rPr lang="en-US" sz="1600" dirty="0"/>
              <a:t>In new Science and User Support Center (SUSC)</a:t>
            </a:r>
          </a:p>
          <a:p>
            <a:endParaRPr lang="en-US" sz="2000" dirty="0"/>
          </a:p>
          <a:p>
            <a:r>
              <a:rPr lang="en-US" sz="2000" dirty="0"/>
              <a:t>Registration is OPEN!</a:t>
            </a:r>
            <a:br>
              <a:rPr lang="en-US" sz="2000" dirty="0"/>
            </a:br>
            <a:r>
              <a:rPr lang="en-US" sz="2000" dirty="0">
                <a:hlinkClick r:id="rId2"/>
              </a:rPr>
              <a:t>https://www.bnl.gov/epic-meeting/</a:t>
            </a:r>
            <a:br>
              <a:rPr lang="en-US" sz="2000" dirty="0"/>
            </a:br>
            <a:br>
              <a:rPr lang="en-US" sz="2000" dirty="0"/>
            </a:br>
            <a:r>
              <a:rPr lang="en-US" sz="2000" dirty="0"/>
              <a:t>Due Jan 7</a:t>
            </a:r>
            <a:r>
              <a:rPr lang="en-US" sz="2000" baseline="30000" dirty="0"/>
              <a:t>th</a:t>
            </a:r>
            <a:r>
              <a:rPr lang="en-US" sz="2000" dirty="0"/>
              <a:t>!</a:t>
            </a:r>
          </a:p>
          <a:p>
            <a:pPr marL="457200" lvl="1" indent="0">
              <a:buNone/>
            </a:pPr>
            <a:endParaRPr lang="en-US" sz="1600" dirty="0"/>
          </a:p>
          <a:p>
            <a:r>
              <a:rPr lang="en-US" sz="2000" dirty="0"/>
              <a:t>Guest registration for non-US citizens: </a:t>
            </a:r>
            <a:br>
              <a:rPr lang="en-US" sz="2000" dirty="0"/>
            </a:br>
            <a:r>
              <a:rPr lang="en-US" sz="2000" dirty="0">
                <a:hlinkClick r:id="rId3"/>
              </a:rPr>
              <a:t>https://www.bnl.gov/guv/gis.php</a:t>
            </a:r>
            <a:endParaRPr lang="en-US" sz="2000" dirty="0"/>
          </a:p>
          <a:p>
            <a:r>
              <a:rPr lang="en-US" sz="2000" dirty="0"/>
              <a:t>Early-career travel support available</a:t>
            </a:r>
            <a:br>
              <a:rPr lang="en-US" sz="2000" dirty="0"/>
            </a:br>
            <a:r>
              <a:rPr lang="en-US" sz="2000" dirty="0">
                <a:hlinkClick r:id="rId4"/>
              </a:rPr>
              <a:t>https://www.epic-eic.org/collaboration/travel_support.html</a:t>
            </a:r>
            <a:endParaRPr lang="en-US" sz="2000" dirty="0"/>
          </a:p>
          <a:p>
            <a:endParaRPr lang="en-US" sz="2000" dirty="0"/>
          </a:p>
          <a:p>
            <a:r>
              <a:rPr lang="en-US" sz="2000" dirty="0"/>
              <a:t>Registration for online participation required </a:t>
            </a:r>
            <a:br>
              <a:rPr lang="en-US" sz="2000" dirty="0"/>
            </a:br>
            <a:r>
              <a:rPr lang="en-US" sz="2000" dirty="0"/>
              <a:t>(no fee)</a:t>
            </a:r>
          </a:p>
          <a:p>
            <a:pPr marL="0" indent="0">
              <a:buNone/>
            </a:pPr>
            <a:endParaRPr lang="en-US" sz="2000" dirty="0"/>
          </a:p>
          <a:p>
            <a:r>
              <a:rPr lang="en-US" sz="2000" dirty="0" err="1"/>
              <a:t>Workfest</a:t>
            </a:r>
            <a:r>
              <a:rPr lang="en-US" sz="2000" dirty="0"/>
              <a:t> proposals (were) due Nov. 28</a:t>
            </a:r>
            <a:r>
              <a:rPr lang="en-US" sz="2000" baseline="30000" dirty="0"/>
              <a:t>th</a:t>
            </a:r>
            <a:r>
              <a:rPr lang="en-US" sz="2000" dirty="0"/>
              <a:t> </a:t>
            </a:r>
          </a:p>
        </p:txBody>
      </p:sp>
      <p:pic>
        <p:nvPicPr>
          <p:cNvPr id="2050" name="Picture 2" descr="Brookhaven SUSC — I draw buildings.">
            <a:extLst>
              <a:ext uri="{FF2B5EF4-FFF2-40B4-BE49-F238E27FC236}">
                <a16:creationId xmlns:a16="http://schemas.microsoft.com/office/drawing/2014/main" id="{908472AE-53C0-1A68-9433-675CCE7F44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44" r="17796" b="1"/>
          <a:stretch>
            <a:fillRect/>
          </a:stretch>
        </p:blipFill>
        <p:spPr bwMode="auto">
          <a:xfrm>
            <a:off x="5295775" y="1316596"/>
            <a:ext cx="6170299" cy="4224808"/>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AD1ACE9A-CCFB-7642-5DD5-EEFA7EA77FA9}"/>
              </a:ext>
            </a:extLst>
          </p:cNvPr>
          <p:cNvSpPr>
            <a:spLocks noGrp="1"/>
          </p:cNvSpPr>
          <p:nvPr>
            <p:ph type="dt" sz="half" idx="10"/>
          </p:nvPr>
        </p:nvSpPr>
        <p:spPr>
          <a:xfrm>
            <a:off x="838200" y="6356350"/>
            <a:ext cx="2743200"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12/5/2025</a:t>
            </a:r>
          </a:p>
        </p:txBody>
      </p:sp>
      <p:sp>
        <p:nvSpPr>
          <p:cNvPr id="5" name="Footer Placeholder 4">
            <a:extLst>
              <a:ext uri="{FF2B5EF4-FFF2-40B4-BE49-F238E27FC236}">
                <a16:creationId xmlns:a16="http://schemas.microsoft.com/office/drawing/2014/main" id="{47187940-9973-7F80-CECF-5167325518B0}"/>
              </a:ext>
            </a:extLst>
          </p:cNvPr>
          <p:cNvSpPr>
            <a:spLocks noGrp="1"/>
          </p:cNvSpPr>
          <p:nvPr>
            <p:ph type="ftr" sz="quarter" idx="11"/>
          </p:nvPr>
        </p:nvSpPr>
        <p:spPr>
          <a:xfrm>
            <a:off x="4038600" y="6356350"/>
            <a:ext cx="4114800" cy="365125"/>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ePIC General Meeting</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BC67E23-3200-AE2E-EE45-70EF8EE44078}"/>
              </a:ext>
            </a:extLst>
          </p:cNvPr>
          <p:cNvSpPr>
            <a:spLocks noGrp="1"/>
          </p:cNvSpPr>
          <p:nvPr>
            <p:ph type="sldNum" sz="quarter" idx="12"/>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588949A8-7CCD-4D90-AA9A-1451BFC6FB3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9526BD1-FD48-04E3-4B70-8FE914386260}"/>
              </a:ext>
            </a:extLst>
          </p:cNvPr>
          <p:cNvSpPr txBox="1"/>
          <p:nvPr/>
        </p:nvSpPr>
        <p:spPr>
          <a:xfrm>
            <a:off x="5551714" y="5695470"/>
            <a:ext cx="5802086" cy="646331"/>
          </a:xfrm>
          <a:prstGeom prst="rect">
            <a:avLst/>
          </a:prstGeom>
          <a:noFill/>
        </p:spPr>
        <p:txBody>
          <a:bodyPr wrap="square" rtlCol="0">
            <a:spAutoFit/>
          </a:bodyPr>
          <a:lstStyle/>
          <a:p>
            <a:r>
              <a:rPr lang="en-US" dirty="0"/>
              <a:t>A huge thanks to Thomas and the BNL LOC for organizing the meeting on short notice. </a:t>
            </a:r>
          </a:p>
        </p:txBody>
      </p:sp>
    </p:spTree>
    <p:extLst>
      <p:ext uri="{BB962C8B-B14F-4D97-AF65-F5344CB8AC3E}">
        <p14:creationId xmlns:p14="http://schemas.microsoft.com/office/powerpoint/2010/main" val="2420220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664B8-6B3E-DA43-E004-A72E18C170D1}"/>
              </a:ext>
            </a:extLst>
          </p:cNvPr>
          <p:cNvSpPr>
            <a:spLocks noGrp="1"/>
          </p:cNvSpPr>
          <p:nvPr>
            <p:ph type="title"/>
          </p:nvPr>
        </p:nvSpPr>
        <p:spPr>
          <a:xfrm>
            <a:off x="708991" y="85582"/>
            <a:ext cx="10515600" cy="1325563"/>
          </a:xfrm>
        </p:spPr>
        <p:txBody>
          <a:bodyPr/>
          <a:lstStyle/>
          <a:p>
            <a:r>
              <a:rPr lang="en-US" dirty="0">
                <a:solidFill>
                  <a:schemeClr val="tx2">
                    <a:lumMod val="50000"/>
                    <a:lumOff val="50000"/>
                  </a:schemeClr>
                </a:solidFill>
              </a:rPr>
              <a:t>DRAFT Block Agenda – Jan 2026</a:t>
            </a:r>
          </a:p>
        </p:txBody>
      </p:sp>
      <p:sp>
        <p:nvSpPr>
          <p:cNvPr id="4" name="Rectangle 3">
            <a:extLst>
              <a:ext uri="{FF2B5EF4-FFF2-40B4-BE49-F238E27FC236}">
                <a16:creationId xmlns:a16="http://schemas.microsoft.com/office/drawing/2014/main" id="{1E43318D-4056-8C1F-3CFC-C4FCB975B06B}"/>
              </a:ext>
            </a:extLst>
          </p:cNvPr>
          <p:cNvSpPr/>
          <p:nvPr/>
        </p:nvSpPr>
        <p:spPr>
          <a:xfrm>
            <a:off x="1948543" y="1999568"/>
            <a:ext cx="1088571" cy="1066800"/>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dirty="0">
                <a:solidFill>
                  <a:prstClr val="black"/>
                </a:solidFill>
                <a:latin typeface="Aptos" panose="02110004020202020204"/>
              </a:rPr>
              <a:t>Intro</a:t>
            </a:r>
            <a:br>
              <a:rPr lang="en-US" dirty="0">
                <a:solidFill>
                  <a:prstClr val="black"/>
                </a:solidFill>
                <a:latin typeface="Aptos" panose="02110004020202020204"/>
              </a:rPr>
            </a:br>
            <a:r>
              <a:rPr lang="en-US" dirty="0">
                <a:solidFill>
                  <a:prstClr val="black"/>
                </a:solidFill>
                <a:latin typeface="Aptos" panose="02110004020202020204"/>
              </a:rPr>
              <a:t>Plenary</a:t>
            </a:r>
          </a:p>
        </p:txBody>
      </p:sp>
      <p:sp>
        <p:nvSpPr>
          <p:cNvPr id="5" name="Rectangle 4">
            <a:extLst>
              <a:ext uri="{FF2B5EF4-FFF2-40B4-BE49-F238E27FC236}">
                <a16:creationId xmlns:a16="http://schemas.microsoft.com/office/drawing/2014/main" id="{BF925BFB-25C7-5367-93C7-579C500EF32D}"/>
              </a:ext>
            </a:extLst>
          </p:cNvPr>
          <p:cNvSpPr/>
          <p:nvPr/>
        </p:nvSpPr>
        <p:spPr>
          <a:xfrm>
            <a:off x="1948543" y="3962400"/>
            <a:ext cx="1088571" cy="533400"/>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dirty="0">
                <a:solidFill>
                  <a:prstClr val="black"/>
                </a:solidFill>
                <a:latin typeface="Aptos" panose="02110004020202020204"/>
              </a:rPr>
              <a:t>S&amp;C Plenary</a:t>
            </a:r>
          </a:p>
        </p:txBody>
      </p:sp>
      <p:sp>
        <p:nvSpPr>
          <p:cNvPr id="7" name="TextBox 6">
            <a:extLst>
              <a:ext uri="{FF2B5EF4-FFF2-40B4-BE49-F238E27FC236}">
                <a16:creationId xmlns:a16="http://schemas.microsoft.com/office/drawing/2014/main" id="{3999EB16-EC20-1D60-93D6-4A6AEF6D7C3C}"/>
              </a:ext>
            </a:extLst>
          </p:cNvPr>
          <p:cNvSpPr txBox="1"/>
          <p:nvPr/>
        </p:nvSpPr>
        <p:spPr>
          <a:xfrm>
            <a:off x="598714" y="3777735"/>
            <a:ext cx="1349828" cy="369332"/>
          </a:xfrm>
          <a:prstGeom prst="rect">
            <a:avLst/>
          </a:prstGeom>
          <a:noFill/>
        </p:spPr>
        <p:txBody>
          <a:bodyPr wrap="square" rtlCol="0">
            <a:spAutoFit/>
          </a:bodyPr>
          <a:lstStyle/>
          <a:p>
            <a:pPr>
              <a:defRPr/>
            </a:pPr>
            <a:r>
              <a:rPr lang="en-US" dirty="0">
                <a:solidFill>
                  <a:prstClr val="black"/>
                </a:solidFill>
                <a:latin typeface="Aptos" panose="02110004020202020204"/>
              </a:rPr>
              <a:t>1PM-5PM</a:t>
            </a:r>
          </a:p>
        </p:txBody>
      </p:sp>
      <p:sp>
        <p:nvSpPr>
          <p:cNvPr id="8" name="Rectangle 7">
            <a:extLst>
              <a:ext uri="{FF2B5EF4-FFF2-40B4-BE49-F238E27FC236}">
                <a16:creationId xmlns:a16="http://schemas.microsoft.com/office/drawing/2014/main" id="{289A2D44-61C9-CDB9-D728-525D8710B26C}"/>
              </a:ext>
            </a:extLst>
          </p:cNvPr>
          <p:cNvSpPr/>
          <p:nvPr/>
        </p:nvSpPr>
        <p:spPr>
          <a:xfrm>
            <a:off x="3972606" y="1999568"/>
            <a:ext cx="1088571" cy="1066800"/>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dirty="0" err="1">
                <a:solidFill>
                  <a:prstClr val="black"/>
                </a:solidFill>
                <a:latin typeface="Aptos" panose="02110004020202020204"/>
              </a:rPr>
              <a:t>Workfest</a:t>
            </a:r>
            <a:r>
              <a:rPr lang="en-US" dirty="0">
                <a:solidFill>
                  <a:prstClr val="black"/>
                </a:solidFill>
                <a:latin typeface="Aptos" panose="02110004020202020204"/>
              </a:rPr>
              <a:t> 1</a:t>
            </a:r>
          </a:p>
        </p:txBody>
      </p:sp>
      <p:sp>
        <p:nvSpPr>
          <p:cNvPr id="9" name="Rectangle 8">
            <a:extLst>
              <a:ext uri="{FF2B5EF4-FFF2-40B4-BE49-F238E27FC236}">
                <a16:creationId xmlns:a16="http://schemas.microsoft.com/office/drawing/2014/main" id="{B6E3BF9D-027B-0C52-24B7-0B246E45BC29}"/>
              </a:ext>
            </a:extLst>
          </p:cNvPr>
          <p:cNvSpPr/>
          <p:nvPr/>
        </p:nvSpPr>
        <p:spPr>
          <a:xfrm>
            <a:off x="3972605" y="3429000"/>
            <a:ext cx="1088571" cy="1066800"/>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dirty="0" err="1">
                <a:solidFill>
                  <a:prstClr val="black"/>
                </a:solidFill>
                <a:latin typeface="Aptos" panose="02110004020202020204"/>
              </a:rPr>
              <a:t>Workfest</a:t>
            </a:r>
            <a:r>
              <a:rPr lang="en-US" dirty="0">
                <a:solidFill>
                  <a:prstClr val="black"/>
                </a:solidFill>
                <a:latin typeface="Aptos" panose="02110004020202020204"/>
              </a:rPr>
              <a:t> 2</a:t>
            </a:r>
          </a:p>
        </p:txBody>
      </p:sp>
      <p:sp>
        <p:nvSpPr>
          <p:cNvPr id="10" name="TextBox 9">
            <a:extLst>
              <a:ext uri="{FF2B5EF4-FFF2-40B4-BE49-F238E27FC236}">
                <a16:creationId xmlns:a16="http://schemas.microsoft.com/office/drawing/2014/main" id="{F2464454-CBAA-1E3C-03BB-02E5F58BA32F}"/>
              </a:ext>
            </a:extLst>
          </p:cNvPr>
          <p:cNvSpPr txBox="1"/>
          <p:nvPr/>
        </p:nvSpPr>
        <p:spPr>
          <a:xfrm>
            <a:off x="1895473" y="1459220"/>
            <a:ext cx="1194708" cy="369332"/>
          </a:xfrm>
          <a:prstGeom prst="rect">
            <a:avLst/>
          </a:prstGeom>
          <a:noFill/>
        </p:spPr>
        <p:txBody>
          <a:bodyPr wrap="square" rtlCol="0">
            <a:spAutoFit/>
          </a:bodyPr>
          <a:lstStyle/>
          <a:p>
            <a:pPr>
              <a:defRPr/>
            </a:pPr>
            <a:r>
              <a:rPr lang="en-US" dirty="0">
                <a:solidFill>
                  <a:prstClr val="black"/>
                </a:solidFill>
                <a:latin typeface="Aptos" panose="02110004020202020204"/>
              </a:rPr>
              <a:t>Tues 1/20</a:t>
            </a:r>
          </a:p>
        </p:txBody>
      </p:sp>
      <p:sp>
        <p:nvSpPr>
          <p:cNvPr id="11" name="TextBox 10">
            <a:extLst>
              <a:ext uri="{FF2B5EF4-FFF2-40B4-BE49-F238E27FC236}">
                <a16:creationId xmlns:a16="http://schemas.microsoft.com/office/drawing/2014/main" id="{D0D18E54-E7C0-B3E5-4E22-F61F1B5BFD02}"/>
              </a:ext>
            </a:extLst>
          </p:cNvPr>
          <p:cNvSpPr txBox="1"/>
          <p:nvPr/>
        </p:nvSpPr>
        <p:spPr>
          <a:xfrm>
            <a:off x="3919535" y="1475797"/>
            <a:ext cx="1194708" cy="369332"/>
          </a:xfrm>
          <a:prstGeom prst="rect">
            <a:avLst/>
          </a:prstGeom>
          <a:noFill/>
        </p:spPr>
        <p:txBody>
          <a:bodyPr wrap="square" rtlCol="0">
            <a:spAutoFit/>
          </a:bodyPr>
          <a:lstStyle/>
          <a:p>
            <a:pPr>
              <a:defRPr/>
            </a:pPr>
            <a:r>
              <a:rPr lang="en-US" dirty="0">
                <a:solidFill>
                  <a:prstClr val="black"/>
                </a:solidFill>
                <a:latin typeface="Aptos" panose="02110004020202020204"/>
              </a:rPr>
              <a:t>Wed 1/21</a:t>
            </a:r>
          </a:p>
        </p:txBody>
      </p:sp>
      <p:sp>
        <p:nvSpPr>
          <p:cNvPr id="12" name="TextBox 11">
            <a:extLst>
              <a:ext uri="{FF2B5EF4-FFF2-40B4-BE49-F238E27FC236}">
                <a16:creationId xmlns:a16="http://schemas.microsoft.com/office/drawing/2014/main" id="{7E7BB653-9E7D-125C-36FE-0F4EE363FB55}"/>
              </a:ext>
            </a:extLst>
          </p:cNvPr>
          <p:cNvSpPr txBox="1"/>
          <p:nvPr/>
        </p:nvSpPr>
        <p:spPr>
          <a:xfrm>
            <a:off x="5839506" y="1459220"/>
            <a:ext cx="1504269" cy="369332"/>
          </a:xfrm>
          <a:prstGeom prst="rect">
            <a:avLst/>
          </a:prstGeom>
          <a:noFill/>
        </p:spPr>
        <p:txBody>
          <a:bodyPr wrap="square" rtlCol="0">
            <a:spAutoFit/>
          </a:bodyPr>
          <a:lstStyle/>
          <a:p>
            <a:pPr>
              <a:defRPr/>
            </a:pPr>
            <a:r>
              <a:rPr lang="en-US" dirty="0">
                <a:solidFill>
                  <a:prstClr val="black"/>
                </a:solidFill>
                <a:latin typeface="Aptos" panose="02110004020202020204"/>
              </a:rPr>
              <a:t>Thurs 1/22</a:t>
            </a:r>
          </a:p>
        </p:txBody>
      </p:sp>
      <p:sp>
        <p:nvSpPr>
          <p:cNvPr id="13" name="TextBox 12">
            <a:extLst>
              <a:ext uri="{FF2B5EF4-FFF2-40B4-BE49-F238E27FC236}">
                <a16:creationId xmlns:a16="http://schemas.microsoft.com/office/drawing/2014/main" id="{F3C291D0-EBEB-7863-48D1-8DDFB426AFC6}"/>
              </a:ext>
            </a:extLst>
          </p:cNvPr>
          <p:cNvSpPr txBox="1"/>
          <p:nvPr/>
        </p:nvSpPr>
        <p:spPr>
          <a:xfrm>
            <a:off x="8444593" y="1501365"/>
            <a:ext cx="1504269" cy="369332"/>
          </a:xfrm>
          <a:prstGeom prst="rect">
            <a:avLst/>
          </a:prstGeom>
          <a:noFill/>
        </p:spPr>
        <p:txBody>
          <a:bodyPr wrap="square" rtlCol="0">
            <a:spAutoFit/>
          </a:bodyPr>
          <a:lstStyle/>
          <a:p>
            <a:pPr>
              <a:defRPr/>
            </a:pPr>
            <a:r>
              <a:rPr lang="en-US" dirty="0">
                <a:solidFill>
                  <a:prstClr val="black"/>
                </a:solidFill>
                <a:latin typeface="Aptos" panose="02110004020202020204"/>
              </a:rPr>
              <a:t>Fri 1/23</a:t>
            </a:r>
          </a:p>
        </p:txBody>
      </p:sp>
      <p:sp>
        <p:nvSpPr>
          <p:cNvPr id="14" name="Rectangle 13">
            <a:extLst>
              <a:ext uri="{FF2B5EF4-FFF2-40B4-BE49-F238E27FC236}">
                <a16:creationId xmlns:a16="http://schemas.microsoft.com/office/drawing/2014/main" id="{DC16D849-8133-061B-3CFF-C315AFA3ED07}"/>
              </a:ext>
            </a:extLst>
          </p:cNvPr>
          <p:cNvSpPr/>
          <p:nvPr/>
        </p:nvSpPr>
        <p:spPr>
          <a:xfrm>
            <a:off x="5839507" y="1999568"/>
            <a:ext cx="1088571" cy="1066800"/>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dirty="0">
                <a:solidFill>
                  <a:prstClr val="black"/>
                </a:solidFill>
                <a:latin typeface="Aptos" panose="02110004020202020204"/>
              </a:rPr>
              <a:t>CC Mtg</a:t>
            </a:r>
          </a:p>
        </p:txBody>
      </p:sp>
      <p:sp>
        <p:nvSpPr>
          <p:cNvPr id="15" name="Rectangle 14">
            <a:extLst>
              <a:ext uri="{FF2B5EF4-FFF2-40B4-BE49-F238E27FC236}">
                <a16:creationId xmlns:a16="http://schemas.microsoft.com/office/drawing/2014/main" id="{FD72B34C-4C03-FD0B-A9AD-ADA6B1EF56D1}"/>
              </a:ext>
            </a:extLst>
          </p:cNvPr>
          <p:cNvSpPr/>
          <p:nvPr/>
        </p:nvSpPr>
        <p:spPr>
          <a:xfrm>
            <a:off x="9121544" y="3592814"/>
            <a:ext cx="1291322" cy="538162"/>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dirty="0">
                <a:solidFill>
                  <a:prstClr val="black"/>
                </a:solidFill>
                <a:latin typeface="Aptos" panose="02110004020202020204"/>
              </a:rPr>
              <a:t>Excursion</a:t>
            </a:r>
          </a:p>
        </p:txBody>
      </p:sp>
      <p:sp>
        <p:nvSpPr>
          <p:cNvPr id="16" name="Rectangle 15">
            <a:extLst>
              <a:ext uri="{FF2B5EF4-FFF2-40B4-BE49-F238E27FC236}">
                <a16:creationId xmlns:a16="http://schemas.microsoft.com/office/drawing/2014/main" id="{A3B67DDB-0701-FB85-D121-2545FCBB8850}"/>
              </a:ext>
            </a:extLst>
          </p:cNvPr>
          <p:cNvSpPr/>
          <p:nvPr/>
        </p:nvSpPr>
        <p:spPr>
          <a:xfrm>
            <a:off x="8319404" y="2026444"/>
            <a:ext cx="1088571" cy="1066800"/>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dirty="0">
                <a:solidFill>
                  <a:prstClr val="black"/>
                </a:solidFill>
                <a:latin typeface="Aptos" panose="02110004020202020204"/>
              </a:rPr>
              <a:t>Plenary</a:t>
            </a:r>
          </a:p>
        </p:txBody>
      </p:sp>
      <p:sp>
        <p:nvSpPr>
          <p:cNvPr id="17" name="Rectangle 16">
            <a:extLst>
              <a:ext uri="{FF2B5EF4-FFF2-40B4-BE49-F238E27FC236}">
                <a16:creationId xmlns:a16="http://schemas.microsoft.com/office/drawing/2014/main" id="{523E3AE4-BB63-3EE8-4DB0-48D1101E8729}"/>
              </a:ext>
            </a:extLst>
          </p:cNvPr>
          <p:cNvSpPr/>
          <p:nvPr/>
        </p:nvSpPr>
        <p:spPr>
          <a:xfrm>
            <a:off x="5839504" y="3429000"/>
            <a:ext cx="1088571" cy="1066800"/>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dirty="0">
                <a:solidFill>
                  <a:prstClr val="black"/>
                </a:solidFill>
                <a:latin typeface="Aptos" panose="02110004020202020204"/>
              </a:rPr>
              <a:t>Plenary</a:t>
            </a:r>
          </a:p>
        </p:txBody>
      </p:sp>
      <p:sp>
        <p:nvSpPr>
          <p:cNvPr id="18" name="Rectangle 17">
            <a:extLst>
              <a:ext uri="{FF2B5EF4-FFF2-40B4-BE49-F238E27FC236}">
                <a16:creationId xmlns:a16="http://schemas.microsoft.com/office/drawing/2014/main" id="{8594D73E-F721-E796-FC5B-497A22976E93}"/>
              </a:ext>
            </a:extLst>
          </p:cNvPr>
          <p:cNvSpPr/>
          <p:nvPr/>
        </p:nvSpPr>
        <p:spPr>
          <a:xfrm>
            <a:off x="5839505" y="5029449"/>
            <a:ext cx="1088571" cy="1066800"/>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dirty="0" err="1">
                <a:solidFill>
                  <a:prstClr val="black"/>
                </a:solidFill>
                <a:latin typeface="Aptos" panose="02110004020202020204"/>
              </a:rPr>
              <a:t>Workfest</a:t>
            </a:r>
            <a:r>
              <a:rPr lang="en-US" dirty="0">
                <a:solidFill>
                  <a:prstClr val="black"/>
                </a:solidFill>
                <a:latin typeface="Aptos" panose="02110004020202020204"/>
              </a:rPr>
              <a:t> 5 (if needed)</a:t>
            </a:r>
          </a:p>
        </p:txBody>
      </p:sp>
      <p:sp>
        <p:nvSpPr>
          <p:cNvPr id="19" name="TextBox 18">
            <a:extLst>
              <a:ext uri="{FF2B5EF4-FFF2-40B4-BE49-F238E27FC236}">
                <a16:creationId xmlns:a16="http://schemas.microsoft.com/office/drawing/2014/main" id="{913C1D36-22E2-528E-ED3F-56ECEEF04A24}"/>
              </a:ext>
            </a:extLst>
          </p:cNvPr>
          <p:cNvSpPr txBox="1"/>
          <p:nvPr/>
        </p:nvSpPr>
        <p:spPr>
          <a:xfrm>
            <a:off x="598714" y="5562850"/>
            <a:ext cx="1349828" cy="369332"/>
          </a:xfrm>
          <a:prstGeom prst="rect">
            <a:avLst/>
          </a:prstGeom>
          <a:noFill/>
        </p:spPr>
        <p:txBody>
          <a:bodyPr wrap="square" rtlCol="0">
            <a:spAutoFit/>
          </a:bodyPr>
          <a:lstStyle/>
          <a:p>
            <a:pPr>
              <a:defRPr/>
            </a:pPr>
            <a:r>
              <a:rPr lang="en-US" dirty="0">
                <a:solidFill>
                  <a:prstClr val="black"/>
                </a:solidFill>
                <a:latin typeface="Aptos" panose="02110004020202020204"/>
              </a:rPr>
              <a:t>6PM-8PM</a:t>
            </a:r>
          </a:p>
        </p:txBody>
      </p:sp>
      <p:sp>
        <p:nvSpPr>
          <p:cNvPr id="20" name="Rectangle 19">
            <a:extLst>
              <a:ext uri="{FF2B5EF4-FFF2-40B4-BE49-F238E27FC236}">
                <a16:creationId xmlns:a16="http://schemas.microsoft.com/office/drawing/2014/main" id="{BF35128F-1332-371D-7AB3-16800056F8B0}"/>
              </a:ext>
            </a:extLst>
          </p:cNvPr>
          <p:cNvSpPr/>
          <p:nvPr/>
        </p:nvSpPr>
        <p:spPr>
          <a:xfrm>
            <a:off x="3972604" y="5029449"/>
            <a:ext cx="1088571" cy="1066800"/>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dirty="0">
                <a:solidFill>
                  <a:prstClr val="black"/>
                </a:solidFill>
                <a:latin typeface="Aptos" panose="02110004020202020204"/>
              </a:rPr>
              <a:t>Conf Dinner</a:t>
            </a:r>
          </a:p>
        </p:txBody>
      </p:sp>
      <p:sp>
        <p:nvSpPr>
          <p:cNvPr id="21" name="Rectangle 20">
            <a:extLst>
              <a:ext uri="{FF2B5EF4-FFF2-40B4-BE49-F238E27FC236}">
                <a16:creationId xmlns:a16="http://schemas.microsoft.com/office/drawing/2014/main" id="{2DBD8694-23C4-F782-1BD2-DA7BB68183FF}"/>
              </a:ext>
            </a:extLst>
          </p:cNvPr>
          <p:cNvSpPr/>
          <p:nvPr/>
        </p:nvSpPr>
        <p:spPr>
          <a:xfrm>
            <a:off x="7900307" y="3527946"/>
            <a:ext cx="1088571" cy="1066800"/>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dirty="0" err="1">
                <a:solidFill>
                  <a:prstClr val="black"/>
                </a:solidFill>
                <a:latin typeface="Aptos" panose="02110004020202020204"/>
              </a:rPr>
              <a:t>Workfest</a:t>
            </a:r>
            <a:r>
              <a:rPr lang="en-US" dirty="0">
                <a:solidFill>
                  <a:prstClr val="black"/>
                </a:solidFill>
                <a:latin typeface="Aptos" panose="02110004020202020204"/>
              </a:rPr>
              <a:t> 4</a:t>
            </a:r>
          </a:p>
        </p:txBody>
      </p:sp>
      <p:sp>
        <p:nvSpPr>
          <p:cNvPr id="22" name="Rectangle 21">
            <a:extLst>
              <a:ext uri="{FF2B5EF4-FFF2-40B4-BE49-F238E27FC236}">
                <a16:creationId xmlns:a16="http://schemas.microsoft.com/office/drawing/2014/main" id="{CC5BAA71-62F3-12B0-8B5C-77A9A36104C3}"/>
              </a:ext>
            </a:extLst>
          </p:cNvPr>
          <p:cNvSpPr/>
          <p:nvPr/>
        </p:nvSpPr>
        <p:spPr>
          <a:xfrm>
            <a:off x="1948543" y="3415352"/>
            <a:ext cx="1088571" cy="441067"/>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dirty="0">
                <a:solidFill>
                  <a:prstClr val="black"/>
                </a:solidFill>
                <a:latin typeface="Aptos" panose="02110004020202020204"/>
              </a:rPr>
              <a:t>Plenary</a:t>
            </a:r>
          </a:p>
        </p:txBody>
      </p:sp>
      <p:sp>
        <p:nvSpPr>
          <p:cNvPr id="26" name="Slide Number Placeholder 25">
            <a:extLst>
              <a:ext uri="{FF2B5EF4-FFF2-40B4-BE49-F238E27FC236}">
                <a16:creationId xmlns:a16="http://schemas.microsoft.com/office/drawing/2014/main" id="{232A406C-5DC1-781F-F6D6-C8B05F1046EF}"/>
              </a:ext>
            </a:extLst>
          </p:cNvPr>
          <p:cNvSpPr>
            <a:spLocks noGrp="1"/>
          </p:cNvSpPr>
          <p:nvPr>
            <p:ph type="sldNum" sz="quarter" idx="12"/>
          </p:nvPr>
        </p:nvSpPr>
        <p:spPr/>
        <p:txBody>
          <a:bodyPr/>
          <a:lstStyle/>
          <a:p>
            <a:fld id="{7D9C5EE9-677C-4687-B0B8-2BD0DFADC29C}" type="slidenum">
              <a:rPr lang="en-US" kern="1200">
                <a:solidFill>
                  <a:prstClr val="black">
                    <a:tint val="82000"/>
                  </a:prstClr>
                </a:solidFill>
                <a:latin typeface="Aptos" panose="02110004020202020204"/>
                <a:ea typeface="+mn-ea"/>
                <a:cs typeface="+mn-cs"/>
              </a:rPr>
              <a:pPr/>
              <a:t>19</a:t>
            </a:fld>
            <a:endParaRPr lang="en-US" kern="1200">
              <a:solidFill>
                <a:prstClr val="black">
                  <a:tint val="82000"/>
                </a:prstClr>
              </a:solidFill>
              <a:latin typeface="Aptos" panose="02110004020202020204"/>
              <a:ea typeface="+mn-ea"/>
              <a:cs typeface="+mn-cs"/>
            </a:endParaRPr>
          </a:p>
        </p:txBody>
      </p:sp>
      <p:sp>
        <p:nvSpPr>
          <p:cNvPr id="27" name="TextBox 26">
            <a:extLst>
              <a:ext uri="{FF2B5EF4-FFF2-40B4-BE49-F238E27FC236}">
                <a16:creationId xmlns:a16="http://schemas.microsoft.com/office/drawing/2014/main" id="{46CA60E8-00FB-91D6-EB29-ACCB2A657DB3}"/>
              </a:ext>
            </a:extLst>
          </p:cNvPr>
          <p:cNvSpPr txBox="1"/>
          <p:nvPr/>
        </p:nvSpPr>
        <p:spPr>
          <a:xfrm>
            <a:off x="656547" y="2340613"/>
            <a:ext cx="1349828" cy="646331"/>
          </a:xfrm>
          <a:prstGeom prst="rect">
            <a:avLst/>
          </a:prstGeom>
          <a:noFill/>
        </p:spPr>
        <p:txBody>
          <a:bodyPr wrap="square" rtlCol="0">
            <a:spAutoFit/>
          </a:bodyPr>
          <a:lstStyle/>
          <a:p>
            <a:pPr>
              <a:defRPr/>
            </a:pPr>
            <a:r>
              <a:rPr lang="en-US" dirty="0">
                <a:solidFill>
                  <a:prstClr val="black"/>
                </a:solidFill>
                <a:latin typeface="Aptos" panose="02110004020202020204"/>
              </a:rPr>
              <a:t>8/9 AM-Noon</a:t>
            </a:r>
          </a:p>
        </p:txBody>
      </p:sp>
      <p:sp>
        <p:nvSpPr>
          <p:cNvPr id="3" name="Date Placeholder 2">
            <a:extLst>
              <a:ext uri="{FF2B5EF4-FFF2-40B4-BE49-F238E27FC236}">
                <a16:creationId xmlns:a16="http://schemas.microsoft.com/office/drawing/2014/main" id="{96221913-DE24-3941-AE7E-15E50FE7F564}"/>
              </a:ext>
            </a:extLst>
          </p:cNvPr>
          <p:cNvSpPr>
            <a:spLocks noGrp="1"/>
          </p:cNvSpPr>
          <p:nvPr>
            <p:ph type="dt" sz="half" idx="10"/>
          </p:nvPr>
        </p:nvSpPr>
        <p:spPr/>
        <p:txBody>
          <a:bodyPr/>
          <a:lstStyle/>
          <a:p>
            <a:r>
              <a:rPr lang="en-US"/>
              <a:t>12/5/2025</a:t>
            </a:r>
          </a:p>
        </p:txBody>
      </p:sp>
      <p:sp>
        <p:nvSpPr>
          <p:cNvPr id="6" name="Footer Placeholder 5">
            <a:extLst>
              <a:ext uri="{FF2B5EF4-FFF2-40B4-BE49-F238E27FC236}">
                <a16:creationId xmlns:a16="http://schemas.microsoft.com/office/drawing/2014/main" id="{FB19E325-970E-7567-7886-A722ADD72D14}"/>
              </a:ext>
            </a:extLst>
          </p:cNvPr>
          <p:cNvSpPr>
            <a:spLocks noGrp="1"/>
          </p:cNvSpPr>
          <p:nvPr>
            <p:ph type="ftr" sz="quarter" idx="11"/>
          </p:nvPr>
        </p:nvSpPr>
        <p:spPr/>
        <p:txBody>
          <a:bodyPr/>
          <a:lstStyle/>
          <a:p>
            <a:r>
              <a:rPr lang="en-US"/>
              <a:t>ePIC General Meeting</a:t>
            </a:r>
          </a:p>
        </p:txBody>
      </p:sp>
    </p:spTree>
    <p:extLst>
      <p:ext uri="{BB962C8B-B14F-4D97-AF65-F5344CB8AC3E}">
        <p14:creationId xmlns:p14="http://schemas.microsoft.com/office/powerpoint/2010/main" val="1533988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F5B25-8739-6B37-B6A9-E7F4FA5E9E9D}"/>
              </a:ext>
            </a:extLst>
          </p:cNvPr>
          <p:cNvSpPr>
            <a:spLocks noGrp="1"/>
          </p:cNvSpPr>
          <p:nvPr>
            <p:ph type="title"/>
          </p:nvPr>
        </p:nvSpPr>
        <p:spPr>
          <a:xfrm>
            <a:off x="838200" y="2626708"/>
            <a:ext cx="10515600" cy="1325563"/>
          </a:xfrm>
        </p:spPr>
        <p:txBody>
          <a:bodyPr>
            <a:normAutofit fontScale="90000"/>
          </a:bodyPr>
          <a:lstStyle/>
          <a:p>
            <a:pPr algn="ctr"/>
            <a:r>
              <a:rPr lang="en-US" b="1" dirty="0">
                <a:solidFill>
                  <a:schemeClr val="accent1"/>
                </a:solidFill>
              </a:rPr>
              <a:t>Hey John, start the recording….</a:t>
            </a:r>
            <a:br>
              <a:rPr lang="en-US" b="1" dirty="0">
                <a:solidFill>
                  <a:schemeClr val="accent1"/>
                </a:solidFill>
              </a:rPr>
            </a:br>
            <a:br>
              <a:rPr lang="en-US" b="1" dirty="0">
                <a:solidFill>
                  <a:schemeClr val="accent1"/>
                </a:solidFill>
              </a:rPr>
            </a:br>
            <a:br>
              <a:rPr lang="en-US" b="1" dirty="0">
                <a:solidFill>
                  <a:schemeClr val="accent1"/>
                </a:solidFill>
              </a:rPr>
            </a:br>
            <a:br>
              <a:rPr lang="en-US" b="1" dirty="0">
                <a:solidFill>
                  <a:schemeClr val="accent1"/>
                </a:solidFill>
              </a:rPr>
            </a:br>
            <a:endParaRPr lang="en-US" sz="3600" b="1" dirty="0">
              <a:solidFill>
                <a:schemeClr val="accent1"/>
              </a:solidFill>
            </a:endParaRPr>
          </a:p>
        </p:txBody>
      </p:sp>
      <p:sp>
        <p:nvSpPr>
          <p:cNvPr id="4" name="Date Placeholder 3">
            <a:extLst>
              <a:ext uri="{FF2B5EF4-FFF2-40B4-BE49-F238E27FC236}">
                <a16:creationId xmlns:a16="http://schemas.microsoft.com/office/drawing/2014/main" id="{CB7AE950-D4C7-B96E-B999-3B7EA542A92E}"/>
              </a:ext>
            </a:extLst>
          </p:cNvPr>
          <p:cNvSpPr>
            <a:spLocks noGrp="1"/>
          </p:cNvSpPr>
          <p:nvPr>
            <p:ph type="dt" sz="half" idx="10"/>
          </p:nvPr>
        </p:nvSpPr>
        <p:spPr/>
        <p:txBody>
          <a:bodyPr/>
          <a:lstStyle/>
          <a:p>
            <a:r>
              <a:rPr lang="en-US"/>
              <a:t>12/5/2025</a:t>
            </a:r>
          </a:p>
        </p:txBody>
      </p:sp>
      <p:sp>
        <p:nvSpPr>
          <p:cNvPr id="3" name="Footer Placeholder 2">
            <a:extLst>
              <a:ext uri="{FF2B5EF4-FFF2-40B4-BE49-F238E27FC236}">
                <a16:creationId xmlns:a16="http://schemas.microsoft.com/office/drawing/2014/main" id="{63D355A3-B1E2-D92B-5E8A-546BBA9ED78F}"/>
              </a:ext>
            </a:extLst>
          </p:cNvPr>
          <p:cNvSpPr>
            <a:spLocks noGrp="1"/>
          </p:cNvSpPr>
          <p:nvPr>
            <p:ph type="ftr" sz="quarter" idx="11"/>
          </p:nvPr>
        </p:nvSpPr>
        <p:spPr/>
        <p:txBody>
          <a:bodyPr/>
          <a:lstStyle/>
          <a:p>
            <a:r>
              <a:rPr lang="en-US"/>
              <a:t>ePIC General Meeting</a:t>
            </a:r>
          </a:p>
        </p:txBody>
      </p:sp>
      <p:sp>
        <p:nvSpPr>
          <p:cNvPr id="5" name="Slide Number Placeholder 4">
            <a:extLst>
              <a:ext uri="{FF2B5EF4-FFF2-40B4-BE49-F238E27FC236}">
                <a16:creationId xmlns:a16="http://schemas.microsoft.com/office/drawing/2014/main" id="{1C860178-2655-EB15-B05F-FAD79F73079E}"/>
              </a:ext>
            </a:extLst>
          </p:cNvPr>
          <p:cNvSpPr>
            <a:spLocks noGrp="1"/>
          </p:cNvSpPr>
          <p:nvPr>
            <p:ph type="sldNum" sz="quarter" idx="12"/>
          </p:nvPr>
        </p:nvSpPr>
        <p:spPr/>
        <p:txBody>
          <a:bodyPr/>
          <a:lstStyle/>
          <a:p>
            <a:fld id="{588949A8-7CCD-4D90-AA9A-1451BFC6FB3A}" type="slidenum">
              <a:rPr lang="en-US" smtClean="0"/>
              <a:t>2</a:t>
            </a:fld>
            <a:endParaRPr lang="en-US"/>
          </a:p>
        </p:txBody>
      </p:sp>
    </p:spTree>
    <p:extLst>
      <p:ext uri="{BB962C8B-B14F-4D97-AF65-F5344CB8AC3E}">
        <p14:creationId xmlns:p14="http://schemas.microsoft.com/office/powerpoint/2010/main" val="19474527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BAEB1-3797-7A65-FF4E-2A108ECD6632}"/>
              </a:ext>
            </a:extLst>
          </p:cNvPr>
          <p:cNvSpPr>
            <a:spLocks noGrp="1"/>
          </p:cNvSpPr>
          <p:nvPr>
            <p:ph type="title"/>
          </p:nvPr>
        </p:nvSpPr>
        <p:spPr>
          <a:xfrm>
            <a:off x="838200" y="365126"/>
            <a:ext cx="10515600" cy="777875"/>
          </a:xfrm>
        </p:spPr>
        <p:txBody>
          <a:bodyPr/>
          <a:lstStyle/>
          <a:p>
            <a:r>
              <a:rPr lang="en-US" dirty="0">
                <a:solidFill>
                  <a:schemeClr val="tx2">
                    <a:lumMod val="50000"/>
                    <a:lumOff val="50000"/>
                  </a:schemeClr>
                </a:solidFill>
              </a:rPr>
              <a:t>DRAFT Workfest Schedule</a:t>
            </a:r>
          </a:p>
        </p:txBody>
      </p:sp>
      <p:sp>
        <p:nvSpPr>
          <p:cNvPr id="6" name="Slide Number Placeholder 5">
            <a:extLst>
              <a:ext uri="{FF2B5EF4-FFF2-40B4-BE49-F238E27FC236}">
                <a16:creationId xmlns:a16="http://schemas.microsoft.com/office/drawing/2014/main" id="{BD3C959D-4488-2ED0-C052-1552A76102AE}"/>
              </a:ext>
            </a:extLst>
          </p:cNvPr>
          <p:cNvSpPr>
            <a:spLocks noGrp="1"/>
          </p:cNvSpPr>
          <p:nvPr>
            <p:ph type="sldNum" sz="quarter" idx="12"/>
          </p:nvPr>
        </p:nvSpPr>
        <p:spPr/>
        <p:txBody>
          <a:bodyPr/>
          <a:lstStyle/>
          <a:p>
            <a:pPr defTabSz="457200" hangingPunct="0"/>
            <a:fld id="{7D9C5EE9-677C-4687-B0B8-2BD0DFADC29C}" type="slidenum">
              <a:rPr lang="en-US" kern="0">
                <a:solidFill>
                  <a:prstClr val="black">
                    <a:tint val="82000"/>
                  </a:prstClr>
                </a:solidFill>
                <a:latin typeface="Helvetica"/>
                <a:cs typeface="Helvetica"/>
                <a:sym typeface="Helvetica"/>
              </a:rPr>
              <a:pPr defTabSz="457200" hangingPunct="0"/>
              <a:t>20</a:t>
            </a:fld>
            <a:endParaRPr lang="en-US" kern="0">
              <a:solidFill>
                <a:prstClr val="black">
                  <a:tint val="82000"/>
                </a:prstClr>
              </a:solidFill>
              <a:latin typeface="Helvetica"/>
              <a:cs typeface="Helvetica"/>
              <a:sym typeface="Helvetica"/>
            </a:endParaRPr>
          </a:p>
        </p:txBody>
      </p:sp>
      <p:sp>
        <p:nvSpPr>
          <p:cNvPr id="7" name="TextBox 6">
            <a:extLst>
              <a:ext uri="{FF2B5EF4-FFF2-40B4-BE49-F238E27FC236}">
                <a16:creationId xmlns:a16="http://schemas.microsoft.com/office/drawing/2014/main" id="{E573FE0F-6097-7129-BD7D-9372B403D701}"/>
              </a:ext>
            </a:extLst>
          </p:cNvPr>
          <p:cNvSpPr txBox="1"/>
          <p:nvPr/>
        </p:nvSpPr>
        <p:spPr>
          <a:xfrm>
            <a:off x="22747" y="2193704"/>
            <a:ext cx="1349828" cy="646331"/>
          </a:xfrm>
          <a:prstGeom prst="rect">
            <a:avLst/>
          </a:prstGeom>
          <a:noFill/>
        </p:spPr>
        <p:txBody>
          <a:bodyPr wrap="square" rtlCol="0">
            <a:spAutoFit/>
          </a:bodyPr>
          <a:lstStyle/>
          <a:p>
            <a:pPr>
              <a:defRPr/>
            </a:pPr>
            <a:r>
              <a:rPr lang="en-US" dirty="0">
                <a:solidFill>
                  <a:prstClr val="black"/>
                </a:solidFill>
                <a:latin typeface="Aptos" panose="02110004020202020204"/>
                <a:cs typeface="Helvetica"/>
                <a:sym typeface="Helvetica"/>
              </a:rPr>
              <a:t>8/9 AM-Noon</a:t>
            </a:r>
          </a:p>
        </p:txBody>
      </p:sp>
      <p:sp>
        <p:nvSpPr>
          <p:cNvPr id="8" name="TextBox 7">
            <a:extLst>
              <a:ext uri="{FF2B5EF4-FFF2-40B4-BE49-F238E27FC236}">
                <a16:creationId xmlns:a16="http://schemas.microsoft.com/office/drawing/2014/main" id="{9E25CB2B-422C-BBC9-DC90-46ACB55E6FA0}"/>
              </a:ext>
            </a:extLst>
          </p:cNvPr>
          <p:cNvSpPr txBox="1"/>
          <p:nvPr/>
        </p:nvSpPr>
        <p:spPr>
          <a:xfrm>
            <a:off x="22747" y="3726881"/>
            <a:ext cx="1349828" cy="369332"/>
          </a:xfrm>
          <a:prstGeom prst="rect">
            <a:avLst/>
          </a:prstGeom>
          <a:noFill/>
        </p:spPr>
        <p:txBody>
          <a:bodyPr wrap="square" rtlCol="0">
            <a:spAutoFit/>
          </a:bodyPr>
          <a:lstStyle/>
          <a:p>
            <a:pPr>
              <a:defRPr/>
            </a:pPr>
            <a:r>
              <a:rPr lang="en-US" dirty="0">
                <a:solidFill>
                  <a:prstClr val="black"/>
                </a:solidFill>
                <a:latin typeface="Aptos" panose="02110004020202020204"/>
                <a:cs typeface="Helvetica"/>
                <a:sym typeface="Helvetica"/>
              </a:rPr>
              <a:t>1PM-5PM</a:t>
            </a:r>
          </a:p>
        </p:txBody>
      </p:sp>
      <p:sp>
        <p:nvSpPr>
          <p:cNvPr id="9" name="TextBox 8">
            <a:extLst>
              <a:ext uri="{FF2B5EF4-FFF2-40B4-BE49-F238E27FC236}">
                <a16:creationId xmlns:a16="http://schemas.microsoft.com/office/drawing/2014/main" id="{28B091A9-B218-7617-DF27-BA858087C028}"/>
              </a:ext>
            </a:extLst>
          </p:cNvPr>
          <p:cNvSpPr txBox="1"/>
          <p:nvPr/>
        </p:nvSpPr>
        <p:spPr>
          <a:xfrm>
            <a:off x="3329436" y="1143001"/>
            <a:ext cx="1194708" cy="369332"/>
          </a:xfrm>
          <a:prstGeom prst="rect">
            <a:avLst/>
          </a:prstGeom>
          <a:noFill/>
        </p:spPr>
        <p:txBody>
          <a:bodyPr wrap="square" rtlCol="0">
            <a:spAutoFit/>
          </a:bodyPr>
          <a:lstStyle/>
          <a:p>
            <a:pPr>
              <a:defRPr/>
            </a:pPr>
            <a:r>
              <a:rPr lang="en-US" dirty="0">
                <a:solidFill>
                  <a:prstClr val="black"/>
                </a:solidFill>
                <a:latin typeface="Aptos" panose="02110004020202020204"/>
                <a:cs typeface="Helvetica"/>
                <a:sym typeface="Helvetica"/>
              </a:rPr>
              <a:t>Wed 1/21</a:t>
            </a:r>
          </a:p>
        </p:txBody>
      </p:sp>
      <p:sp>
        <p:nvSpPr>
          <p:cNvPr id="10" name="TextBox 9">
            <a:extLst>
              <a:ext uri="{FF2B5EF4-FFF2-40B4-BE49-F238E27FC236}">
                <a16:creationId xmlns:a16="http://schemas.microsoft.com/office/drawing/2014/main" id="{DB1B1D4B-D95E-ECD3-5596-C12BB96DDC1B}"/>
              </a:ext>
            </a:extLst>
          </p:cNvPr>
          <p:cNvSpPr txBox="1"/>
          <p:nvPr/>
        </p:nvSpPr>
        <p:spPr>
          <a:xfrm>
            <a:off x="9849531" y="1327667"/>
            <a:ext cx="1504269" cy="369332"/>
          </a:xfrm>
          <a:prstGeom prst="rect">
            <a:avLst/>
          </a:prstGeom>
          <a:noFill/>
        </p:spPr>
        <p:txBody>
          <a:bodyPr wrap="square" rtlCol="0">
            <a:spAutoFit/>
          </a:bodyPr>
          <a:lstStyle/>
          <a:p>
            <a:pPr>
              <a:defRPr/>
            </a:pPr>
            <a:r>
              <a:rPr lang="en-US" dirty="0">
                <a:solidFill>
                  <a:prstClr val="black"/>
                </a:solidFill>
                <a:latin typeface="Aptos" panose="02110004020202020204"/>
                <a:cs typeface="Helvetica"/>
                <a:sym typeface="Helvetica"/>
              </a:rPr>
              <a:t>Fri 1/23</a:t>
            </a:r>
          </a:p>
        </p:txBody>
      </p:sp>
      <p:sp>
        <p:nvSpPr>
          <p:cNvPr id="11" name="TextBox 10">
            <a:extLst>
              <a:ext uri="{FF2B5EF4-FFF2-40B4-BE49-F238E27FC236}">
                <a16:creationId xmlns:a16="http://schemas.microsoft.com/office/drawing/2014/main" id="{F62415E3-E2BD-4D5A-D275-3BC899E82B2C}"/>
              </a:ext>
            </a:extLst>
          </p:cNvPr>
          <p:cNvSpPr txBox="1"/>
          <p:nvPr/>
        </p:nvSpPr>
        <p:spPr>
          <a:xfrm>
            <a:off x="22747" y="5116800"/>
            <a:ext cx="1349828" cy="646331"/>
          </a:xfrm>
          <a:prstGeom prst="rect">
            <a:avLst/>
          </a:prstGeom>
          <a:noFill/>
        </p:spPr>
        <p:txBody>
          <a:bodyPr wrap="square" rtlCol="0">
            <a:spAutoFit/>
          </a:bodyPr>
          <a:lstStyle/>
          <a:p>
            <a:pPr>
              <a:defRPr/>
            </a:pPr>
            <a:r>
              <a:rPr lang="en-US" dirty="0">
                <a:solidFill>
                  <a:prstClr val="black"/>
                </a:solidFill>
                <a:latin typeface="Aptos" panose="02110004020202020204"/>
                <a:cs typeface="Helvetica"/>
                <a:sym typeface="Helvetica"/>
              </a:rPr>
              <a:t>6PM-8PM</a:t>
            </a:r>
            <a:br>
              <a:rPr lang="en-US" dirty="0">
                <a:solidFill>
                  <a:prstClr val="black"/>
                </a:solidFill>
                <a:latin typeface="Aptos" panose="02110004020202020204"/>
                <a:cs typeface="Helvetica"/>
                <a:sym typeface="Helvetica"/>
              </a:rPr>
            </a:br>
            <a:r>
              <a:rPr lang="en-US" dirty="0">
                <a:solidFill>
                  <a:prstClr val="black"/>
                </a:solidFill>
                <a:latin typeface="Aptos" panose="02110004020202020204"/>
                <a:cs typeface="Helvetica"/>
                <a:sym typeface="Helvetica"/>
              </a:rPr>
              <a:t>(2 </a:t>
            </a:r>
            <a:r>
              <a:rPr lang="en-US" dirty="0" err="1">
                <a:solidFill>
                  <a:prstClr val="black"/>
                </a:solidFill>
                <a:latin typeface="Aptos" panose="02110004020202020204"/>
                <a:cs typeface="Helvetica"/>
                <a:sym typeface="Helvetica"/>
              </a:rPr>
              <a:t>hrs</a:t>
            </a:r>
            <a:r>
              <a:rPr lang="en-US" dirty="0">
                <a:solidFill>
                  <a:prstClr val="black"/>
                </a:solidFill>
                <a:latin typeface="Aptos" panose="02110004020202020204"/>
                <a:cs typeface="Helvetica"/>
                <a:sym typeface="Helvetica"/>
              </a:rPr>
              <a:t>)</a:t>
            </a:r>
          </a:p>
        </p:txBody>
      </p:sp>
      <p:sp>
        <p:nvSpPr>
          <p:cNvPr id="12" name="Rectangle 11">
            <a:extLst>
              <a:ext uri="{FF2B5EF4-FFF2-40B4-BE49-F238E27FC236}">
                <a16:creationId xmlns:a16="http://schemas.microsoft.com/office/drawing/2014/main" id="{1AD33F35-79BF-14E9-2BD2-6003B4C2ABA1}"/>
              </a:ext>
            </a:extLst>
          </p:cNvPr>
          <p:cNvSpPr/>
          <p:nvPr/>
        </p:nvSpPr>
        <p:spPr>
          <a:xfrm>
            <a:off x="1289608" y="1765931"/>
            <a:ext cx="1172817" cy="1152939"/>
          </a:xfrm>
          <a:prstGeom prst="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hangingPunct="0"/>
            <a:r>
              <a:rPr lang="en-US" b="1" kern="0" dirty="0">
                <a:solidFill>
                  <a:prstClr val="white"/>
                </a:solidFill>
                <a:latin typeface="Aptos" panose="02110004020202020204"/>
                <a:sym typeface="Helvetica"/>
              </a:rPr>
              <a:t>TDR+ESR 1</a:t>
            </a:r>
            <a:br>
              <a:rPr lang="en-US" sz="2550" kern="0" dirty="0">
                <a:solidFill>
                  <a:prstClr val="white"/>
                </a:solidFill>
                <a:latin typeface="Aptos" panose="02110004020202020204"/>
                <a:sym typeface="Helvetica"/>
              </a:rPr>
            </a:br>
            <a:r>
              <a:rPr lang="en-US" sz="1600" kern="0" dirty="0">
                <a:solidFill>
                  <a:prstClr val="white"/>
                </a:solidFill>
                <a:latin typeface="Aptos" panose="02110004020202020204"/>
                <a:sym typeface="Helvetica"/>
              </a:rPr>
              <a:t>Rachel/Sal</a:t>
            </a:r>
          </a:p>
        </p:txBody>
      </p:sp>
      <p:sp>
        <p:nvSpPr>
          <p:cNvPr id="13" name="Rectangle 12">
            <a:extLst>
              <a:ext uri="{FF2B5EF4-FFF2-40B4-BE49-F238E27FC236}">
                <a16:creationId xmlns:a16="http://schemas.microsoft.com/office/drawing/2014/main" id="{AD2E4918-B6F7-D50F-55AB-FBFE4AE95F6D}"/>
              </a:ext>
            </a:extLst>
          </p:cNvPr>
          <p:cNvSpPr/>
          <p:nvPr/>
        </p:nvSpPr>
        <p:spPr>
          <a:xfrm>
            <a:off x="1289608" y="3330931"/>
            <a:ext cx="1172817" cy="1152939"/>
          </a:xfrm>
          <a:prstGeom prst="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hangingPunct="0"/>
            <a:r>
              <a:rPr lang="en-US" b="1" kern="0" dirty="0">
                <a:solidFill>
                  <a:prstClr val="white"/>
                </a:solidFill>
                <a:latin typeface="Aptos" panose="02110004020202020204"/>
                <a:sym typeface="Helvetica"/>
              </a:rPr>
              <a:t>TDR+ESR 2</a:t>
            </a:r>
            <a:br>
              <a:rPr lang="en-US" sz="2550" kern="0" dirty="0">
                <a:solidFill>
                  <a:prstClr val="white"/>
                </a:solidFill>
                <a:latin typeface="Aptos" panose="02110004020202020204"/>
                <a:sym typeface="Helvetica"/>
              </a:rPr>
            </a:br>
            <a:r>
              <a:rPr lang="en-US" sz="1600" kern="0" dirty="0">
                <a:solidFill>
                  <a:prstClr val="white"/>
                </a:solidFill>
                <a:latin typeface="Aptos" panose="02110004020202020204"/>
                <a:sym typeface="Helvetica"/>
              </a:rPr>
              <a:t>Rachel/Sal</a:t>
            </a:r>
          </a:p>
        </p:txBody>
      </p:sp>
      <p:sp>
        <p:nvSpPr>
          <p:cNvPr id="14" name="Rectangle 13">
            <a:extLst>
              <a:ext uri="{FF2B5EF4-FFF2-40B4-BE49-F238E27FC236}">
                <a16:creationId xmlns:a16="http://schemas.microsoft.com/office/drawing/2014/main" id="{048EAF67-CEF7-8A04-7324-9376C1723664}"/>
              </a:ext>
            </a:extLst>
          </p:cNvPr>
          <p:cNvSpPr/>
          <p:nvPr/>
        </p:nvSpPr>
        <p:spPr>
          <a:xfrm>
            <a:off x="2491540" y="1774562"/>
            <a:ext cx="1172817" cy="1152939"/>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hangingPunct="0"/>
            <a:r>
              <a:rPr lang="en-US" sz="1600" b="1" kern="0" dirty="0">
                <a:solidFill>
                  <a:prstClr val="white"/>
                </a:solidFill>
                <a:latin typeface="Aptos" panose="02110004020202020204"/>
                <a:sym typeface="Helvetica"/>
              </a:rPr>
              <a:t>CALOROC</a:t>
            </a:r>
            <a:br>
              <a:rPr lang="en-US" sz="2550" kern="0" dirty="0">
                <a:solidFill>
                  <a:prstClr val="white"/>
                </a:solidFill>
                <a:latin typeface="Aptos" panose="02110004020202020204"/>
                <a:sym typeface="Helvetica"/>
              </a:rPr>
            </a:br>
            <a:r>
              <a:rPr lang="en-US" sz="1600" kern="0" dirty="0">
                <a:solidFill>
                  <a:prstClr val="white"/>
                </a:solidFill>
                <a:latin typeface="Aptos" panose="02110004020202020204"/>
                <a:sym typeface="Helvetica"/>
              </a:rPr>
              <a:t>Norbert/</a:t>
            </a:r>
            <a:br>
              <a:rPr lang="en-US" sz="1600" kern="0" dirty="0">
                <a:solidFill>
                  <a:prstClr val="white"/>
                </a:solidFill>
                <a:latin typeface="Aptos" panose="02110004020202020204"/>
                <a:sym typeface="Helvetica"/>
              </a:rPr>
            </a:br>
            <a:r>
              <a:rPr lang="en-US" sz="1600" kern="0" dirty="0">
                <a:solidFill>
                  <a:prstClr val="white"/>
                </a:solidFill>
                <a:latin typeface="Aptos" panose="02110004020202020204"/>
                <a:sym typeface="Helvetica"/>
              </a:rPr>
              <a:t>Carlos</a:t>
            </a:r>
          </a:p>
        </p:txBody>
      </p:sp>
      <p:sp>
        <p:nvSpPr>
          <p:cNvPr id="15" name="Rectangle 14">
            <a:extLst>
              <a:ext uri="{FF2B5EF4-FFF2-40B4-BE49-F238E27FC236}">
                <a16:creationId xmlns:a16="http://schemas.microsoft.com/office/drawing/2014/main" id="{1AA7F57C-3A94-7F37-B9FD-9C9957CF6415}"/>
              </a:ext>
            </a:extLst>
          </p:cNvPr>
          <p:cNvSpPr/>
          <p:nvPr/>
        </p:nvSpPr>
        <p:spPr>
          <a:xfrm>
            <a:off x="4895404" y="1774562"/>
            <a:ext cx="1200596" cy="1152939"/>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hangingPunct="0"/>
            <a:r>
              <a:rPr lang="en-US" sz="1600" b="1" kern="0" dirty="0">
                <a:solidFill>
                  <a:prstClr val="white"/>
                </a:solidFill>
                <a:latin typeface="Aptos" panose="02110004020202020204"/>
                <a:sym typeface="Helvetica"/>
              </a:rPr>
              <a:t>Integration</a:t>
            </a:r>
            <a:br>
              <a:rPr lang="en-US" sz="2550" kern="0" dirty="0">
                <a:solidFill>
                  <a:prstClr val="white"/>
                </a:solidFill>
                <a:latin typeface="Aptos" panose="02110004020202020204"/>
                <a:sym typeface="Helvetica"/>
              </a:rPr>
            </a:br>
            <a:r>
              <a:rPr lang="en-US" sz="1600" kern="0" dirty="0">
                <a:solidFill>
                  <a:prstClr val="white"/>
                </a:solidFill>
                <a:latin typeface="Aptos" panose="02110004020202020204"/>
                <a:sym typeface="Helvetica"/>
              </a:rPr>
              <a:t>Prakhar</a:t>
            </a:r>
          </a:p>
        </p:txBody>
      </p:sp>
      <p:sp>
        <p:nvSpPr>
          <p:cNvPr id="16" name="Rectangle 15">
            <a:extLst>
              <a:ext uri="{FF2B5EF4-FFF2-40B4-BE49-F238E27FC236}">
                <a16:creationId xmlns:a16="http://schemas.microsoft.com/office/drawing/2014/main" id="{AA5DF2FC-4B5F-26D0-13C0-B1936B28E503}"/>
              </a:ext>
            </a:extLst>
          </p:cNvPr>
          <p:cNvSpPr/>
          <p:nvPr/>
        </p:nvSpPr>
        <p:spPr>
          <a:xfrm>
            <a:off x="9713827" y="3515597"/>
            <a:ext cx="1172817" cy="1152939"/>
          </a:xfrm>
          <a:prstGeom prst="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hangingPunct="0"/>
            <a:r>
              <a:rPr lang="en-US" b="1" kern="0" dirty="0">
                <a:solidFill>
                  <a:prstClr val="white"/>
                </a:solidFill>
                <a:latin typeface="Aptos" panose="02110004020202020204"/>
                <a:sym typeface="Helvetica"/>
              </a:rPr>
              <a:t>Jets/HF</a:t>
            </a:r>
          </a:p>
          <a:p>
            <a:pPr algn="ctr" defTabSz="457200" hangingPunct="0"/>
            <a:r>
              <a:rPr lang="en-US" sz="1600" b="1" kern="0" dirty="0" err="1">
                <a:solidFill>
                  <a:prstClr val="white"/>
                </a:solidFill>
                <a:latin typeface="Aptos" panose="02110004020202020204"/>
                <a:sym typeface="Helvetica"/>
              </a:rPr>
              <a:t>RongRong</a:t>
            </a:r>
            <a:r>
              <a:rPr lang="en-US" sz="1600" b="1" kern="0" dirty="0">
                <a:solidFill>
                  <a:prstClr val="white"/>
                </a:solidFill>
                <a:latin typeface="Aptos" panose="02110004020202020204"/>
                <a:sym typeface="Helvetica"/>
              </a:rPr>
              <a:t>/Shyam</a:t>
            </a:r>
            <a:endParaRPr lang="en-US" sz="1600" kern="0" dirty="0">
              <a:solidFill>
                <a:prstClr val="white"/>
              </a:solidFill>
              <a:latin typeface="Aptos" panose="02110004020202020204"/>
              <a:sym typeface="Helvetica"/>
            </a:endParaRPr>
          </a:p>
        </p:txBody>
      </p:sp>
      <p:sp>
        <p:nvSpPr>
          <p:cNvPr id="17" name="Rectangle 16">
            <a:extLst>
              <a:ext uri="{FF2B5EF4-FFF2-40B4-BE49-F238E27FC236}">
                <a16:creationId xmlns:a16="http://schemas.microsoft.com/office/drawing/2014/main" id="{8BE8588E-F6E6-7CFB-3DF5-42D2BEDE9B7A}"/>
              </a:ext>
            </a:extLst>
          </p:cNvPr>
          <p:cNvSpPr/>
          <p:nvPr/>
        </p:nvSpPr>
        <p:spPr>
          <a:xfrm>
            <a:off x="10941818" y="3515596"/>
            <a:ext cx="1172817" cy="1152939"/>
          </a:xfrm>
          <a:prstGeom prst="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hangingPunct="0"/>
            <a:r>
              <a:rPr lang="en-US" b="1" kern="0" dirty="0" err="1">
                <a:solidFill>
                  <a:prstClr val="white"/>
                </a:solidFill>
                <a:latin typeface="Aptos" panose="02110004020202020204"/>
                <a:sym typeface="Helvetica"/>
              </a:rPr>
              <a:t>ExDF</a:t>
            </a:r>
            <a:endParaRPr lang="en-US" b="1" kern="0" dirty="0">
              <a:solidFill>
                <a:prstClr val="white"/>
              </a:solidFill>
              <a:latin typeface="Aptos" panose="02110004020202020204"/>
              <a:sym typeface="Helvetica"/>
            </a:endParaRPr>
          </a:p>
          <a:p>
            <a:pPr algn="ctr" defTabSz="457200" hangingPunct="0"/>
            <a:r>
              <a:rPr lang="en-US" sz="1600" b="1" kern="0" dirty="0">
                <a:solidFill>
                  <a:prstClr val="white"/>
                </a:solidFill>
                <a:latin typeface="Aptos" panose="02110004020202020204"/>
                <a:sym typeface="Helvetica"/>
              </a:rPr>
              <a:t>Stephen/</a:t>
            </a:r>
            <a:br>
              <a:rPr lang="en-US" sz="1600" b="1" kern="0" dirty="0">
                <a:solidFill>
                  <a:prstClr val="white"/>
                </a:solidFill>
                <a:latin typeface="Aptos" panose="02110004020202020204"/>
                <a:sym typeface="Helvetica"/>
              </a:rPr>
            </a:br>
            <a:r>
              <a:rPr lang="en-US" sz="1600" b="1" kern="0" dirty="0">
                <a:solidFill>
                  <a:prstClr val="white"/>
                </a:solidFill>
                <a:latin typeface="Aptos" panose="02110004020202020204"/>
                <a:sym typeface="Helvetica"/>
              </a:rPr>
              <a:t>Kong</a:t>
            </a:r>
            <a:endParaRPr lang="en-US" sz="1600" kern="0" dirty="0">
              <a:solidFill>
                <a:prstClr val="white"/>
              </a:solidFill>
              <a:latin typeface="Aptos" panose="02110004020202020204"/>
              <a:sym typeface="Helvetica"/>
            </a:endParaRPr>
          </a:p>
        </p:txBody>
      </p:sp>
      <p:sp>
        <p:nvSpPr>
          <p:cNvPr id="18" name="Rectangle 17">
            <a:extLst>
              <a:ext uri="{FF2B5EF4-FFF2-40B4-BE49-F238E27FC236}">
                <a16:creationId xmlns:a16="http://schemas.microsoft.com/office/drawing/2014/main" id="{04110345-2EAF-E251-0E20-EE0D57290254}"/>
              </a:ext>
            </a:extLst>
          </p:cNvPr>
          <p:cNvSpPr/>
          <p:nvPr/>
        </p:nvSpPr>
        <p:spPr>
          <a:xfrm>
            <a:off x="3693472" y="3330930"/>
            <a:ext cx="1172817" cy="1152939"/>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hangingPunct="0"/>
            <a:r>
              <a:rPr lang="en-US" sz="1400" b="1" kern="0" dirty="0">
                <a:solidFill>
                  <a:prstClr val="white"/>
                </a:solidFill>
                <a:latin typeface="Aptos" panose="02110004020202020204"/>
                <a:sym typeface="Helvetica"/>
              </a:rPr>
              <a:t>Electronics/DAQ</a:t>
            </a:r>
            <a:br>
              <a:rPr lang="en-US" sz="2550" kern="0" dirty="0">
                <a:solidFill>
                  <a:prstClr val="white"/>
                </a:solidFill>
                <a:latin typeface="Aptos" panose="02110004020202020204"/>
                <a:sym typeface="Helvetica"/>
              </a:rPr>
            </a:br>
            <a:r>
              <a:rPr lang="en-US" sz="1600" kern="0" dirty="0">
                <a:solidFill>
                  <a:prstClr val="white"/>
                </a:solidFill>
                <a:latin typeface="Aptos" panose="02110004020202020204"/>
                <a:sym typeface="Helvetica"/>
              </a:rPr>
              <a:t>Jeff/</a:t>
            </a:r>
            <a:br>
              <a:rPr lang="en-US" sz="1600" kern="0" dirty="0">
                <a:solidFill>
                  <a:prstClr val="white"/>
                </a:solidFill>
                <a:latin typeface="Aptos" panose="02110004020202020204"/>
                <a:sym typeface="Helvetica"/>
              </a:rPr>
            </a:br>
            <a:r>
              <a:rPr lang="en-US" sz="1600" kern="0" dirty="0">
                <a:solidFill>
                  <a:prstClr val="white"/>
                </a:solidFill>
                <a:latin typeface="Aptos" panose="02110004020202020204"/>
                <a:sym typeface="Helvetica"/>
              </a:rPr>
              <a:t>Fernando</a:t>
            </a:r>
          </a:p>
        </p:txBody>
      </p:sp>
      <p:sp>
        <p:nvSpPr>
          <p:cNvPr id="19" name="Rectangle 18">
            <a:extLst>
              <a:ext uri="{FF2B5EF4-FFF2-40B4-BE49-F238E27FC236}">
                <a16:creationId xmlns:a16="http://schemas.microsoft.com/office/drawing/2014/main" id="{01978804-863A-94A7-7723-433D7BBF8DA1}"/>
              </a:ext>
            </a:extLst>
          </p:cNvPr>
          <p:cNvSpPr/>
          <p:nvPr/>
        </p:nvSpPr>
        <p:spPr>
          <a:xfrm>
            <a:off x="4893876" y="3330930"/>
            <a:ext cx="1172817" cy="1152939"/>
          </a:xfrm>
          <a:prstGeom prst="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hangingPunct="0"/>
            <a:r>
              <a:rPr lang="en-US" sz="1600" b="1" kern="0" dirty="0">
                <a:solidFill>
                  <a:prstClr val="white"/>
                </a:solidFill>
                <a:latin typeface="Aptos" panose="02110004020202020204"/>
                <a:sym typeface="Helvetica"/>
              </a:rPr>
              <a:t>PIC CC WG</a:t>
            </a:r>
            <a:br>
              <a:rPr lang="en-US" sz="2550" kern="0" dirty="0">
                <a:solidFill>
                  <a:prstClr val="white"/>
                </a:solidFill>
                <a:latin typeface="Aptos" panose="02110004020202020204"/>
                <a:sym typeface="Helvetica"/>
              </a:rPr>
            </a:br>
            <a:r>
              <a:rPr lang="en-US" sz="1600" kern="0" dirty="0">
                <a:solidFill>
                  <a:prstClr val="white"/>
                </a:solidFill>
                <a:latin typeface="Aptos" panose="02110004020202020204"/>
                <a:sym typeface="Helvetica"/>
              </a:rPr>
              <a:t>Brian/</a:t>
            </a:r>
            <a:br>
              <a:rPr lang="en-US" sz="1600" kern="0" dirty="0">
                <a:solidFill>
                  <a:prstClr val="white"/>
                </a:solidFill>
                <a:latin typeface="Aptos" panose="02110004020202020204"/>
                <a:sym typeface="Helvetica"/>
              </a:rPr>
            </a:br>
            <a:r>
              <a:rPr lang="en-US" sz="1600" kern="0" dirty="0">
                <a:solidFill>
                  <a:prstClr val="white"/>
                </a:solidFill>
                <a:latin typeface="Aptos" panose="02110004020202020204"/>
                <a:sym typeface="Helvetica"/>
              </a:rPr>
              <a:t>Sourav</a:t>
            </a:r>
          </a:p>
        </p:txBody>
      </p:sp>
      <p:sp>
        <p:nvSpPr>
          <p:cNvPr id="21" name="Rectangle 20">
            <a:extLst>
              <a:ext uri="{FF2B5EF4-FFF2-40B4-BE49-F238E27FC236}">
                <a16:creationId xmlns:a16="http://schemas.microsoft.com/office/drawing/2014/main" id="{B4A85C3D-761F-8C01-3908-D76F9C6318A9}"/>
              </a:ext>
            </a:extLst>
          </p:cNvPr>
          <p:cNvSpPr/>
          <p:nvPr/>
        </p:nvSpPr>
        <p:spPr>
          <a:xfrm>
            <a:off x="2493068" y="3330930"/>
            <a:ext cx="1172817" cy="1152939"/>
          </a:xfrm>
          <a:prstGeom prst="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hangingPunct="0"/>
            <a:r>
              <a:rPr lang="en-US" sz="1200" b="1" kern="0" dirty="0">
                <a:solidFill>
                  <a:prstClr val="white"/>
                </a:solidFill>
                <a:latin typeface="Aptos" panose="02110004020202020204"/>
                <a:sym typeface="Helvetica"/>
              </a:rPr>
              <a:t>FFWD DSC</a:t>
            </a:r>
            <a:br>
              <a:rPr lang="en-US" sz="1200" b="1" kern="0" dirty="0">
                <a:solidFill>
                  <a:prstClr val="white"/>
                </a:solidFill>
                <a:latin typeface="Aptos" panose="02110004020202020204"/>
                <a:sym typeface="Helvetica"/>
              </a:rPr>
            </a:br>
            <a:r>
              <a:rPr lang="en-US" sz="1200" b="1" kern="0" dirty="0">
                <a:solidFill>
                  <a:prstClr val="white"/>
                </a:solidFill>
                <a:latin typeface="Aptos" panose="02110004020202020204"/>
                <a:sym typeface="Helvetica"/>
              </a:rPr>
              <a:t>(pixel AC-LGADS)</a:t>
            </a:r>
            <a:br>
              <a:rPr lang="en-US" sz="2550" kern="0" dirty="0">
                <a:solidFill>
                  <a:prstClr val="white"/>
                </a:solidFill>
                <a:latin typeface="Aptos" panose="02110004020202020204"/>
                <a:sym typeface="Helvetica"/>
              </a:rPr>
            </a:br>
            <a:r>
              <a:rPr lang="en-US" sz="1200" kern="0" dirty="0">
                <a:solidFill>
                  <a:prstClr val="white"/>
                </a:solidFill>
                <a:latin typeface="Aptos" panose="02110004020202020204"/>
                <a:sym typeface="Helvetica"/>
              </a:rPr>
              <a:t>Alex/Yulia/</a:t>
            </a:r>
            <a:br>
              <a:rPr lang="en-US" sz="1200" kern="0" dirty="0">
                <a:solidFill>
                  <a:prstClr val="white"/>
                </a:solidFill>
                <a:latin typeface="Aptos" panose="02110004020202020204"/>
                <a:sym typeface="Helvetica"/>
              </a:rPr>
            </a:br>
            <a:r>
              <a:rPr lang="en-US" sz="1200" kern="0" dirty="0">
                <a:solidFill>
                  <a:prstClr val="white"/>
                </a:solidFill>
                <a:latin typeface="Aptos" panose="02110004020202020204"/>
                <a:sym typeface="Helvetica"/>
              </a:rPr>
              <a:t>Dominique</a:t>
            </a:r>
          </a:p>
        </p:txBody>
      </p:sp>
      <p:sp>
        <p:nvSpPr>
          <p:cNvPr id="23" name="Rectangle 22">
            <a:extLst>
              <a:ext uri="{FF2B5EF4-FFF2-40B4-BE49-F238E27FC236}">
                <a16:creationId xmlns:a16="http://schemas.microsoft.com/office/drawing/2014/main" id="{5886D993-7DA3-F83B-B1E8-D7F7DE9936D2}"/>
              </a:ext>
            </a:extLst>
          </p:cNvPr>
          <p:cNvSpPr/>
          <p:nvPr/>
        </p:nvSpPr>
        <p:spPr>
          <a:xfrm>
            <a:off x="8510367" y="3515597"/>
            <a:ext cx="1172817" cy="1152939"/>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hangingPunct="0"/>
            <a:r>
              <a:rPr lang="en-US" b="1" kern="0" dirty="0">
                <a:solidFill>
                  <a:prstClr val="white"/>
                </a:solidFill>
                <a:latin typeface="Aptos" panose="02110004020202020204"/>
                <a:sym typeface="Helvetica"/>
              </a:rPr>
              <a:t>Joint SW-CCWG PID</a:t>
            </a:r>
            <a:br>
              <a:rPr lang="en-US" b="1" kern="0" dirty="0">
                <a:solidFill>
                  <a:prstClr val="white"/>
                </a:solidFill>
                <a:latin typeface="Aptos" panose="02110004020202020204"/>
                <a:sym typeface="Helvetica"/>
              </a:rPr>
            </a:br>
            <a:r>
              <a:rPr lang="en-US" sz="1400" b="1" kern="0" dirty="0">
                <a:solidFill>
                  <a:prstClr val="white"/>
                </a:solidFill>
                <a:latin typeface="Aptos" panose="02110004020202020204"/>
                <a:sym typeface="Helvetica"/>
              </a:rPr>
              <a:t>Derek++</a:t>
            </a:r>
            <a:endParaRPr lang="en-US" sz="1400" kern="0" dirty="0">
              <a:solidFill>
                <a:prstClr val="white"/>
              </a:solidFill>
              <a:latin typeface="Aptos" panose="02110004020202020204"/>
              <a:sym typeface="Helvetica"/>
            </a:endParaRPr>
          </a:p>
        </p:txBody>
      </p:sp>
      <p:sp>
        <p:nvSpPr>
          <p:cNvPr id="24" name="Rectangle 23">
            <a:extLst>
              <a:ext uri="{FF2B5EF4-FFF2-40B4-BE49-F238E27FC236}">
                <a16:creationId xmlns:a16="http://schemas.microsoft.com/office/drawing/2014/main" id="{DC1C830F-40A4-B980-EEF6-9907180D0B56}"/>
              </a:ext>
            </a:extLst>
          </p:cNvPr>
          <p:cNvSpPr/>
          <p:nvPr/>
        </p:nvSpPr>
        <p:spPr>
          <a:xfrm>
            <a:off x="3693472" y="1774562"/>
            <a:ext cx="1172817" cy="1152939"/>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hangingPunct="0"/>
            <a:r>
              <a:rPr lang="en-US" sz="1600" b="1" kern="0" dirty="0">
                <a:solidFill>
                  <a:prstClr val="white"/>
                </a:solidFill>
                <a:latin typeface="Aptos" panose="02110004020202020204"/>
                <a:sym typeface="Helvetica"/>
              </a:rPr>
              <a:t>Streaming WG</a:t>
            </a:r>
            <a:br>
              <a:rPr lang="en-US" b="1" kern="0" dirty="0">
                <a:solidFill>
                  <a:prstClr val="white"/>
                </a:solidFill>
                <a:latin typeface="Aptos" panose="02110004020202020204"/>
                <a:sym typeface="Helvetica"/>
              </a:rPr>
            </a:br>
            <a:r>
              <a:rPr lang="en-US" sz="1400" b="1" kern="0" dirty="0">
                <a:solidFill>
                  <a:prstClr val="white"/>
                </a:solidFill>
                <a:latin typeface="Aptos" panose="02110004020202020204"/>
                <a:sym typeface="Helvetica"/>
              </a:rPr>
              <a:t>Marco++</a:t>
            </a:r>
            <a:endParaRPr lang="en-US" sz="1400" kern="0" dirty="0">
              <a:solidFill>
                <a:prstClr val="white"/>
              </a:solidFill>
              <a:latin typeface="Aptos" panose="02110004020202020204"/>
              <a:sym typeface="Helvetica"/>
            </a:endParaRPr>
          </a:p>
        </p:txBody>
      </p:sp>
      <p:sp>
        <p:nvSpPr>
          <p:cNvPr id="3" name="Date Placeholder 2">
            <a:extLst>
              <a:ext uri="{FF2B5EF4-FFF2-40B4-BE49-F238E27FC236}">
                <a16:creationId xmlns:a16="http://schemas.microsoft.com/office/drawing/2014/main" id="{232E9298-74C3-D1AE-C800-93DF95DCF816}"/>
              </a:ext>
            </a:extLst>
          </p:cNvPr>
          <p:cNvSpPr>
            <a:spLocks noGrp="1"/>
          </p:cNvSpPr>
          <p:nvPr>
            <p:ph type="dt" sz="half" idx="10"/>
          </p:nvPr>
        </p:nvSpPr>
        <p:spPr/>
        <p:txBody>
          <a:bodyPr/>
          <a:lstStyle/>
          <a:p>
            <a:r>
              <a:rPr lang="en-US"/>
              <a:t>12/5/2025</a:t>
            </a:r>
          </a:p>
        </p:txBody>
      </p:sp>
      <p:sp>
        <p:nvSpPr>
          <p:cNvPr id="4" name="Footer Placeholder 3">
            <a:extLst>
              <a:ext uri="{FF2B5EF4-FFF2-40B4-BE49-F238E27FC236}">
                <a16:creationId xmlns:a16="http://schemas.microsoft.com/office/drawing/2014/main" id="{4B894CBC-4FD6-C19F-78F4-CF43FB1CDBB6}"/>
              </a:ext>
            </a:extLst>
          </p:cNvPr>
          <p:cNvSpPr>
            <a:spLocks noGrp="1"/>
          </p:cNvSpPr>
          <p:nvPr>
            <p:ph type="ftr" sz="quarter" idx="11"/>
          </p:nvPr>
        </p:nvSpPr>
        <p:spPr/>
        <p:txBody>
          <a:bodyPr/>
          <a:lstStyle/>
          <a:p>
            <a:r>
              <a:rPr lang="en-US"/>
              <a:t>ePIC General Meeting</a:t>
            </a:r>
          </a:p>
        </p:txBody>
      </p:sp>
      <p:sp>
        <p:nvSpPr>
          <p:cNvPr id="5" name="Rectangle 4">
            <a:extLst>
              <a:ext uri="{FF2B5EF4-FFF2-40B4-BE49-F238E27FC236}">
                <a16:creationId xmlns:a16="http://schemas.microsoft.com/office/drawing/2014/main" id="{6D8BBDEA-B811-3506-283B-B298C4206624}"/>
              </a:ext>
            </a:extLst>
          </p:cNvPr>
          <p:cNvSpPr/>
          <p:nvPr/>
        </p:nvSpPr>
        <p:spPr>
          <a:xfrm>
            <a:off x="6096000" y="5084113"/>
            <a:ext cx="1172817" cy="1152939"/>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hangingPunct="0"/>
            <a:r>
              <a:rPr lang="en-US" sz="1200" b="1" kern="0" dirty="0">
                <a:solidFill>
                  <a:prstClr val="white"/>
                </a:solidFill>
                <a:latin typeface="Aptos" panose="02110004020202020204"/>
                <a:sym typeface="Helvetica"/>
              </a:rPr>
              <a:t>Discoverable Software</a:t>
            </a:r>
            <a:br>
              <a:rPr lang="en-US" b="1" kern="0" dirty="0">
                <a:solidFill>
                  <a:prstClr val="white"/>
                </a:solidFill>
                <a:latin typeface="Aptos" panose="02110004020202020204"/>
                <a:sym typeface="Helvetica"/>
              </a:rPr>
            </a:br>
            <a:r>
              <a:rPr lang="en-US" sz="1200" b="1" kern="0" dirty="0">
                <a:solidFill>
                  <a:prstClr val="white"/>
                </a:solidFill>
                <a:latin typeface="Aptos" panose="02110004020202020204"/>
                <a:sym typeface="Helvetica"/>
              </a:rPr>
              <a:t>Stephen/</a:t>
            </a:r>
            <a:br>
              <a:rPr lang="en-US" sz="1200" b="1" kern="0" dirty="0">
                <a:solidFill>
                  <a:prstClr val="white"/>
                </a:solidFill>
                <a:latin typeface="Aptos" panose="02110004020202020204"/>
                <a:sym typeface="Helvetica"/>
              </a:rPr>
            </a:br>
            <a:r>
              <a:rPr lang="en-US" sz="1200" b="1" kern="0" dirty="0">
                <a:solidFill>
                  <a:prstClr val="white"/>
                </a:solidFill>
                <a:latin typeface="Aptos" panose="02110004020202020204"/>
                <a:sym typeface="Helvetica"/>
              </a:rPr>
              <a:t>Holly</a:t>
            </a:r>
            <a:endParaRPr lang="en-US" sz="1200" kern="0" dirty="0">
              <a:solidFill>
                <a:prstClr val="white"/>
              </a:solidFill>
              <a:latin typeface="Aptos" panose="02110004020202020204"/>
              <a:sym typeface="Helvetica"/>
            </a:endParaRPr>
          </a:p>
        </p:txBody>
      </p:sp>
      <p:sp>
        <p:nvSpPr>
          <p:cNvPr id="20" name="Rectangle 19">
            <a:extLst>
              <a:ext uri="{FF2B5EF4-FFF2-40B4-BE49-F238E27FC236}">
                <a16:creationId xmlns:a16="http://schemas.microsoft.com/office/drawing/2014/main" id="{F1CE0D36-2EAA-265D-1551-EB4521F6A5C8}"/>
              </a:ext>
            </a:extLst>
          </p:cNvPr>
          <p:cNvSpPr/>
          <p:nvPr/>
        </p:nvSpPr>
        <p:spPr>
          <a:xfrm>
            <a:off x="7282376" y="3515596"/>
            <a:ext cx="1172817" cy="1152939"/>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hangingPunct="0"/>
            <a:r>
              <a:rPr lang="en-US" b="1" kern="0" dirty="0">
                <a:solidFill>
                  <a:prstClr val="white"/>
                </a:solidFill>
                <a:latin typeface="Aptos" panose="02110004020202020204"/>
                <a:sym typeface="Helvetica"/>
              </a:rPr>
              <a:t>AI in </a:t>
            </a:r>
            <a:r>
              <a:rPr lang="en-US" b="1" kern="0" dirty="0" err="1">
                <a:solidFill>
                  <a:prstClr val="white"/>
                </a:solidFill>
                <a:latin typeface="Aptos" panose="02110004020202020204"/>
                <a:sym typeface="Helvetica"/>
              </a:rPr>
              <a:t>ePIC</a:t>
            </a:r>
            <a:endParaRPr lang="en-US" b="1" kern="0" dirty="0">
              <a:solidFill>
                <a:prstClr val="white"/>
              </a:solidFill>
              <a:latin typeface="Aptos" panose="02110004020202020204"/>
              <a:sym typeface="Helvetica"/>
            </a:endParaRPr>
          </a:p>
          <a:p>
            <a:pPr algn="ctr" defTabSz="457200" hangingPunct="0"/>
            <a:r>
              <a:rPr lang="en-US" b="1" kern="0" dirty="0">
                <a:solidFill>
                  <a:prstClr val="white"/>
                </a:solidFill>
                <a:latin typeface="Aptos" panose="02110004020202020204"/>
                <a:sym typeface="Helvetica"/>
              </a:rPr>
              <a:t>S&amp;C</a:t>
            </a:r>
            <a:endParaRPr lang="en-US" kern="0" dirty="0">
              <a:solidFill>
                <a:prstClr val="white"/>
              </a:solidFill>
              <a:latin typeface="Aptos" panose="02110004020202020204"/>
              <a:sym typeface="Helvetica"/>
            </a:endParaRPr>
          </a:p>
        </p:txBody>
      </p:sp>
      <p:sp>
        <p:nvSpPr>
          <p:cNvPr id="25" name="TextBox 24">
            <a:extLst>
              <a:ext uri="{FF2B5EF4-FFF2-40B4-BE49-F238E27FC236}">
                <a16:creationId xmlns:a16="http://schemas.microsoft.com/office/drawing/2014/main" id="{1DD3B8DF-FCF2-9A3A-2352-D296AE7B4A6A}"/>
              </a:ext>
            </a:extLst>
          </p:cNvPr>
          <p:cNvSpPr txBox="1"/>
          <p:nvPr/>
        </p:nvSpPr>
        <p:spPr>
          <a:xfrm>
            <a:off x="4743567" y="5475916"/>
            <a:ext cx="1504269" cy="369332"/>
          </a:xfrm>
          <a:prstGeom prst="rect">
            <a:avLst/>
          </a:prstGeom>
          <a:noFill/>
        </p:spPr>
        <p:txBody>
          <a:bodyPr wrap="square" rtlCol="0">
            <a:spAutoFit/>
          </a:bodyPr>
          <a:lstStyle/>
          <a:p>
            <a:pPr>
              <a:defRPr/>
            </a:pPr>
            <a:r>
              <a:rPr lang="en-US" dirty="0">
                <a:solidFill>
                  <a:prstClr val="black"/>
                </a:solidFill>
                <a:latin typeface="Aptos" panose="02110004020202020204"/>
              </a:rPr>
              <a:t>Thurs 1/22</a:t>
            </a:r>
          </a:p>
        </p:txBody>
      </p:sp>
      <p:sp>
        <p:nvSpPr>
          <p:cNvPr id="26" name="TextBox 25">
            <a:extLst>
              <a:ext uri="{FF2B5EF4-FFF2-40B4-BE49-F238E27FC236}">
                <a16:creationId xmlns:a16="http://schemas.microsoft.com/office/drawing/2014/main" id="{5BDE4DF4-D0CC-383B-FFBF-C45963397714}"/>
              </a:ext>
            </a:extLst>
          </p:cNvPr>
          <p:cNvSpPr txBox="1"/>
          <p:nvPr/>
        </p:nvSpPr>
        <p:spPr>
          <a:xfrm>
            <a:off x="7892144" y="5176446"/>
            <a:ext cx="3973285" cy="923330"/>
          </a:xfrm>
          <a:prstGeom prst="rect">
            <a:avLst/>
          </a:prstGeom>
          <a:noFill/>
          <a:ln>
            <a:solidFill>
              <a:schemeClr val="tx1"/>
            </a:solidFill>
          </a:ln>
        </p:spPr>
        <p:txBody>
          <a:bodyPr wrap="square" rtlCol="0">
            <a:spAutoFit/>
          </a:bodyPr>
          <a:lstStyle/>
          <a:p>
            <a:r>
              <a:rPr lang="en-US" dirty="0"/>
              <a:t>The </a:t>
            </a:r>
            <a:r>
              <a:rPr lang="en-US" dirty="0" err="1"/>
              <a:t>workfest</a:t>
            </a:r>
            <a:r>
              <a:rPr lang="en-US" dirty="0"/>
              <a:t> schedule will be very full and run through the end of the day Friday. Plan your travel accordingly!</a:t>
            </a:r>
          </a:p>
        </p:txBody>
      </p:sp>
      <p:sp>
        <p:nvSpPr>
          <p:cNvPr id="22" name="TextBox 21">
            <a:extLst>
              <a:ext uri="{FF2B5EF4-FFF2-40B4-BE49-F238E27FC236}">
                <a16:creationId xmlns:a16="http://schemas.microsoft.com/office/drawing/2014/main" id="{B24CA8FA-3C7E-38FB-6853-961AB8CA88E4}"/>
              </a:ext>
            </a:extLst>
          </p:cNvPr>
          <p:cNvSpPr txBox="1"/>
          <p:nvPr/>
        </p:nvSpPr>
        <p:spPr>
          <a:xfrm>
            <a:off x="7375490" y="251209"/>
            <a:ext cx="3898761" cy="646331"/>
          </a:xfrm>
          <a:prstGeom prst="rect">
            <a:avLst/>
          </a:prstGeom>
          <a:noFill/>
          <a:ln w="19050">
            <a:solidFill>
              <a:schemeClr val="accent1"/>
            </a:solidFill>
          </a:ln>
        </p:spPr>
        <p:txBody>
          <a:bodyPr wrap="square" rtlCol="0">
            <a:spAutoFit/>
          </a:bodyPr>
          <a:lstStyle/>
          <a:p>
            <a:r>
              <a:rPr lang="en-US" dirty="0"/>
              <a:t>PENDING: Calorimetry Calibrations </a:t>
            </a:r>
            <a:r>
              <a:rPr lang="en-US" dirty="0" err="1"/>
              <a:t>workfest</a:t>
            </a:r>
            <a:r>
              <a:rPr lang="en-US" dirty="0"/>
              <a:t> </a:t>
            </a:r>
          </a:p>
        </p:txBody>
      </p:sp>
    </p:spTree>
    <p:extLst>
      <p:ext uri="{BB962C8B-B14F-4D97-AF65-F5344CB8AC3E}">
        <p14:creationId xmlns:p14="http://schemas.microsoft.com/office/powerpoint/2010/main" val="7648157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E32AF71-7F70-D799-438B-5C8FB9C3B4BD}"/>
              </a:ext>
            </a:extLst>
          </p:cNvPr>
          <p:cNvSpPr>
            <a:spLocks noGrp="1"/>
          </p:cNvSpPr>
          <p:nvPr>
            <p:ph type="title"/>
          </p:nvPr>
        </p:nvSpPr>
        <p:spPr>
          <a:xfrm>
            <a:off x="838200" y="365125"/>
            <a:ext cx="10515600" cy="761711"/>
          </a:xfrm>
        </p:spPr>
        <p:txBody>
          <a:bodyPr/>
          <a:lstStyle/>
          <a:p>
            <a:r>
              <a:rPr lang="en-US" b="1" dirty="0">
                <a:solidFill>
                  <a:schemeClr val="accent1"/>
                </a:solidFill>
              </a:rPr>
              <a:t>What’s Ahead in 2026</a:t>
            </a:r>
          </a:p>
        </p:txBody>
      </p:sp>
      <p:sp>
        <p:nvSpPr>
          <p:cNvPr id="6" name="Content Placeholder 5">
            <a:extLst>
              <a:ext uri="{FF2B5EF4-FFF2-40B4-BE49-F238E27FC236}">
                <a16:creationId xmlns:a16="http://schemas.microsoft.com/office/drawing/2014/main" id="{D81BEB70-22B6-A053-491F-E43279316C7D}"/>
              </a:ext>
            </a:extLst>
          </p:cNvPr>
          <p:cNvSpPr>
            <a:spLocks noGrp="1"/>
          </p:cNvSpPr>
          <p:nvPr>
            <p:ph idx="1"/>
          </p:nvPr>
        </p:nvSpPr>
        <p:spPr>
          <a:xfrm>
            <a:off x="838200" y="1237673"/>
            <a:ext cx="10515600" cy="4939290"/>
          </a:xfrm>
        </p:spPr>
        <p:txBody>
          <a:bodyPr/>
          <a:lstStyle/>
          <a:p>
            <a:r>
              <a:rPr lang="en-US" dirty="0"/>
              <a:t>It is imperative that the EIC project transition to a construction project in 2026. </a:t>
            </a:r>
          </a:p>
          <a:p>
            <a:pPr lvl="1"/>
            <a:r>
              <a:rPr lang="en-US" dirty="0"/>
              <a:t>Must develop a project plan that fits budgetary, and mission need constraints</a:t>
            </a:r>
          </a:p>
          <a:p>
            <a:pPr lvl="1"/>
            <a:r>
              <a:rPr lang="en-US" dirty="0"/>
              <a:t>Continue to make technical progress that justifies the CD-2/3 milestones</a:t>
            </a:r>
          </a:p>
          <a:p>
            <a:r>
              <a:rPr lang="en-US" dirty="0"/>
              <a:t>This transition will </a:t>
            </a:r>
            <a:r>
              <a:rPr lang="en-US" u="sng" dirty="0"/>
              <a:t>not</a:t>
            </a:r>
            <a:r>
              <a:rPr lang="en-US" dirty="0"/>
              <a:t> be easy. </a:t>
            </a:r>
          </a:p>
          <a:p>
            <a:endParaRPr lang="en-US" dirty="0"/>
          </a:p>
          <a:p>
            <a:r>
              <a:rPr lang="en-US" dirty="0"/>
              <a:t>The collaboration has been successful by continuing to push on the technical readiness of the ePIC design </a:t>
            </a:r>
            <a:r>
              <a:rPr lang="en-US" u="sng" dirty="0"/>
              <a:t>and</a:t>
            </a:r>
            <a:r>
              <a:rPr lang="en-US" dirty="0"/>
              <a:t> developing the Early Science physics program. </a:t>
            </a:r>
          </a:p>
          <a:p>
            <a:pPr lvl="1"/>
            <a:r>
              <a:rPr lang="en-US" dirty="0"/>
              <a:t>This puts us in the best position to advocate for EIC science!</a:t>
            </a:r>
          </a:p>
        </p:txBody>
      </p:sp>
      <p:sp>
        <p:nvSpPr>
          <p:cNvPr id="2" name="Date Placeholder 1">
            <a:extLst>
              <a:ext uri="{FF2B5EF4-FFF2-40B4-BE49-F238E27FC236}">
                <a16:creationId xmlns:a16="http://schemas.microsoft.com/office/drawing/2014/main" id="{CD15FD32-A560-788C-F087-5A4613B30AEF}"/>
              </a:ext>
            </a:extLst>
          </p:cNvPr>
          <p:cNvSpPr>
            <a:spLocks noGrp="1"/>
          </p:cNvSpPr>
          <p:nvPr>
            <p:ph type="dt" sz="half" idx="10"/>
          </p:nvPr>
        </p:nvSpPr>
        <p:spPr/>
        <p:txBody>
          <a:bodyPr/>
          <a:lstStyle/>
          <a:p>
            <a:r>
              <a:rPr lang="en-US"/>
              <a:t>12/5/2025</a:t>
            </a:r>
          </a:p>
        </p:txBody>
      </p:sp>
      <p:sp>
        <p:nvSpPr>
          <p:cNvPr id="3" name="Footer Placeholder 2">
            <a:extLst>
              <a:ext uri="{FF2B5EF4-FFF2-40B4-BE49-F238E27FC236}">
                <a16:creationId xmlns:a16="http://schemas.microsoft.com/office/drawing/2014/main" id="{21AD8E63-7740-1762-D1BE-2EFCD98FC6EC}"/>
              </a:ext>
            </a:extLst>
          </p:cNvPr>
          <p:cNvSpPr>
            <a:spLocks noGrp="1"/>
          </p:cNvSpPr>
          <p:nvPr>
            <p:ph type="ftr" sz="quarter" idx="11"/>
          </p:nvPr>
        </p:nvSpPr>
        <p:spPr/>
        <p:txBody>
          <a:bodyPr/>
          <a:lstStyle/>
          <a:p>
            <a:r>
              <a:rPr lang="en-US"/>
              <a:t>ePIC General Meeting</a:t>
            </a:r>
          </a:p>
        </p:txBody>
      </p:sp>
      <p:sp>
        <p:nvSpPr>
          <p:cNvPr id="4" name="Slide Number Placeholder 3">
            <a:extLst>
              <a:ext uri="{FF2B5EF4-FFF2-40B4-BE49-F238E27FC236}">
                <a16:creationId xmlns:a16="http://schemas.microsoft.com/office/drawing/2014/main" id="{BBB7C698-5F8A-9912-770A-AFD6E0FB5882}"/>
              </a:ext>
            </a:extLst>
          </p:cNvPr>
          <p:cNvSpPr>
            <a:spLocks noGrp="1"/>
          </p:cNvSpPr>
          <p:nvPr>
            <p:ph type="sldNum" sz="quarter" idx="12"/>
          </p:nvPr>
        </p:nvSpPr>
        <p:spPr/>
        <p:txBody>
          <a:bodyPr/>
          <a:lstStyle/>
          <a:p>
            <a:fld id="{588949A8-7CCD-4D90-AA9A-1451BFC6FB3A}" type="slidenum">
              <a:rPr lang="en-US" smtClean="0"/>
              <a:t>21</a:t>
            </a:fld>
            <a:endParaRPr lang="en-US"/>
          </a:p>
        </p:txBody>
      </p:sp>
    </p:spTree>
    <p:extLst>
      <p:ext uri="{BB962C8B-B14F-4D97-AF65-F5344CB8AC3E}">
        <p14:creationId xmlns:p14="http://schemas.microsoft.com/office/powerpoint/2010/main" val="11203074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551867-560F-575B-0358-4D6409FE4642}"/>
              </a:ext>
            </a:extLst>
          </p:cNvPr>
          <p:cNvSpPr>
            <a:spLocks noGrp="1"/>
          </p:cNvSpPr>
          <p:nvPr>
            <p:ph type="sldNum" sz="quarter" idx="12"/>
          </p:nvPr>
        </p:nvSpPr>
        <p:spPr/>
        <p:txBody>
          <a:bodyPr/>
          <a:lstStyle/>
          <a:p>
            <a:fld id="{1495DAC2-AB1D-3846-9742-98AFDA9D25F8}" type="slidenum">
              <a:rPr lang="it-IT" smtClean="0"/>
              <a:t>22</a:t>
            </a:fld>
            <a:endParaRPr lang="it-IT"/>
          </a:p>
        </p:txBody>
      </p:sp>
      <p:sp>
        <p:nvSpPr>
          <p:cNvPr id="6" name="TextBox 5">
            <a:extLst>
              <a:ext uri="{FF2B5EF4-FFF2-40B4-BE49-F238E27FC236}">
                <a16:creationId xmlns:a16="http://schemas.microsoft.com/office/drawing/2014/main" id="{B78E9DC1-C34B-CD3E-C901-78AE5FCB3BE4}"/>
              </a:ext>
            </a:extLst>
          </p:cNvPr>
          <p:cNvSpPr txBox="1"/>
          <p:nvPr/>
        </p:nvSpPr>
        <p:spPr>
          <a:xfrm>
            <a:off x="6906259" y="806415"/>
            <a:ext cx="5050465" cy="4939814"/>
          </a:xfrm>
          <a:prstGeom prst="rect">
            <a:avLst/>
          </a:prstGeom>
          <a:noFill/>
        </p:spPr>
        <p:txBody>
          <a:bodyPr wrap="square" rtlCol="0">
            <a:spAutoFit/>
          </a:bodyPr>
          <a:lstStyle/>
          <a:p>
            <a:pPr>
              <a:spcBef>
                <a:spcPts val="600"/>
              </a:spcBef>
            </a:pPr>
            <a:r>
              <a:rPr lang="en-US" sz="2000" dirty="0"/>
              <a:t>The discussion on performance continues!</a:t>
            </a:r>
          </a:p>
          <a:p>
            <a:pPr marL="342900" indent="-342900">
              <a:spcBef>
                <a:spcPts val="600"/>
              </a:spcBef>
              <a:buFont typeface="Courier New" panose="02070309020205020404" pitchFamily="49" charset="0"/>
              <a:buChar char="o"/>
            </a:pPr>
            <a:r>
              <a:rPr lang="en-US" sz="2000" dirty="0"/>
              <a:t>Next Physics Readiness Workshop scheduled for March 17-19</a:t>
            </a:r>
            <a:endParaRPr lang="en-US" sz="2000" b="1" dirty="0"/>
          </a:p>
          <a:p>
            <a:pPr marL="800100" lvl="1" indent="-342900">
              <a:spcBef>
                <a:spcPts val="600"/>
              </a:spcBef>
              <a:buFont typeface="Arial" panose="020B0604020202020204" pitchFamily="34" charset="0"/>
              <a:buChar char="•"/>
            </a:pPr>
            <a:r>
              <a:rPr lang="en-US" sz="2000" dirty="0"/>
              <a:t>Hosted by the University of Calabria &amp; INFN Cosenza</a:t>
            </a:r>
          </a:p>
          <a:p>
            <a:pPr marL="800100" lvl="1" indent="-342900">
              <a:spcBef>
                <a:spcPts val="600"/>
              </a:spcBef>
              <a:buFont typeface="Arial" panose="020B0604020202020204" pitchFamily="34" charset="0"/>
              <a:buChar char="•"/>
            </a:pPr>
            <a:r>
              <a:rPr lang="en-US" sz="2000" dirty="0"/>
              <a:t>Indico: </a:t>
            </a:r>
            <a:r>
              <a:rPr lang="en-US" sz="2000" dirty="0">
                <a:hlinkClick r:id="rId2"/>
              </a:rPr>
              <a:t>https://</a:t>
            </a:r>
            <a:r>
              <a:rPr lang="en-US" sz="2000" dirty="0" err="1">
                <a:hlinkClick r:id="rId2"/>
              </a:rPr>
              <a:t>indico.bnl.gov</a:t>
            </a:r>
            <a:r>
              <a:rPr lang="en-US" sz="2000" dirty="0">
                <a:hlinkClick r:id="rId2"/>
              </a:rPr>
              <a:t>/event/30283/</a:t>
            </a:r>
            <a:endParaRPr lang="en-US" sz="2000" dirty="0"/>
          </a:p>
          <a:p>
            <a:pPr marL="800100" lvl="1" indent="-342900">
              <a:spcBef>
                <a:spcPts val="600"/>
              </a:spcBef>
              <a:buFont typeface="Arial" panose="020B0604020202020204" pitchFamily="34" charset="0"/>
              <a:buChar char="•"/>
            </a:pPr>
            <a:r>
              <a:rPr lang="en-US" sz="2000" dirty="0"/>
              <a:t>Hybrid format </a:t>
            </a:r>
            <a:r>
              <a:rPr lang="en-US" sz="2000" b="1" dirty="0"/>
              <a:t>- Please register </a:t>
            </a:r>
            <a:r>
              <a:rPr lang="en-US" sz="2000" dirty="0"/>
              <a:t>even if attending online (select proper option)</a:t>
            </a:r>
          </a:p>
          <a:p>
            <a:pPr marL="800100" lvl="1" indent="-342900">
              <a:spcBef>
                <a:spcPts val="600"/>
              </a:spcBef>
              <a:buFont typeface="Arial" panose="020B0604020202020204" pitchFamily="34" charset="0"/>
              <a:buChar char="•"/>
            </a:pPr>
            <a:r>
              <a:rPr lang="en-US" sz="2000" dirty="0"/>
              <a:t>€150 FEE waived for students/postdocs</a:t>
            </a:r>
          </a:p>
          <a:p>
            <a:pPr marL="800100" lvl="1" indent="-342900">
              <a:spcBef>
                <a:spcPts val="600"/>
              </a:spcBef>
              <a:buFont typeface="Arial" panose="020B0604020202020204" pitchFamily="34" charset="0"/>
              <a:buChar char="•"/>
            </a:pPr>
            <a:r>
              <a:rPr lang="en-US" sz="2000" dirty="0"/>
              <a:t>Possibility (limited) for ECRs support</a:t>
            </a:r>
          </a:p>
          <a:p>
            <a:pPr marL="342900" indent="-342900">
              <a:spcBef>
                <a:spcPts val="600"/>
              </a:spcBef>
              <a:buFont typeface="Courier New" panose="02070309020205020404" pitchFamily="49" charset="0"/>
              <a:buChar char="o"/>
            </a:pPr>
            <a:r>
              <a:rPr lang="en-US" sz="2000" dirty="0"/>
              <a:t>The workshop will focus on the finalization of studies and text for the </a:t>
            </a:r>
            <a:r>
              <a:rPr lang="en-US" sz="2000" b="1" dirty="0"/>
              <a:t>TDR</a:t>
            </a:r>
            <a:r>
              <a:rPr lang="en-US" sz="2000" dirty="0"/>
              <a:t> and </a:t>
            </a:r>
            <a:r>
              <a:rPr lang="en-US" sz="2000" b="1" dirty="0"/>
              <a:t>early science</a:t>
            </a:r>
            <a:r>
              <a:rPr lang="en-US" sz="2000" dirty="0"/>
              <a:t> documents </a:t>
            </a:r>
          </a:p>
        </p:txBody>
      </p:sp>
      <p:pic>
        <p:nvPicPr>
          <p:cNvPr id="4" name="Picture 3" descr="A screenshot of a web page&#10;&#10;AI-generated content may be incorrect.">
            <a:extLst>
              <a:ext uri="{FF2B5EF4-FFF2-40B4-BE49-F238E27FC236}">
                <a16:creationId xmlns:a16="http://schemas.microsoft.com/office/drawing/2014/main" id="{29EF9750-022A-A5D0-0650-4383714EBAD1}"/>
              </a:ext>
            </a:extLst>
          </p:cNvPr>
          <p:cNvPicPr>
            <a:picLocks noChangeAspect="1"/>
          </p:cNvPicPr>
          <p:nvPr/>
        </p:nvPicPr>
        <p:blipFill>
          <a:blip r:embed="rId3"/>
          <a:stretch>
            <a:fillRect/>
          </a:stretch>
        </p:blipFill>
        <p:spPr>
          <a:xfrm>
            <a:off x="121757" y="0"/>
            <a:ext cx="6784502" cy="6224530"/>
          </a:xfrm>
          <a:prstGeom prst="rect">
            <a:avLst/>
          </a:prstGeom>
        </p:spPr>
      </p:pic>
      <p:sp>
        <p:nvSpPr>
          <p:cNvPr id="3" name="Date Placeholder 2">
            <a:extLst>
              <a:ext uri="{FF2B5EF4-FFF2-40B4-BE49-F238E27FC236}">
                <a16:creationId xmlns:a16="http://schemas.microsoft.com/office/drawing/2014/main" id="{E28C3929-FBA1-4724-5E0C-A2771E0F0948}"/>
              </a:ext>
            </a:extLst>
          </p:cNvPr>
          <p:cNvSpPr>
            <a:spLocks noGrp="1"/>
          </p:cNvSpPr>
          <p:nvPr>
            <p:ph type="dt" sz="half" idx="10"/>
          </p:nvPr>
        </p:nvSpPr>
        <p:spPr/>
        <p:txBody>
          <a:bodyPr/>
          <a:lstStyle/>
          <a:p>
            <a:r>
              <a:rPr lang="en-US"/>
              <a:t>12/5/2025</a:t>
            </a:r>
          </a:p>
        </p:txBody>
      </p:sp>
      <p:sp>
        <p:nvSpPr>
          <p:cNvPr id="5" name="Footer Placeholder 4">
            <a:extLst>
              <a:ext uri="{FF2B5EF4-FFF2-40B4-BE49-F238E27FC236}">
                <a16:creationId xmlns:a16="http://schemas.microsoft.com/office/drawing/2014/main" id="{B7B87768-1BDA-01C4-E2E5-653868D40B5C}"/>
              </a:ext>
            </a:extLst>
          </p:cNvPr>
          <p:cNvSpPr>
            <a:spLocks noGrp="1"/>
          </p:cNvSpPr>
          <p:nvPr>
            <p:ph type="ftr" sz="quarter" idx="11"/>
          </p:nvPr>
        </p:nvSpPr>
        <p:spPr/>
        <p:txBody>
          <a:bodyPr/>
          <a:lstStyle/>
          <a:p>
            <a:r>
              <a:rPr lang="en-US"/>
              <a:t>ePIC General Meeting</a:t>
            </a:r>
          </a:p>
        </p:txBody>
      </p:sp>
    </p:spTree>
    <p:extLst>
      <p:ext uri="{BB962C8B-B14F-4D97-AF65-F5344CB8AC3E}">
        <p14:creationId xmlns:p14="http://schemas.microsoft.com/office/powerpoint/2010/main" val="28943854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lydeside river near the hotel">
            <a:extLst>
              <a:ext uri="{FF2B5EF4-FFF2-40B4-BE49-F238E27FC236}">
                <a16:creationId xmlns:a16="http://schemas.microsoft.com/office/drawing/2014/main" id="{1EAF45D0-8800-2961-2AC5-B90E23857D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0930856-9963-6437-D478-6010C6D2BCE4}"/>
              </a:ext>
            </a:extLst>
          </p:cNvPr>
          <p:cNvSpPr>
            <a:spLocks noGrp="1"/>
          </p:cNvSpPr>
          <p:nvPr>
            <p:ph type="title"/>
          </p:nvPr>
        </p:nvSpPr>
        <p:spPr>
          <a:xfrm>
            <a:off x="838200" y="365125"/>
            <a:ext cx="10515600" cy="969899"/>
          </a:xfrm>
        </p:spPr>
        <p:txBody>
          <a:bodyPr/>
          <a:lstStyle/>
          <a:p>
            <a:r>
              <a:rPr lang="en-US" b="1" dirty="0">
                <a:solidFill>
                  <a:schemeClr val="bg1"/>
                </a:solidFill>
              </a:rPr>
              <a:t>Summer 2026 Joint EICUG/</a:t>
            </a:r>
            <a:r>
              <a:rPr lang="en-US" b="1" dirty="0" err="1">
                <a:solidFill>
                  <a:schemeClr val="bg1"/>
                </a:solidFill>
              </a:rPr>
              <a:t>ePIC</a:t>
            </a:r>
            <a:r>
              <a:rPr lang="en-US" b="1" dirty="0">
                <a:solidFill>
                  <a:schemeClr val="bg1"/>
                </a:solidFill>
              </a:rPr>
              <a:t> Meeting</a:t>
            </a:r>
          </a:p>
        </p:txBody>
      </p:sp>
      <p:sp>
        <p:nvSpPr>
          <p:cNvPr id="4" name="Date Placeholder 3">
            <a:extLst>
              <a:ext uri="{FF2B5EF4-FFF2-40B4-BE49-F238E27FC236}">
                <a16:creationId xmlns:a16="http://schemas.microsoft.com/office/drawing/2014/main" id="{5F4884C9-0693-607E-ABD8-214966A4604D}"/>
              </a:ext>
            </a:extLst>
          </p:cNvPr>
          <p:cNvSpPr>
            <a:spLocks noGrp="1"/>
          </p:cNvSpPr>
          <p:nvPr>
            <p:ph type="dt" sz="half" idx="10"/>
          </p:nvPr>
        </p:nvSpPr>
        <p:spPr/>
        <p:txBody>
          <a:bodyPr/>
          <a:lstStyle/>
          <a:p>
            <a:r>
              <a:rPr lang="en-US"/>
              <a:t>12/5/2025</a:t>
            </a:r>
          </a:p>
        </p:txBody>
      </p:sp>
      <p:sp>
        <p:nvSpPr>
          <p:cNvPr id="5" name="Footer Placeholder 4">
            <a:extLst>
              <a:ext uri="{FF2B5EF4-FFF2-40B4-BE49-F238E27FC236}">
                <a16:creationId xmlns:a16="http://schemas.microsoft.com/office/drawing/2014/main" id="{FE940436-1E47-A0C9-1B9D-3047A6C6915A}"/>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A75B103C-9E79-C22D-854B-6331CE059175}"/>
              </a:ext>
            </a:extLst>
          </p:cNvPr>
          <p:cNvSpPr>
            <a:spLocks noGrp="1"/>
          </p:cNvSpPr>
          <p:nvPr>
            <p:ph type="sldNum" sz="quarter" idx="12"/>
          </p:nvPr>
        </p:nvSpPr>
        <p:spPr/>
        <p:txBody>
          <a:bodyPr/>
          <a:lstStyle/>
          <a:p>
            <a:fld id="{BC040611-9551-4881-A7A5-B252CBC7F5AC}" type="slidenum">
              <a:rPr lang="en-US" smtClean="0"/>
              <a:t>23</a:t>
            </a:fld>
            <a:endParaRPr lang="en-US"/>
          </a:p>
        </p:txBody>
      </p:sp>
      <p:sp>
        <p:nvSpPr>
          <p:cNvPr id="8" name="AutoShape 4" descr="Unveiling Glasgow: A Captivating Journey Through Scotland's Largest City">
            <a:extLst>
              <a:ext uri="{FF2B5EF4-FFF2-40B4-BE49-F238E27FC236}">
                <a16:creationId xmlns:a16="http://schemas.microsoft.com/office/drawing/2014/main" id="{6F72AE54-62D3-8883-17B3-05FF2E737CA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C29E603E-71E9-0A8C-47EA-3E94805DF42B}"/>
              </a:ext>
            </a:extLst>
          </p:cNvPr>
          <p:cNvSpPr txBox="1"/>
          <p:nvPr/>
        </p:nvSpPr>
        <p:spPr>
          <a:xfrm>
            <a:off x="838200" y="1572768"/>
            <a:ext cx="5178552" cy="2031325"/>
          </a:xfrm>
          <a:prstGeom prst="rect">
            <a:avLst/>
          </a:prstGeom>
          <a:noFill/>
        </p:spPr>
        <p:txBody>
          <a:bodyPr wrap="square" rtlCol="0">
            <a:spAutoFit/>
          </a:bodyPr>
          <a:lstStyle/>
          <a:p>
            <a:r>
              <a:rPr lang="en-US" dirty="0"/>
              <a:t>After discussions with the EICUG SC, the </a:t>
            </a:r>
            <a:r>
              <a:rPr lang="en-US" dirty="0" err="1"/>
              <a:t>ePIC</a:t>
            </a:r>
            <a:r>
              <a:rPr lang="en-US" dirty="0"/>
              <a:t> CC Chair/Vice-Chair, and the </a:t>
            </a:r>
            <a:r>
              <a:rPr lang="en-US" dirty="0" err="1"/>
              <a:t>ePIC</a:t>
            </a:r>
            <a:r>
              <a:rPr lang="en-US" dirty="0"/>
              <a:t> Spokespersons and coordinators, we have accepted a bid by the UK to host the Summer 2026 joint EICUG/</a:t>
            </a:r>
            <a:r>
              <a:rPr lang="en-US" dirty="0" err="1"/>
              <a:t>ePIC</a:t>
            </a:r>
            <a:r>
              <a:rPr lang="en-US" dirty="0"/>
              <a:t> meeting at the University of </a:t>
            </a:r>
            <a:r>
              <a:rPr lang="en-US"/>
              <a:t>Glasgow July </a:t>
            </a:r>
            <a:r>
              <a:rPr lang="en-US" dirty="0"/>
              <a:t>13-17</a:t>
            </a:r>
            <a:r>
              <a:rPr lang="en-US" baseline="30000" dirty="0"/>
              <a:t>th</a:t>
            </a:r>
            <a:r>
              <a:rPr lang="en-US" dirty="0"/>
              <a:t> , 2026. </a:t>
            </a:r>
          </a:p>
          <a:p>
            <a:endParaRPr lang="en-US" dirty="0"/>
          </a:p>
          <a:p>
            <a:r>
              <a:rPr lang="en-US" dirty="0"/>
              <a:t>More information coming soon!</a:t>
            </a:r>
          </a:p>
        </p:txBody>
      </p:sp>
      <p:sp>
        <p:nvSpPr>
          <p:cNvPr id="11" name="AutoShape 10" descr="Is University of Glasgow good? Ultimate Guide for 2025">
            <a:extLst>
              <a:ext uri="{FF2B5EF4-FFF2-40B4-BE49-F238E27FC236}">
                <a16:creationId xmlns:a16="http://schemas.microsoft.com/office/drawing/2014/main" id="{FBA56472-82B8-CB6C-FF46-8A863FB04E0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40" name="Picture 16">
            <a:extLst>
              <a:ext uri="{FF2B5EF4-FFF2-40B4-BE49-F238E27FC236}">
                <a16:creationId xmlns:a16="http://schemas.microsoft.com/office/drawing/2014/main" id="{2EE74B18-C5B1-0CF5-506B-FCDB5E17EF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5459" y="3192898"/>
            <a:ext cx="6606541" cy="3715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12927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35C2E-38D9-09F5-D52B-53339FEDD8B3}"/>
              </a:ext>
            </a:extLst>
          </p:cNvPr>
          <p:cNvSpPr>
            <a:spLocks noGrp="1"/>
          </p:cNvSpPr>
          <p:nvPr>
            <p:ph type="title"/>
          </p:nvPr>
        </p:nvSpPr>
        <p:spPr>
          <a:xfrm>
            <a:off x="838200" y="365126"/>
            <a:ext cx="10515600" cy="866846"/>
          </a:xfrm>
        </p:spPr>
        <p:txBody>
          <a:bodyPr/>
          <a:lstStyle/>
          <a:p>
            <a:r>
              <a:rPr lang="en-US" b="1" dirty="0">
                <a:solidFill>
                  <a:schemeClr val="accent1"/>
                </a:solidFill>
              </a:rPr>
              <a:t>Conclusion</a:t>
            </a:r>
          </a:p>
        </p:txBody>
      </p:sp>
      <p:sp>
        <p:nvSpPr>
          <p:cNvPr id="3" name="Content Placeholder 2">
            <a:extLst>
              <a:ext uri="{FF2B5EF4-FFF2-40B4-BE49-F238E27FC236}">
                <a16:creationId xmlns:a16="http://schemas.microsoft.com/office/drawing/2014/main" id="{DCD2AE42-9BBC-6917-3158-F12FC45129C4}"/>
              </a:ext>
            </a:extLst>
          </p:cNvPr>
          <p:cNvSpPr>
            <a:spLocks noGrp="1"/>
          </p:cNvSpPr>
          <p:nvPr>
            <p:ph idx="1"/>
          </p:nvPr>
        </p:nvSpPr>
        <p:spPr>
          <a:xfrm>
            <a:off x="838200" y="1231973"/>
            <a:ext cx="10515600" cy="4944992"/>
          </a:xfrm>
        </p:spPr>
        <p:txBody>
          <a:bodyPr>
            <a:normAutofit/>
          </a:bodyPr>
          <a:lstStyle/>
          <a:p>
            <a:r>
              <a:rPr lang="en-US" dirty="0"/>
              <a:t>There is an enormous amount of activity in </a:t>
            </a:r>
            <a:r>
              <a:rPr lang="en-US" dirty="0" err="1"/>
              <a:t>ePIC</a:t>
            </a:r>
            <a:r>
              <a:rPr lang="en-US" dirty="0"/>
              <a:t>, and that activity is increasing rapidly!</a:t>
            </a:r>
          </a:p>
          <a:p>
            <a:pPr lvl="1"/>
            <a:r>
              <a:rPr lang="en-US" dirty="0"/>
              <a:t>Supporting the EIC project IPR/PDR and DET review process</a:t>
            </a:r>
          </a:p>
          <a:p>
            <a:pPr lvl="1"/>
            <a:r>
              <a:rPr lang="en-US" dirty="0"/>
              <a:t>Completing the next draft of the </a:t>
            </a:r>
            <a:r>
              <a:rPr lang="en-US" dirty="0" err="1"/>
              <a:t>pTDR</a:t>
            </a:r>
            <a:endParaRPr lang="en-US" dirty="0"/>
          </a:p>
          <a:p>
            <a:pPr lvl="2"/>
            <a:r>
              <a:rPr lang="en-US" dirty="0"/>
              <a:t>This is a whole of the collaboration effort! (TC, S&amp;C, PAC)</a:t>
            </a:r>
          </a:p>
          <a:p>
            <a:pPr lvl="1"/>
            <a:r>
              <a:rPr lang="en-US" dirty="0"/>
              <a:t>Development of the </a:t>
            </a:r>
            <a:r>
              <a:rPr lang="en-US" dirty="0" err="1"/>
              <a:t>ePIC</a:t>
            </a:r>
            <a:r>
              <a:rPr lang="en-US" dirty="0"/>
              <a:t> Streaming Computing Model </a:t>
            </a:r>
          </a:p>
          <a:p>
            <a:pPr lvl="1"/>
            <a:r>
              <a:rPr lang="en-US" dirty="0"/>
              <a:t>Physics WG’s developing analysis for </a:t>
            </a:r>
            <a:r>
              <a:rPr lang="en-US" dirty="0" err="1"/>
              <a:t>pTDR</a:t>
            </a:r>
            <a:r>
              <a:rPr lang="en-US" dirty="0"/>
              <a:t> and Early Science WP</a:t>
            </a:r>
          </a:p>
          <a:p>
            <a:r>
              <a:rPr lang="en-US" dirty="0"/>
              <a:t>Carry this momentum forward into 2026!</a:t>
            </a:r>
          </a:p>
          <a:p>
            <a:endParaRPr lang="en-US" dirty="0"/>
          </a:p>
          <a:p>
            <a:r>
              <a:rPr lang="en-US" dirty="0"/>
              <a:t>ePIC Collaboration Meeting – Jan. 20-23</a:t>
            </a:r>
            <a:r>
              <a:rPr lang="en-US" baseline="30000" dirty="0"/>
              <a:t>rd</a:t>
            </a:r>
            <a:r>
              <a:rPr lang="en-US" dirty="0"/>
              <a:t> @ BNL</a:t>
            </a:r>
          </a:p>
        </p:txBody>
      </p:sp>
      <p:sp>
        <p:nvSpPr>
          <p:cNvPr id="4" name="Date Placeholder 3">
            <a:extLst>
              <a:ext uri="{FF2B5EF4-FFF2-40B4-BE49-F238E27FC236}">
                <a16:creationId xmlns:a16="http://schemas.microsoft.com/office/drawing/2014/main" id="{012A3DA6-11B1-A454-2766-DCAEB18CA352}"/>
              </a:ext>
            </a:extLst>
          </p:cNvPr>
          <p:cNvSpPr>
            <a:spLocks noGrp="1"/>
          </p:cNvSpPr>
          <p:nvPr>
            <p:ph type="dt" sz="half" idx="10"/>
          </p:nvPr>
        </p:nvSpPr>
        <p:spPr/>
        <p:txBody>
          <a:bodyPr/>
          <a:lstStyle/>
          <a:p>
            <a:r>
              <a:rPr lang="en-US"/>
              <a:t>12/5/2025</a:t>
            </a:r>
          </a:p>
        </p:txBody>
      </p:sp>
      <p:sp>
        <p:nvSpPr>
          <p:cNvPr id="5" name="Footer Placeholder 4">
            <a:extLst>
              <a:ext uri="{FF2B5EF4-FFF2-40B4-BE49-F238E27FC236}">
                <a16:creationId xmlns:a16="http://schemas.microsoft.com/office/drawing/2014/main" id="{1C397075-C3BE-4C92-FCCF-D72D3098679C}"/>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8D78C2F8-904D-6CE0-610C-CC16D6ADD5A3}"/>
              </a:ext>
            </a:extLst>
          </p:cNvPr>
          <p:cNvSpPr>
            <a:spLocks noGrp="1"/>
          </p:cNvSpPr>
          <p:nvPr>
            <p:ph type="sldNum" sz="quarter" idx="12"/>
          </p:nvPr>
        </p:nvSpPr>
        <p:spPr/>
        <p:txBody>
          <a:bodyPr/>
          <a:lstStyle/>
          <a:p>
            <a:fld id="{588949A8-7CCD-4D90-AA9A-1451BFC6FB3A}" type="slidenum">
              <a:rPr lang="en-US" smtClean="0"/>
              <a:t>24</a:t>
            </a:fld>
            <a:endParaRPr lang="en-US"/>
          </a:p>
        </p:txBody>
      </p:sp>
    </p:spTree>
    <p:extLst>
      <p:ext uri="{BB962C8B-B14F-4D97-AF65-F5344CB8AC3E}">
        <p14:creationId xmlns:p14="http://schemas.microsoft.com/office/powerpoint/2010/main" val="36527640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with medium confidence">
            <a:extLst>
              <a:ext uri="{FF2B5EF4-FFF2-40B4-BE49-F238E27FC236}">
                <a16:creationId xmlns:a16="http://schemas.microsoft.com/office/drawing/2014/main" id="{435FE5CE-15BE-8B4A-54CC-D52C7DCC0F08}"/>
              </a:ext>
            </a:extLst>
          </p:cNvPr>
          <p:cNvPicPr>
            <a:picLocks noChangeAspect="1"/>
          </p:cNvPicPr>
          <p:nvPr/>
        </p:nvPicPr>
        <p:blipFill>
          <a:blip r:embed="rId2"/>
          <a:stretch>
            <a:fillRect/>
          </a:stretch>
        </p:blipFill>
        <p:spPr>
          <a:xfrm>
            <a:off x="1569327" y="2112150"/>
            <a:ext cx="9053345" cy="2633700"/>
          </a:xfrm>
          <a:prstGeom prst="rect">
            <a:avLst/>
          </a:prstGeom>
        </p:spPr>
      </p:pic>
      <p:sp>
        <p:nvSpPr>
          <p:cNvPr id="2" name="Date Placeholder 1">
            <a:extLst>
              <a:ext uri="{FF2B5EF4-FFF2-40B4-BE49-F238E27FC236}">
                <a16:creationId xmlns:a16="http://schemas.microsoft.com/office/drawing/2014/main" id="{9BC7A3F4-3753-8E74-B80F-E4A0CDA88DCA}"/>
              </a:ext>
            </a:extLst>
          </p:cNvPr>
          <p:cNvSpPr>
            <a:spLocks noGrp="1"/>
          </p:cNvSpPr>
          <p:nvPr>
            <p:ph type="dt" sz="half" idx="10"/>
          </p:nvPr>
        </p:nvSpPr>
        <p:spPr/>
        <p:txBody>
          <a:bodyPr/>
          <a:lstStyle/>
          <a:p>
            <a:r>
              <a:rPr lang="en-US"/>
              <a:t>12/5/2025</a:t>
            </a:r>
          </a:p>
        </p:txBody>
      </p:sp>
      <p:sp>
        <p:nvSpPr>
          <p:cNvPr id="3" name="Footer Placeholder 2">
            <a:extLst>
              <a:ext uri="{FF2B5EF4-FFF2-40B4-BE49-F238E27FC236}">
                <a16:creationId xmlns:a16="http://schemas.microsoft.com/office/drawing/2014/main" id="{CFBD81DA-5D9A-F679-21B5-3F001B09C4FF}"/>
              </a:ext>
            </a:extLst>
          </p:cNvPr>
          <p:cNvSpPr>
            <a:spLocks noGrp="1"/>
          </p:cNvSpPr>
          <p:nvPr>
            <p:ph type="ftr" sz="quarter" idx="11"/>
          </p:nvPr>
        </p:nvSpPr>
        <p:spPr/>
        <p:txBody>
          <a:bodyPr/>
          <a:lstStyle/>
          <a:p>
            <a:r>
              <a:rPr lang="en-US"/>
              <a:t>ePIC General Meeting</a:t>
            </a:r>
          </a:p>
        </p:txBody>
      </p:sp>
      <p:sp>
        <p:nvSpPr>
          <p:cNvPr id="4" name="Slide Number Placeholder 3">
            <a:extLst>
              <a:ext uri="{FF2B5EF4-FFF2-40B4-BE49-F238E27FC236}">
                <a16:creationId xmlns:a16="http://schemas.microsoft.com/office/drawing/2014/main" id="{6C0BE84E-7880-E27B-720E-10DA6AD73029}"/>
              </a:ext>
            </a:extLst>
          </p:cNvPr>
          <p:cNvSpPr>
            <a:spLocks noGrp="1"/>
          </p:cNvSpPr>
          <p:nvPr>
            <p:ph type="sldNum" sz="quarter" idx="12"/>
          </p:nvPr>
        </p:nvSpPr>
        <p:spPr/>
        <p:txBody>
          <a:bodyPr/>
          <a:lstStyle/>
          <a:p>
            <a:fld id="{588949A8-7CCD-4D90-AA9A-1451BFC6FB3A}" type="slidenum">
              <a:rPr lang="en-US" smtClean="0"/>
              <a:t>25</a:t>
            </a:fld>
            <a:endParaRPr lang="en-US"/>
          </a:p>
        </p:txBody>
      </p:sp>
    </p:spTree>
    <p:extLst>
      <p:ext uri="{BB962C8B-B14F-4D97-AF65-F5344CB8AC3E}">
        <p14:creationId xmlns:p14="http://schemas.microsoft.com/office/powerpoint/2010/main" val="30423066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380FF-8559-07BE-9E4B-F52B57D2E939}"/>
              </a:ext>
            </a:extLst>
          </p:cNvPr>
          <p:cNvSpPr>
            <a:spLocks noGrp="1"/>
          </p:cNvSpPr>
          <p:nvPr>
            <p:ph type="title"/>
          </p:nvPr>
        </p:nvSpPr>
        <p:spPr/>
        <p:txBody>
          <a:bodyPr/>
          <a:lstStyle/>
          <a:p>
            <a:r>
              <a:rPr lang="en-US" b="1" dirty="0" err="1">
                <a:solidFill>
                  <a:schemeClr val="accent1"/>
                </a:solidFill>
              </a:rPr>
              <a:t>ePIC</a:t>
            </a:r>
            <a:r>
              <a:rPr lang="en-US" b="1" dirty="0">
                <a:solidFill>
                  <a:schemeClr val="accent1"/>
                </a:solidFill>
              </a:rPr>
              <a:t> Resources</a:t>
            </a:r>
          </a:p>
        </p:txBody>
      </p:sp>
      <p:sp>
        <p:nvSpPr>
          <p:cNvPr id="4" name="Date Placeholder 3">
            <a:extLst>
              <a:ext uri="{FF2B5EF4-FFF2-40B4-BE49-F238E27FC236}">
                <a16:creationId xmlns:a16="http://schemas.microsoft.com/office/drawing/2014/main" id="{BDC6AA10-4DDA-80D2-7247-44004DAC3D34}"/>
              </a:ext>
            </a:extLst>
          </p:cNvPr>
          <p:cNvSpPr>
            <a:spLocks noGrp="1"/>
          </p:cNvSpPr>
          <p:nvPr>
            <p:ph type="dt" sz="half" idx="10"/>
          </p:nvPr>
        </p:nvSpPr>
        <p:spPr/>
        <p:txBody>
          <a:bodyPr/>
          <a:lstStyle/>
          <a:p>
            <a:r>
              <a:rPr lang="en-US"/>
              <a:t>12/5/2025</a:t>
            </a:r>
          </a:p>
        </p:txBody>
      </p:sp>
      <p:sp>
        <p:nvSpPr>
          <p:cNvPr id="10" name="Content Placeholder 2">
            <a:extLst>
              <a:ext uri="{FF2B5EF4-FFF2-40B4-BE49-F238E27FC236}">
                <a16:creationId xmlns:a16="http://schemas.microsoft.com/office/drawing/2014/main" id="{28EB6EB9-D306-E817-1A32-A2FC3A44F780}"/>
              </a:ext>
            </a:extLst>
          </p:cNvPr>
          <p:cNvSpPr>
            <a:spLocks noGrp="1"/>
          </p:cNvSpPr>
          <p:nvPr>
            <p:ph idx="1"/>
          </p:nvPr>
        </p:nvSpPr>
        <p:spPr>
          <a:xfrm>
            <a:off x="762785" y="1542820"/>
            <a:ext cx="10515600" cy="4736189"/>
          </a:xfrm>
        </p:spPr>
        <p:txBody>
          <a:bodyPr>
            <a:normAutofit lnSpcReduction="10000"/>
          </a:bodyPr>
          <a:lstStyle/>
          <a:p>
            <a:r>
              <a:rPr lang="en-US" dirty="0"/>
              <a:t>Public Website - </a:t>
            </a:r>
            <a:r>
              <a:rPr lang="en-US" dirty="0">
                <a:hlinkClick r:id="rId2"/>
              </a:rPr>
              <a:t>https://www.bnl.gov/eic/epic.php</a:t>
            </a:r>
            <a:endParaRPr lang="en-US" dirty="0"/>
          </a:p>
          <a:p>
            <a:r>
              <a:rPr lang="en-US" dirty="0"/>
              <a:t>Mailing Lists – </a:t>
            </a:r>
            <a:r>
              <a:rPr lang="en-US" dirty="0">
                <a:hlinkClick r:id="rId3"/>
              </a:rPr>
              <a:t>https://lists.bnl.gov/mailman/listinfo</a:t>
            </a:r>
            <a:endParaRPr lang="en-US" dirty="0"/>
          </a:p>
          <a:p>
            <a:r>
              <a:rPr lang="en-US" dirty="0"/>
              <a:t>Indico Agenda - </a:t>
            </a:r>
            <a:r>
              <a:rPr lang="en-US" dirty="0">
                <a:hlinkClick r:id="rId4"/>
              </a:rPr>
              <a:t>https://indico.bnl.gov/category/402/</a:t>
            </a:r>
            <a:endParaRPr lang="en-US" dirty="0"/>
          </a:p>
          <a:p>
            <a:pPr lvl="1"/>
            <a:r>
              <a:rPr lang="en-US" dirty="0" err="1"/>
              <a:t>ePIC</a:t>
            </a:r>
            <a:r>
              <a:rPr lang="en-US" dirty="0"/>
              <a:t> Software and Computing: </a:t>
            </a:r>
            <a:r>
              <a:rPr lang="en-US" dirty="0">
                <a:hlinkClick r:id="rId5"/>
              </a:rPr>
              <a:t>https://indico.bnl.gov/category/435/</a:t>
            </a:r>
            <a:endParaRPr lang="en-US" dirty="0"/>
          </a:p>
          <a:p>
            <a:r>
              <a:rPr lang="en-US" dirty="0"/>
              <a:t>Wiki - </a:t>
            </a:r>
            <a:r>
              <a:rPr lang="en-US" dirty="0">
                <a:hlinkClick r:id="rId6"/>
              </a:rPr>
              <a:t>https://wiki.bnl.gov/EPIC</a:t>
            </a:r>
            <a:endParaRPr lang="en-US" dirty="0"/>
          </a:p>
          <a:p>
            <a:r>
              <a:rPr lang="en-US" dirty="0"/>
              <a:t>ePIC Software Training: </a:t>
            </a:r>
          </a:p>
          <a:p>
            <a:pPr lvl="1"/>
            <a:r>
              <a:rPr lang="en-US" dirty="0"/>
              <a:t>Landing Page: </a:t>
            </a:r>
            <a:r>
              <a:rPr lang="en-US" dirty="0">
                <a:hlinkClick r:id="rId7"/>
              </a:rPr>
              <a:t>https://eic.github.io/documentation/landingpage.html</a:t>
            </a:r>
            <a:endParaRPr lang="en-US" sz="2800" dirty="0"/>
          </a:p>
          <a:p>
            <a:pPr lvl="1"/>
            <a:r>
              <a:rPr lang="en-US" dirty="0">
                <a:latin typeface="Calibri" panose="020F0502020204030204" pitchFamily="34" charset="0"/>
                <a:ea typeface="Calibri" panose="020F0502020204030204" pitchFamily="34" charset="0"/>
              </a:rPr>
              <a:t>Tutorials: </a:t>
            </a:r>
            <a:r>
              <a:rPr lang="en-US" u="sng" dirty="0">
                <a:solidFill>
                  <a:srgbClr val="0000FF"/>
                </a:solidFill>
                <a:effectLst/>
                <a:latin typeface="Calibri" panose="020F0502020204030204" pitchFamily="34" charset="0"/>
                <a:ea typeface="Times New Roman" panose="02020603050405020304" pitchFamily="18" charset="0"/>
                <a:hlinkClick r:id="rId8"/>
              </a:rPr>
              <a:t>https://eic.github.io/documentation/tutorials.html</a:t>
            </a:r>
            <a:r>
              <a:rPr lang="en-US" dirty="0">
                <a:effectLst/>
                <a:latin typeface="Calibri" panose="020F0502020204030204" pitchFamily="34" charset="0"/>
                <a:ea typeface="Times New Roman" panose="02020603050405020304" pitchFamily="18" charset="0"/>
                <a:hlinkClick r:id="rId8"/>
              </a:rPr>
              <a:t> </a:t>
            </a:r>
            <a:endParaRPr lang="en-US" dirty="0">
              <a:effectLst/>
              <a:latin typeface="Calibri" panose="020F0502020204030204" pitchFamily="34" charset="0"/>
              <a:ea typeface="Times New Roman" panose="02020603050405020304" pitchFamily="18" charset="0"/>
            </a:endParaRPr>
          </a:p>
          <a:p>
            <a:pPr marL="457200" lvl="1" indent="0">
              <a:buNone/>
            </a:pPr>
            <a:endParaRPr lang="en-US" dirty="0">
              <a:latin typeface="Calibri" panose="020F0502020204030204" pitchFamily="34" charset="0"/>
              <a:ea typeface="Calibri" panose="020F0502020204030204" pitchFamily="34" charset="0"/>
            </a:endParaRPr>
          </a:p>
          <a:p>
            <a:pPr marL="0">
              <a:spcBef>
                <a:spcPts val="0"/>
              </a:spcBef>
            </a:pPr>
            <a:r>
              <a:rPr lang="en-US" dirty="0" err="1">
                <a:effectLst/>
                <a:latin typeface="Calibri" panose="020F0502020204030204" pitchFamily="34" charset="0"/>
                <a:ea typeface="Calibri" panose="020F0502020204030204" pitchFamily="34" charset="0"/>
              </a:rPr>
              <a:t>Mattermost</a:t>
            </a:r>
            <a:r>
              <a:rPr lang="en-US"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hlinkClick r:id="rId9"/>
              </a:rPr>
              <a:t>https://</a:t>
            </a:r>
            <a:r>
              <a:rPr lang="en-US" dirty="0">
                <a:hlinkClick r:id="rId9"/>
              </a:rPr>
              <a:t>chat.epic-eic.org</a:t>
            </a:r>
            <a:endParaRPr lang="en-US" dirty="0"/>
          </a:p>
          <a:p>
            <a:pPr marL="0">
              <a:spcBef>
                <a:spcPts val="0"/>
              </a:spcBef>
            </a:pPr>
            <a:r>
              <a:rPr lang="en-US" dirty="0" err="1">
                <a:effectLst/>
                <a:latin typeface="Calibri" panose="020F0502020204030204" pitchFamily="34" charset="0"/>
                <a:ea typeface="Calibri" panose="020F0502020204030204" pitchFamily="34" charset="0"/>
              </a:rPr>
              <a:t>ePIC</a:t>
            </a:r>
            <a:r>
              <a:rPr lang="en-US" dirty="0">
                <a:effectLst/>
                <a:latin typeface="Calibri" panose="020F0502020204030204" pitchFamily="34" charset="0"/>
                <a:ea typeface="Calibri" panose="020F0502020204030204" pitchFamily="34" charset="0"/>
              </a:rPr>
              <a:t> </a:t>
            </a:r>
            <a:r>
              <a:rPr lang="en-US" dirty="0" err="1">
                <a:effectLst/>
                <a:latin typeface="Calibri" panose="020F0502020204030204" pitchFamily="34" charset="0"/>
                <a:ea typeface="Calibri" panose="020F0502020204030204" pitchFamily="34" charset="0"/>
              </a:rPr>
              <a:t>Zenodo</a:t>
            </a:r>
            <a:r>
              <a:rPr lang="en-US" dirty="0">
                <a:effectLst/>
                <a:latin typeface="Calibri" panose="020F0502020204030204" pitchFamily="34" charset="0"/>
                <a:ea typeface="Calibri" panose="020F0502020204030204" pitchFamily="34" charset="0"/>
              </a:rPr>
              <a:t> Community: </a:t>
            </a:r>
            <a:r>
              <a:rPr lang="en-US" dirty="0">
                <a:effectLst/>
                <a:latin typeface="Calibri" panose="020F0502020204030204" pitchFamily="34" charset="0"/>
                <a:ea typeface="Calibri" panose="020F0502020204030204" pitchFamily="34" charset="0"/>
                <a:hlinkClick r:id="rId10"/>
              </a:rPr>
              <a:t>https://zenodo.org/communities/epic</a:t>
            </a:r>
            <a:endParaRPr lang="en-US" dirty="0"/>
          </a:p>
        </p:txBody>
      </p:sp>
      <p:pic>
        <p:nvPicPr>
          <p:cNvPr id="3" name="Picture 2" descr="Logo&#10;&#10;Description automatically generated">
            <a:extLst>
              <a:ext uri="{FF2B5EF4-FFF2-40B4-BE49-F238E27FC236}">
                <a16:creationId xmlns:a16="http://schemas.microsoft.com/office/drawing/2014/main" id="{877754AE-841A-0ABD-B108-FCBDDA48D894}"/>
              </a:ext>
            </a:extLst>
          </p:cNvPr>
          <p:cNvPicPr>
            <a:picLocks noChangeAspect="1"/>
          </p:cNvPicPr>
          <p:nvPr/>
        </p:nvPicPr>
        <p:blipFill>
          <a:blip r:embed="rId11"/>
          <a:stretch>
            <a:fillRect/>
          </a:stretch>
        </p:blipFill>
        <p:spPr>
          <a:xfrm>
            <a:off x="9370437" y="314334"/>
            <a:ext cx="1804597" cy="1299014"/>
          </a:xfrm>
          <a:prstGeom prst="rect">
            <a:avLst/>
          </a:prstGeom>
        </p:spPr>
      </p:pic>
      <p:sp>
        <p:nvSpPr>
          <p:cNvPr id="5" name="Footer Placeholder 4">
            <a:extLst>
              <a:ext uri="{FF2B5EF4-FFF2-40B4-BE49-F238E27FC236}">
                <a16:creationId xmlns:a16="http://schemas.microsoft.com/office/drawing/2014/main" id="{D4EFE3D9-B3F2-39F4-1B72-AF0B64A5B368}"/>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8721E5CE-7769-1D19-8A5E-C459C423AC29}"/>
              </a:ext>
            </a:extLst>
          </p:cNvPr>
          <p:cNvSpPr>
            <a:spLocks noGrp="1"/>
          </p:cNvSpPr>
          <p:nvPr>
            <p:ph type="sldNum" sz="quarter" idx="12"/>
          </p:nvPr>
        </p:nvSpPr>
        <p:spPr/>
        <p:txBody>
          <a:bodyPr/>
          <a:lstStyle/>
          <a:p>
            <a:fld id="{588949A8-7CCD-4D90-AA9A-1451BFC6FB3A}" type="slidenum">
              <a:rPr lang="en-US" smtClean="0"/>
              <a:t>26</a:t>
            </a:fld>
            <a:endParaRPr lang="en-US"/>
          </a:p>
        </p:txBody>
      </p:sp>
    </p:spTree>
    <p:extLst>
      <p:ext uri="{BB962C8B-B14F-4D97-AF65-F5344CB8AC3E}">
        <p14:creationId xmlns:p14="http://schemas.microsoft.com/office/powerpoint/2010/main" val="41212753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circle with an arrow and waves&#10;&#10;Description automatically generated">
            <a:extLst>
              <a:ext uri="{FF2B5EF4-FFF2-40B4-BE49-F238E27FC236}">
                <a16:creationId xmlns:a16="http://schemas.microsoft.com/office/drawing/2014/main" id="{45E19F64-D7CC-3A46-AE5A-90461E1CC6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4495" y="2707363"/>
            <a:ext cx="3480044" cy="3042663"/>
          </a:xfrm>
          <a:prstGeom prst="rect">
            <a:avLst/>
          </a:prstGeom>
        </p:spPr>
      </p:pic>
      <p:sp>
        <p:nvSpPr>
          <p:cNvPr id="2" name="Title 1">
            <a:extLst>
              <a:ext uri="{FF2B5EF4-FFF2-40B4-BE49-F238E27FC236}">
                <a16:creationId xmlns:a16="http://schemas.microsoft.com/office/drawing/2014/main" id="{5BBFA4F9-5649-0168-6C84-176E3B20FFFD}"/>
              </a:ext>
            </a:extLst>
          </p:cNvPr>
          <p:cNvSpPr>
            <a:spLocks noGrp="1"/>
          </p:cNvSpPr>
          <p:nvPr>
            <p:ph type="title"/>
          </p:nvPr>
        </p:nvSpPr>
        <p:spPr>
          <a:xfrm>
            <a:off x="838200" y="365125"/>
            <a:ext cx="10515600" cy="997331"/>
          </a:xfrm>
        </p:spPr>
        <p:txBody>
          <a:bodyPr/>
          <a:lstStyle/>
          <a:p>
            <a:r>
              <a:rPr lang="en-US" b="1" dirty="0">
                <a:solidFill>
                  <a:schemeClr val="accent1"/>
                </a:solidFill>
              </a:rPr>
              <a:t>EICUG Membership</a:t>
            </a:r>
          </a:p>
        </p:txBody>
      </p:sp>
      <p:sp>
        <p:nvSpPr>
          <p:cNvPr id="3" name="Content Placeholder 2">
            <a:extLst>
              <a:ext uri="{FF2B5EF4-FFF2-40B4-BE49-F238E27FC236}">
                <a16:creationId xmlns:a16="http://schemas.microsoft.com/office/drawing/2014/main" id="{075F0A71-F146-499F-F3E2-55D9C6D02AEC}"/>
              </a:ext>
            </a:extLst>
          </p:cNvPr>
          <p:cNvSpPr>
            <a:spLocks noGrp="1"/>
          </p:cNvSpPr>
          <p:nvPr>
            <p:ph idx="1"/>
          </p:nvPr>
        </p:nvSpPr>
        <p:spPr>
          <a:xfrm>
            <a:off x="838200" y="1444752"/>
            <a:ext cx="5080462" cy="4732211"/>
          </a:xfrm>
        </p:spPr>
        <p:txBody>
          <a:bodyPr>
            <a:normAutofit fontScale="92500" lnSpcReduction="10000"/>
          </a:bodyPr>
          <a:lstStyle/>
          <a:p>
            <a:r>
              <a:rPr lang="en-US" dirty="0"/>
              <a:t>The EICUG is a vital organization to promote the interests of the EIC community! </a:t>
            </a:r>
          </a:p>
          <a:p>
            <a:pPr lvl="1"/>
            <a:r>
              <a:rPr lang="en-US" dirty="0"/>
              <a:t>Without the EICUG we would never have gotten far enough to form ePIC!</a:t>
            </a:r>
          </a:p>
          <a:p>
            <a:endParaRPr lang="en-US" dirty="0"/>
          </a:p>
          <a:p>
            <a:r>
              <a:rPr lang="en-US" dirty="0"/>
              <a:t>Please register your institution!</a:t>
            </a:r>
          </a:p>
          <a:p>
            <a:r>
              <a:rPr lang="en-US" dirty="0"/>
              <a:t>Check with your EICUG IB representative to get registered as a member</a:t>
            </a:r>
          </a:p>
          <a:p>
            <a:pPr marL="0" indent="0">
              <a:buNone/>
            </a:pPr>
            <a:endParaRPr lang="en-US" dirty="0"/>
          </a:p>
          <a:p>
            <a:r>
              <a:rPr lang="en-US" sz="2000" dirty="0">
                <a:hlinkClick r:id="rId3"/>
              </a:rPr>
              <a:t>https://www.eicug.org/content/join.html</a:t>
            </a:r>
            <a:endParaRPr lang="en-US" sz="2000" dirty="0"/>
          </a:p>
        </p:txBody>
      </p:sp>
      <p:sp>
        <p:nvSpPr>
          <p:cNvPr id="4" name="Date Placeholder 3">
            <a:extLst>
              <a:ext uri="{FF2B5EF4-FFF2-40B4-BE49-F238E27FC236}">
                <a16:creationId xmlns:a16="http://schemas.microsoft.com/office/drawing/2014/main" id="{3DFBAFB3-EA53-8EC0-5C8F-7BE1EEA28B5D}"/>
              </a:ext>
            </a:extLst>
          </p:cNvPr>
          <p:cNvSpPr>
            <a:spLocks noGrp="1"/>
          </p:cNvSpPr>
          <p:nvPr>
            <p:ph type="dt" sz="half" idx="10"/>
          </p:nvPr>
        </p:nvSpPr>
        <p:spPr/>
        <p:txBody>
          <a:bodyPr/>
          <a:lstStyle/>
          <a:p>
            <a:r>
              <a:rPr lang="en-US"/>
              <a:t>12/5/2025</a:t>
            </a:r>
          </a:p>
        </p:txBody>
      </p:sp>
      <p:pic>
        <p:nvPicPr>
          <p:cNvPr id="2050" name="Picture 2">
            <a:extLst>
              <a:ext uri="{FF2B5EF4-FFF2-40B4-BE49-F238E27FC236}">
                <a16:creationId xmlns:a16="http://schemas.microsoft.com/office/drawing/2014/main" id="{B566A896-3E41-F7FC-CBB1-3F0CDF77CD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3918" y="1807178"/>
            <a:ext cx="4899513" cy="900185"/>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3978FDB4-5DAA-99C8-8AF5-3846F87272D6}"/>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1E200877-07F0-72A7-F1A2-7E638CCB84FD}"/>
              </a:ext>
            </a:extLst>
          </p:cNvPr>
          <p:cNvSpPr>
            <a:spLocks noGrp="1"/>
          </p:cNvSpPr>
          <p:nvPr>
            <p:ph type="sldNum" sz="quarter" idx="12"/>
          </p:nvPr>
        </p:nvSpPr>
        <p:spPr/>
        <p:txBody>
          <a:bodyPr/>
          <a:lstStyle/>
          <a:p>
            <a:fld id="{588949A8-7CCD-4D90-AA9A-1451BFC6FB3A}" type="slidenum">
              <a:rPr lang="en-US" smtClean="0"/>
              <a:t>27</a:t>
            </a:fld>
            <a:endParaRPr lang="en-US"/>
          </a:p>
        </p:txBody>
      </p:sp>
    </p:spTree>
    <p:extLst>
      <p:ext uri="{BB962C8B-B14F-4D97-AF65-F5344CB8AC3E}">
        <p14:creationId xmlns:p14="http://schemas.microsoft.com/office/powerpoint/2010/main" val="30282414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713AB-3FC1-AC48-9BAD-0F030B4E5F8D}"/>
              </a:ext>
            </a:extLst>
          </p:cNvPr>
          <p:cNvSpPr>
            <a:spLocks noGrp="1"/>
          </p:cNvSpPr>
          <p:nvPr>
            <p:ph type="title"/>
          </p:nvPr>
        </p:nvSpPr>
        <p:spPr>
          <a:xfrm>
            <a:off x="397525" y="189844"/>
            <a:ext cx="10515600" cy="1082675"/>
          </a:xfrm>
        </p:spPr>
        <p:txBody>
          <a:bodyPr/>
          <a:lstStyle/>
          <a:p>
            <a:r>
              <a:rPr lang="en-US" b="1" dirty="0">
                <a:solidFill>
                  <a:schemeClr val="accent1"/>
                </a:solidFill>
              </a:rPr>
              <a:t>CERN Recognized Experiment Status: RE47</a:t>
            </a:r>
          </a:p>
        </p:txBody>
      </p:sp>
      <p:sp>
        <p:nvSpPr>
          <p:cNvPr id="3" name="Date Placeholder 2">
            <a:extLst>
              <a:ext uri="{FF2B5EF4-FFF2-40B4-BE49-F238E27FC236}">
                <a16:creationId xmlns:a16="http://schemas.microsoft.com/office/drawing/2014/main" id="{BDAFD5E6-F695-80EB-79FB-C0043746C7C8}"/>
              </a:ext>
            </a:extLst>
          </p:cNvPr>
          <p:cNvSpPr>
            <a:spLocks noGrp="1"/>
          </p:cNvSpPr>
          <p:nvPr>
            <p:ph type="dt" sz="half" idx="10"/>
          </p:nvPr>
        </p:nvSpPr>
        <p:spPr/>
        <p:txBody>
          <a:bodyPr/>
          <a:lstStyle/>
          <a:p>
            <a:r>
              <a:rPr lang="en-US"/>
              <a:t>12/5/2025</a:t>
            </a:r>
            <a:endParaRPr lang="en-US" dirty="0"/>
          </a:p>
        </p:txBody>
      </p:sp>
      <p:sp>
        <p:nvSpPr>
          <p:cNvPr id="4" name="Footer Placeholder 3">
            <a:extLst>
              <a:ext uri="{FF2B5EF4-FFF2-40B4-BE49-F238E27FC236}">
                <a16:creationId xmlns:a16="http://schemas.microsoft.com/office/drawing/2014/main" id="{5A9085BF-507D-C246-20D1-6BF53EBD560F}"/>
              </a:ext>
            </a:extLst>
          </p:cNvPr>
          <p:cNvSpPr>
            <a:spLocks noGrp="1"/>
          </p:cNvSpPr>
          <p:nvPr>
            <p:ph type="ftr" sz="quarter" idx="11"/>
          </p:nvPr>
        </p:nvSpPr>
        <p:spPr/>
        <p:txBody>
          <a:bodyPr/>
          <a:lstStyle/>
          <a:p>
            <a:r>
              <a:rPr lang="en-US"/>
              <a:t>ePIC General Meeting</a:t>
            </a:r>
          </a:p>
        </p:txBody>
      </p:sp>
      <p:pic>
        <p:nvPicPr>
          <p:cNvPr id="6" name="Picture 5" descr="Graphical user interface, text, application, email&#10;&#10;AI-generated content may be incorrect.">
            <a:extLst>
              <a:ext uri="{FF2B5EF4-FFF2-40B4-BE49-F238E27FC236}">
                <a16:creationId xmlns:a16="http://schemas.microsoft.com/office/drawing/2014/main" id="{2E223C0D-3C01-2D5B-2207-B45B550A0CC9}"/>
              </a:ext>
            </a:extLst>
          </p:cNvPr>
          <p:cNvPicPr>
            <a:picLocks noChangeAspect="1"/>
          </p:cNvPicPr>
          <p:nvPr/>
        </p:nvPicPr>
        <p:blipFill>
          <a:blip r:embed="rId2"/>
          <a:stretch>
            <a:fillRect/>
          </a:stretch>
        </p:blipFill>
        <p:spPr>
          <a:xfrm>
            <a:off x="4038600" y="1397220"/>
            <a:ext cx="8077884" cy="4959130"/>
          </a:xfrm>
          <a:prstGeom prst="rect">
            <a:avLst/>
          </a:prstGeom>
          <a:ln>
            <a:solidFill>
              <a:schemeClr val="tx1"/>
            </a:solidFill>
          </a:ln>
          <a:effectLst>
            <a:outerShdw blurRad="50800" dist="38100" dir="2700000" algn="tl" rotWithShape="0">
              <a:prstClr val="black">
                <a:alpha val="40000"/>
              </a:prstClr>
            </a:outerShdw>
          </a:effectLst>
        </p:spPr>
      </p:pic>
      <p:sp>
        <p:nvSpPr>
          <p:cNvPr id="7" name="Arrow: Right 6">
            <a:extLst>
              <a:ext uri="{FF2B5EF4-FFF2-40B4-BE49-F238E27FC236}">
                <a16:creationId xmlns:a16="http://schemas.microsoft.com/office/drawing/2014/main" id="{015A7798-45A8-F236-06F9-E7FED6B04756}"/>
              </a:ext>
            </a:extLst>
          </p:cNvPr>
          <p:cNvSpPr/>
          <p:nvPr/>
        </p:nvSpPr>
        <p:spPr>
          <a:xfrm>
            <a:off x="3712684" y="5096085"/>
            <a:ext cx="325916" cy="26440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F3592C0-F801-03FD-5DD3-3019CDD3C85D}"/>
              </a:ext>
            </a:extLst>
          </p:cNvPr>
          <p:cNvSpPr txBox="1"/>
          <p:nvPr/>
        </p:nvSpPr>
        <p:spPr>
          <a:xfrm>
            <a:off x="173974" y="1175625"/>
            <a:ext cx="3701668" cy="5047536"/>
          </a:xfrm>
          <a:prstGeom prst="rect">
            <a:avLst/>
          </a:prstGeom>
          <a:solidFill>
            <a:schemeClr val="bg1"/>
          </a:solidFill>
        </p:spPr>
        <p:txBody>
          <a:bodyPr wrap="square" rtlCol="0">
            <a:spAutoFit/>
          </a:bodyPr>
          <a:lstStyle/>
          <a:p>
            <a:r>
              <a:rPr lang="en-US" dirty="0" err="1"/>
              <a:t>ePIC</a:t>
            </a:r>
            <a:r>
              <a:rPr lang="en-US" dirty="0"/>
              <a:t> now appears in the CERN Grey Book database as RE47:</a:t>
            </a:r>
            <a:br>
              <a:rPr lang="en-US" dirty="0"/>
            </a:br>
            <a:r>
              <a:rPr lang="en-US" sz="1600" dirty="0">
                <a:hlinkClick r:id="rId3"/>
              </a:rPr>
              <a:t>https://greybook.cern.ch/experiment/recognized </a:t>
            </a:r>
            <a:endParaRPr lang="en-US" sz="1600" dirty="0"/>
          </a:p>
          <a:p>
            <a:endParaRPr lang="en-US" dirty="0"/>
          </a:p>
          <a:p>
            <a:r>
              <a:rPr lang="en-US" dirty="0"/>
              <a:t>Two steps to get </a:t>
            </a:r>
            <a:r>
              <a:rPr lang="en-US" dirty="0" err="1"/>
              <a:t>ePIC</a:t>
            </a:r>
            <a:r>
              <a:rPr lang="en-US" dirty="0"/>
              <a:t> Collaborators registered at CERN: </a:t>
            </a:r>
            <a:br>
              <a:rPr lang="en-US" dirty="0"/>
            </a:br>
            <a:endParaRPr lang="en-US" dirty="0"/>
          </a:p>
          <a:p>
            <a:pPr marL="285750" indent="-285750">
              <a:buFont typeface="Arial" panose="020B0604020202020204" pitchFamily="34" charset="0"/>
              <a:buChar char="•"/>
            </a:pPr>
            <a:r>
              <a:rPr lang="en-US" dirty="0"/>
              <a:t>CC Representative needs to register as team leader with </a:t>
            </a:r>
            <a:br>
              <a:rPr lang="en-US" dirty="0"/>
            </a:br>
            <a:r>
              <a:rPr lang="en-US" dirty="0"/>
              <a:t>CERN Users Office:</a:t>
            </a:r>
          </a:p>
          <a:p>
            <a:pPr marL="742950" lvl="1" indent="-285750">
              <a:buFont typeface="Arial" panose="020B0604020202020204" pitchFamily="34" charset="0"/>
              <a:buChar char="•"/>
            </a:pPr>
            <a:r>
              <a:rPr lang="en-US" sz="14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https://usersoffice.web.cern.ch/</a:t>
            </a:r>
            <a:endParaRPr lang="en-US" sz="14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Arial" panose="020B0604020202020204" pitchFamily="34" charset="0"/>
              <a:buChar char="•"/>
            </a:pPr>
            <a:r>
              <a:rPr lang="en-US" sz="14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5"/>
              </a:rPr>
              <a:t>https://usersoffice.web.cern.ch/team-leaders-corner</a:t>
            </a:r>
            <a:endParaRPr lang="en-US" sz="14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Arial" panose="020B0604020202020204" pitchFamily="34" charset="0"/>
              <a:buChar char="•"/>
            </a:pPr>
            <a:r>
              <a:rPr lang="en-US" sz="1400" dirty="0">
                <a:effectLst/>
                <a:latin typeface="Aptos" panose="020B0004020202020204" pitchFamily="34" charset="0"/>
                <a:ea typeface="Aptos" panose="020B0004020202020204" pitchFamily="34" charset="0"/>
                <a:cs typeface="Times New Roman" panose="02020603050405020304" pitchFamily="18" charset="0"/>
                <a:hlinkClick r:id="rId6"/>
              </a:rPr>
              <a:t>Users.Office@cern.ch</a:t>
            </a:r>
            <a:endParaRPr lang="en-US" dirty="0"/>
          </a:p>
          <a:p>
            <a:pPr marL="285750" indent="-285750">
              <a:buFont typeface="Arial" panose="020B0604020202020204" pitchFamily="34" charset="0"/>
              <a:buChar char="•"/>
            </a:pPr>
            <a:r>
              <a:rPr lang="en-US" dirty="0"/>
              <a:t>CC member can then certify registrations of team members</a:t>
            </a:r>
          </a:p>
          <a:p>
            <a:endParaRPr lang="en-US" dirty="0"/>
          </a:p>
          <a:p>
            <a:r>
              <a:rPr lang="en-US" dirty="0"/>
              <a:t>Contact us if you run into problems!</a:t>
            </a:r>
          </a:p>
        </p:txBody>
      </p:sp>
      <p:sp>
        <p:nvSpPr>
          <p:cNvPr id="5" name="Rectangle 4">
            <a:extLst>
              <a:ext uri="{FF2B5EF4-FFF2-40B4-BE49-F238E27FC236}">
                <a16:creationId xmlns:a16="http://schemas.microsoft.com/office/drawing/2014/main" id="{0923976D-15CA-C0C2-AE17-A792A2A7F4F1}"/>
              </a:ext>
            </a:extLst>
          </p:cNvPr>
          <p:cNvSpPr/>
          <p:nvPr/>
        </p:nvSpPr>
        <p:spPr>
          <a:xfrm>
            <a:off x="4038600" y="5096085"/>
            <a:ext cx="8077884" cy="264405"/>
          </a:xfrm>
          <a:prstGeom prst="rect">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A3244513-4E8E-496C-C146-62570D8B8025}"/>
              </a:ext>
            </a:extLst>
          </p:cNvPr>
          <p:cNvPicPr>
            <a:picLocks noChangeAspect="1"/>
          </p:cNvPicPr>
          <p:nvPr/>
        </p:nvPicPr>
        <p:blipFill>
          <a:blip r:embed="rId7"/>
          <a:stretch>
            <a:fillRect/>
          </a:stretch>
        </p:blipFill>
        <p:spPr>
          <a:xfrm>
            <a:off x="10141781" y="65143"/>
            <a:ext cx="1542688" cy="1110482"/>
          </a:xfrm>
          <a:prstGeom prst="rect">
            <a:avLst/>
          </a:prstGeom>
        </p:spPr>
      </p:pic>
      <p:sp>
        <p:nvSpPr>
          <p:cNvPr id="10" name="Slide Number Placeholder 9">
            <a:extLst>
              <a:ext uri="{FF2B5EF4-FFF2-40B4-BE49-F238E27FC236}">
                <a16:creationId xmlns:a16="http://schemas.microsoft.com/office/drawing/2014/main" id="{7A9C5689-B658-4A27-D39B-8AFC46F63A02}"/>
              </a:ext>
            </a:extLst>
          </p:cNvPr>
          <p:cNvSpPr>
            <a:spLocks noGrp="1"/>
          </p:cNvSpPr>
          <p:nvPr>
            <p:ph type="sldNum" sz="quarter" idx="12"/>
          </p:nvPr>
        </p:nvSpPr>
        <p:spPr/>
        <p:txBody>
          <a:bodyPr/>
          <a:lstStyle/>
          <a:p>
            <a:fld id="{588949A8-7CCD-4D90-AA9A-1451BFC6FB3A}" type="slidenum">
              <a:rPr lang="en-US" smtClean="0"/>
              <a:t>28</a:t>
            </a:fld>
            <a:endParaRPr lang="en-US"/>
          </a:p>
        </p:txBody>
      </p:sp>
    </p:spTree>
    <p:extLst>
      <p:ext uri="{BB962C8B-B14F-4D97-AF65-F5344CB8AC3E}">
        <p14:creationId xmlns:p14="http://schemas.microsoft.com/office/powerpoint/2010/main" val="37927249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ree Vectors | 3D Arrow Right Green">
            <a:extLst>
              <a:ext uri="{FF2B5EF4-FFF2-40B4-BE49-F238E27FC236}">
                <a16:creationId xmlns:a16="http://schemas.microsoft.com/office/drawing/2014/main" id="{EA86CB8E-9667-813F-6534-F5A6682418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188" y="2337228"/>
            <a:ext cx="11875773" cy="3238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B758D90-69F9-4840-D220-8445B3268A8D}"/>
              </a:ext>
            </a:extLst>
          </p:cNvPr>
          <p:cNvSpPr>
            <a:spLocks noGrp="1"/>
          </p:cNvSpPr>
          <p:nvPr>
            <p:ph type="title"/>
          </p:nvPr>
        </p:nvSpPr>
        <p:spPr>
          <a:xfrm>
            <a:off x="776585" y="258427"/>
            <a:ext cx="10515600" cy="1032919"/>
          </a:xfrm>
        </p:spPr>
        <p:txBody>
          <a:bodyPr/>
          <a:lstStyle/>
          <a:p>
            <a:r>
              <a:rPr lang="en-US" b="1" dirty="0">
                <a:solidFill>
                  <a:schemeClr val="accent1"/>
                </a:solidFill>
              </a:rPr>
              <a:t>               2025 -2026</a:t>
            </a:r>
          </a:p>
        </p:txBody>
      </p:sp>
      <p:sp>
        <p:nvSpPr>
          <p:cNvPr id="57" name="Rectangle 56">
            <a:extLst>
              <a:ext uri="{FF2B5EF4-FFF2-40B4-BE49-F238E27FC236}">
                <a16:creationId xmlns:a16="http://schemas.microsoft.com/office/drawing/2014/main" id="{EA3D427B-E578-BF6F-0798-BDD3DC27A671}"/>
              </a:ext>
            </a:extLst>
          </p:cNvPr>
          <p:cNvSpPr/>
          <p:nvPr/>
        </p:nvSpPr>
        <p:spPr>
          <a:xfrm>
            <a:off x="6003241" y="5390016"/>
            <a:ext cx="1816283" cy="1214554"/>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C058975-A478-213F-0F20-B35E68B1EC59}"/>
              </a:ext>
            </a:extLst>
          </p:cNvPr>
          <p:cNvSpPr/>
          <p:nvPr/>
        </p:nvSpPr>
        <p:spPr>
          <a:xfrm>
            <a:off x="6694474" y="2258654"/>
            <a:ext cx="1140244" cy="584304"/>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2EAE4B43-AD77-DAE4-4EAC-ECA61DE19D7A}"/>
              </a:ext>
            </a:extLst>
          </p:cNvPr>
          <p:cNvSpPr/>
          <p:nvPr/>
        </p:nvSpPr>
        <p:spPr>
          <a:xfrm>
            <a:off x="5870937" y="1378248"/>
            <a:ext cx="1140244" cy="584304"/>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5D0D92E5-ACE9-8689-5150-C5B0F4C05949}"/>
              </a:ext>
            </a:extLst>
          </p:cNvPr>
          <p:cNvSpPr/>
          <p:nvPr/>
        </p:nvSpPr>
        <p:spPr>
          <a:xfrm>
            <a:off x="5065457" y="4968697"/>
            <a:ext cx="1264449" cy="584304"/>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67" name="Straight Connector 1066">
            <a:extLst>
              <a:ext uri="{FF2B5EF4-FFF2-40B4-BE49-F238E27FC236}">
                <a16:creationId xmlns:a16="http://schemas.microsoft.com/office/drawing/2014/main" id="{572927D0-CAE3-A09F-C8A5-3AABF7B4D693}"/>
              </a:ext>
            </a:extLst>
          </p:cNvPr>
          <p:cNvCxnSpPr>
            <a:cxnSpLocks/>
          </p:cNvCxnSpPr>
          <p:nvPr/>
        </p:nvCxnSpPr>
        <p:spPr>
          <a:xfrm flipV="1">
            <a:off x="89838" y="3803912"/>
            <a:ext cx="11912497" cy="8938"/>
          </a:xfrm>
          <a:prstGeom prst="line">
            <a:avLst/>
          </a:prstGeom>
          <a:ln w="15875">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nvGrpSpPr>
          <p:cNvPr id="1110" name="Group 1109">
            <a:extLst>
              <a:ext uri="{FF2B5EF4-FFF2-40B4-BE49-F238E27FC236}">
                <a16:creationId xmlns:a16="http://schemas.microsoft.com/office/drawing/2014/main" id="{281DCDB6-D2BA-D747-F2E7-348FE5158C69}"/>
              </a:ext>
            </a:extLst>
          </p:cNvPr>
          <p:cNvGrpSpPr/>
          <p:nvPr/>
        </p:nvGrpSpPr>
        <p:grpSpPr>
          <a:xfrm>
            <a:off x="0" y="2660811"/>
            <a:ext cx="1471769" cy="1339342"/>
            <a:chOff x="10562764" y="3493347"/>
            <a:chExt cx="1471769" cy="1339342"/>
          </a:xfrm>
        </p:grpSpPr>
        <p:sp>
          <p:nvSpPr>
            <p:cNvPr id="53" name="TextBox 52">
              <a:extLst>
                <a:ext uri="{FF2B5EF4-FFF2-40B4-BE49-F238E27FC236}">
                  <a16:creationId xmlns:a16="http://schemas.microsoft.com/office/drawing/2014/main" id="{4F39B412-6948-6B08-7159-0DB26F0AD119}"/>
                </a:ext>
              </a:extLst>
            </p:cNvPr>
            <p:cNvSpPr txBox="1"/>
            <p:nvPr/>
          </p:nvSpPr>
          <p:spPr>
            <a:xfrm>
              <a:off x="10562764" y="3493347"/>
              <a:ext cx="1471769" cy="584775"/>
            </a:xfrm>
            <a:prstGeom prst="rect">
              <a:avLst/>
            </a:prstGeom>
            <a:solidFill>
              <a:schemeClr val="bg1"/>
            </a:solidFill>
            <a:ln>
              <a:solidFill>
                <a:schemeClr val="accent1">
                  <a:shade val="1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472C4"/>
                  </a:solidFill>
                  <a:effectLst/>
                  <a:uLnTx/>
                  <a:uFillTx/>
                  <a:latin typeface="Calibri" panose="020F0502020204030204"/>
                  <a:ea typeface="+mn-ea"/>
                  <a:cs typeface="+mn-cs"/>
                </a:rPr>
                <a:t>Frascati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472C4"/>
                  </a:solidFill>
                  <a:effectLst/>
                  <a:uLnTx/>
                  <a:uFillTx/>
                  <a:latin typeface="Calibri" panose="020F0502020204030204"/>
                  <a:ea typeface="+mn-ea"/>
                  <a:cs typeface="+mn-cs"/>
                </a:rPr>
                <a:t>Jan 20-24,2025</a:t>
              </a:r>
            </a:p>
          </p:txBody>
        </p:sp>
        <p:pic>
          <p:nvPicPr>
            <p:cNvPr id="1080" name="Picture 1079">
              <a:extLst>
                <a:ext uri="{FF2B5EF4-FFF2-40B4-BE49-F238E27FC236}">
                  <a16:creationId xmlns:a16="http://schemas.microsoft.com/office/drawing/2014/main" id="{D1240A29-7AFE-DB0C-4CB4-E53CC0D92456}"/>
                </a:ext>
              </a:extLst>
            </p:cNvPr>
            <p:cNvPicPr>
              <a:picLocks noChangeAspect="1"/>
            </p:cNvPicPr>
            <p:nvPr/>
          </p:nvPicPr>
          <p:blipFill>
            <a:blip r:embed="rId3"/>
            <a:stretch>
              <a:fillRect/>
            </a:stretch>
          </p:blipFill>
          <p:spPr>
            <a:xfrm>
              <a:off x="11208194" y="4005209"/>
              <a:ext cx="704774" cy="827480"/>
            </a:xfrm>
            <a:prstGeom prst="rect">
              <a:avLst/>
            </a:prstGeom>
          </p:spPr>
        </p:pic>
      </p:grpSp>
      <p:pic>
        <p:nvPicPr>
          <p:cNvPr id="1099" name="Picture 1098" descr="Logo&#10;&#10;Description automatically generated">
            <a:extLst>
              <a:ext uri="{FF2B5EF4-FFF2-40B4-BE49-F238E27FC236}">
                <a16:creationId xmlns:a16="http://schemas.microsoft.com/office/drawing/2014/main" id="{50FFC686-45E9-F919-AC75-28860ED5A0D6}"/>
              </a:ext>
            </a:extLst>
          </p:cNvPr>
          <p:cNvPicPr>
            <a:picLocks noChangeAspect="1"/>
          </p:cNvPicPr>
          <p:nvPr/>
        </p:nvPicPr>
        <p:blipFill>
          <a:blip r:embed="rId4"/>
          <a:stretch>
            <a:fillRect/>
          </a:stretch>
        </p:blipFill>
        <p:spPr>
          <a:xfrm>
            <a:off x="776585" y="37396"/>
            <a:ext cx="1804597" cy="1299014"/>
          </a:xfrm>
          <a:prstGeom prst="rect">
            <a:avLst/>
          </a:prstGeom>
        </p:spPr>
      </p:pic>
      <p:sp>
        <p:nvSpPr>
          <p:cNvPr id="29" name="TextBox 28">
            <a:extLst>
              <a:ext uri="{FF2B5EF4-FFF2-40B4-BE49-F238E27FC236}">
                <a16:creationId xmlns:a16="http://schemas.microsoft.com/office/drawing/2014/main" id="{11F6A843-1CB4-946C-C687-A2124D10900E}"/>
              </a:ext>
            </a:extLst>
          </p:cNvPr>
          <p:cNvSpPr txBox="1"/>
          <p:nvPr/>
        </p:nvSpPr>
        <p:spPr>
          <a:xfrm>
            <a:off x="10810913" y="5906958"/>
            <a:ext cx="1228756" cy="830997"/>
          </a:xfrm>
          <a:prstGeom prst="rect">
            <a:avLst/>
          </a:prstGeom>
          <a:solidFill>
            <a:schemeClr val="bg1"/>
          </a:solidFill>
          <a:ln>
            <a:solidFill>
              <a:schemeClr val="accent1">
                <a:shade val="1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CD-2 Review</a:t>
            </a:r>
            <a:b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Late 2026</a:t>
            </a:r>
          </a:p>
        </p:txBody>
      </p:sp>
      <p:pic>
        <p:nvPicPr>
          <p:cNvPr id="24" name="Picture 4" descr="You Are Here PNG Transparent Images Free Download | Vector Files | Pngtree">
            <a:extLst>
              <a:ext uri="{FF2B5EF4-FFF2-40B4-BE49-F238E27FC236}">
                <a16:creationId xmlns:a16="http://schemas.microsoft.com/office/drawing/2014/main" id="{CCE87F71-02C8-94F2-D313-E6F14F39C0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0976" y="2692537"/>
            <a:ext cx="1241874" cy="1241874"/>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45ACC04B-2111-8B8F-94DE-4EAB5CB949C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12/5/2025</a:t>
            </a:r>
          </a:p>
        </p:txBody>
      </p:sp>
      <p:sp>
        <p:nvSpPr>
          <p:cNvPr id="5" name="Footer Placeholder 4">
            <a:extLst>
              <a:ext uri="{FF2B5EF4-FFF2-40B4-BE49-F238E27FC236}">
                <a16:creationId xmlns:a16="http://schemas.microsoft.com/office/drawing/2014/main" id="{CF4DC457-2C4A-C75B-CFEC-CD98BF75F0B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ePIC General Meeting</a:t>
            </a:r>
          </a:p>
        </p:txBody>
      </p:sp>
      <p:grpSp>
        <p:nvGrpSpPr>
          <p:cNvPr id="39" name="Group 38">
            <a:extLst>
              <a:ext uri="{FF2B5EF4-FFF2-40B4-BE49-F238E27FC236}">
                <a16:creationId xmlns:a16="http://schemas.microsoft.com/office/drawing/2014/main" id="{DA09946A-C1F8-AF35-8A91-B7293DB4051D}"/>
              </a:ext>
            </a:extLst>
          </p:cNvPr>
          <p:cNvGrpSpPr/>
          <p:nvPr/>
        </p:nvGrpSpPr>
        <p:grpSpPr>
          <a:xfrm>
            <a:off x="10298374" y="3829634"/>
            <a:ext cx="1097104" cy="703622"/>
            <a:chOff x="3956982" y="4339546"/>
            <a:chExt cx="1337187" cy="703622"/>
          </a:xfrm>
        </p:grpSpPr>
        <p:sp>
          <p:nvSpPr>
            <p:cNvPr id="50" name="TextBox 49">
              <a:extLst>
                <a:ext uri="{FF2B5EF4-FFF2-40B4-BE49-F238E27FC236}">
                  <a16:creationId xmlns:a16="http://schemas.microsoft.com/office/drawing/2014/main" id="{708F9447-61AA-DB71-CD63-080A86CC2A01}"/>
                </a:ext>
              </a:extLst>
            </p:cNvPr>
            <p:cNvSpPr txBox="1"/>
            <p:nvPr/>
          </p:nvSpPr>
          <p:spPr>
            <a:xfrm>
              <a:off x="3956982" y="4519948"/>
              <a:ext cx="1337187" cy="523220"/>
            </a:xfrm>
            <a:prstGeom prst="rect">
              <a:avLst/>
            </a:prstGeom>
            <a:solidFill>
              <a:schemeClr val="bg1"/>
            </a:solidFill>
            <a:ln>
              <a:solidFill>
                <a:schemeClr val="accent1">
                  <a:shade val="1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solidFill>
                  <a:effectLst/>
                  <a:uLnTx/>
                  <a:uFillTx/>
                  <a:latin typeface="Calibri" panose="020F0502020204030204"/>
                  <a:ea typeface="+mn-ea"/>
                  <a:cs typeface="+mn-cs"/>
                </a:rPr>
                <a:t>BNL</a:t>
              </a:r>
              <a:br>
                <a:rPr kumimoji="0" lang="en-US" sz="140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srgbClr val="4472C4"/>
                  </a:solidFill>
                  <a:effectLst/>
                  <a:uLnTx/>
                  <a:uFillTx/>
                  <a:latin typeface="Calibri" panose="020F0502020204030204"/>
                  <a:ea typeface="+mn-ea"/>
                  <a:cs typeface="+mn-cs"/>
                </a:rPr>
                <a:t>Jan. </a:t>
              </a:r>
              <a:r>
                <a:rPr lang="en-US" sz="1400" b="1" dirty="0">
                  <a:solidFill>
                    <a:srgbClr val="4472C4"/>
                  </a:solidFill>
                  <a:latin typeface="Calibri" panose="020F0502020204030204"/>
                </a:rPr>
                <a:t>20</a:t>
              </a:r>
              <a:r>
                <a:rPr kumimoji="0" lang="en-US" sz="1400" b="1" i="0" u="none" strike="noStrike" kern="1200" cap="none" spc="0" normalizeH="0" baseline="0" noProof="0" dirty="0">
                  <a:ln>
                    <a:noFill/>
                  </a:ln>
                  <a:solidFill>
                    <a:srgbClr val="4472C4"/>
                  </a:solidFill>
                  <a:effectLst/>
                  <a:uLnTx/>
                  <a:uFillTx/>
                  <a:latin typeface="Calibri" panose="020F0502020204030204"/>
                  <a:ea typeface="+mn-ea"/>
                  <a:cs typeface="+mn-cs"/>
                </a:rPr>
                <a:t>-23</a:t>
              </a:r>
            </a:p>
          </p:txBody>
        </p:sp>
        <p:cxnSp>
          <p:nvCxnSpPr>
            <p:cNvPr id="51" name="Straight Connector 50">
              <a:extLst>
                <a:ext uri="{FF2B5EF4-FFF2-40B4-BE49-F238E27FC236}">
                  <a16:creationId xmlns:a16="http://schemas.microsoft.com/office/drawing/2014/main" id="{64725CB5-9D56-0895-F5F7-82A44C18B5AA}"/>
                </a:ext>
              </a:extLst>
            </p:cNvPr>
            <p:cNvCxnSpPr>
              <a:cxnSpLocks/>
            </p:cNvCxnSpPr>
            <p:nvPr/>
          </p:nvCxnSpPr>
          <p:spPr>
            <a:xfrm>
              <a:off x="4581682" y="4339546"/>
              <a:ext cx="0" cy="171107"/>
            </a:xfrm>
            <a:prstGeom prst="line">
              <a:avLst/>
            </a:prstGeom>
          </p:spPr>
          <p:style>
            <a:lnRef idx="1">
              <a:schemeClr val="dk1"/>
            </a:lnRef>
            <a:fillRef idx="0">
              <a:schemeClr val="dk1"/>
            </a:fillRef>
            <a:effectRef idx="0">
              <a:schemeClr val="dk1"/>
            </a:effectRef>
            <a:fontRef idx="minor">
              <a:schemeClr val="tx1"/>
            </a:fontRef>
          </p:style>
        </p:cxnSp>
      </p:grpSp>
      <p:grpSp>
        <p:nvGrpSpPr>
          <p:cNvPr id="1047" name="Group 1046">
            <a:extLst>
              <a:ext uri="{FF2B5EF4-FFF2-40B4-BE49-F238E27FC236}">
                <a16:creationId xmlns:a16="http://schemas.microsoft.com/office/drawing/2014/main" id="{1029908F-3816-DA4A-EFF6-6F1B4467B0D9}"/>
              </a:ext>
            </a:extLst>
          </p:cNvPr>
          <p:cNvGrpSpPr/>
          <p:nvPr/>
        </p:nvGrpSpPr>
        <p:grpSpPr>
          <a:xfrm>
            <a:off x="5569398" y="822577"/>
            <a:ext cx="6465078" cy="4750718"/>
            <a:chOff x="5569398" y="822577"/>
            <a:chExt cx="6465078" cy="4750718"/>
          </a:xfrm>
        </p:grpSpPr>
        <p:grpSp>
          <p:nvGrpSpPr>
            <p:cNvPr id="26" name="Group 25">
              <a:extLst>
                <a:ext uri="{FF2B5EF4-FFF2-40B4-BE49-F238E27FC236}">
                  <a16:creationId xmlns:a16="http://schemas.microsoft.com/office/drawing/2014/main" id="{7A70BEF0-666A-B898-F9A9-3C07355205F9}"/>
                </a:ext>
              </a:extLst>
            </p:cNvPr>
            <p:cNvGrpSpPr/>
            <p:nvPr/>
          </p:nvGrpSpPr>
          <p:grpSpPr>
            <a:xfrm>
              <a:off x="5569398" y="822577"/>
              <a:ext cx="6465078" cy="2970045"/>
              <a:chOff x="5569398" y="822577"/>
              <a:chExt cx="6465078" cy="2970045"/>
            </a:xfrm>
          </p:grpSpPr>
          <p:grpSp>
            <p:nvGrpSpPr>
              <p:cNvPr id="3" name="Group 2">
                <a:extLst>
                  <a:ext uri="{FF2B5EF4-FFF2-40B4-BE49-F238E27FC236}">
                    <a16:creationId xmlns:a16="http://schemas.microsoft.com/office/drawing/2014/main" id="{CC8912FB-E4B7-DB16-8653-711C157CB403}"/>
                  </a:ext>
                </a:extLst>
              </p:cNvPr>
              <p:cNvGrpSpPr/>
              <p:nvPr/>
            </p:nvGrpSpPr>
            <p:grpSpPr>
              <a:xfrm>
                <a:off x="5569398" y="822577"/>
                <a:ext cx="1226631" cy="2970045"/>
                <a:chOff x="6106188" y="1412835"/>
                <a:chExt cx="1226631" cy="2970045"/>
              </a:xfrm>
            </p:grpSpPr>
            <p:sp>
              <p:nvSpPr>
                <p:cNvPr id="6" name="TextBox 5">
                  <a:extLst>
                    <a:ext uri="{FF2B5EF4-FFF2-40B4-BE49-F238E27FC236}">
                      <a16:creationId xmlns:a16="http://schemas.microsoft.com/office/drawing/2014/main" id="{CCEE0B54-744B-5FBA-2A4E-E9BDB37D0AA8}"/>
                    </a:ext>
                  </a:extLst>
                </p:cNvPr>
                <p:cNvSpPr txBox="1"/>
                <p:nvPr/>
              </p:nvSpPr>
              <p:spPr>
                <a:xfrm>
                  <a:off x="6106188" y="1412835"/>
                  <a:ext cx="1226631" cy="41549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ED7D31"/>
                      </a:solidFill>
                      <a:effectLst/>
                      <a:uLnTx/>
                      <a:uFillTx/>
                      <a:latin typeface="Calibri" panose="020F0502020204030204"/>
                      <a:ea typeface="+mn-ea"/>
                      <a:cs typeface="+mn-cs"/>
                    </a:rPr>
                    <a:t>DOE OPA Status </a:t>
                  </a:r>
                  <a:br>
                    <a:rPr kumimoji="0" lang="en-US" sz="1050" b="0" i="0" u="none" strike="noStrike" kern="1200" cap="none" spc="0" normalizeH="0" baseline="0" noProof="0" dirty="0">
                      <a:ln>
                        <a:noFill/>
                      </a:ln>
                      <a:solidFill>
                        <a:srgbClr val="ED7D31"/>
                      </a:solidFill>
                      <a:effectLst/>
                      <a:uLnTx/>
                      <a:uFillTx/>
                      <a:latin typeface="Calibri" panose="020F0502020204030204"/>
                      <a:ea typeface="+mn-ea"/>
                      <a:cs typeface="+mn-cs"/>
                    </a:rPr>
                  </a:br>
                  <a:r>
                    <a:rPr kumimoji="0" lang="en-US" sz="1050" b="0" i="0" u="none" strike="noStrike" kern="1200" cap="none" spc="0" normalizeH="0" baseline="0" noProof="0" dirty="0">
                      <a:ln>
                        <a:noFill/>
                      </a:ln>
                      <a:solidFill>
                        <a:srgbClr val="ED7D31"/>
                      </a:solidFill>
                      <a:effectLst/>
                      <a:uLnTx/>
                      <a:uFillTx/>
                      <a:latin typeface="Calibri" panose="020F0502020204030204"/>
                      <a:ea typeface="+mn-ea"/>
                      <a:cs typeface="+mn-cs"/>
                    </a:rPr>
                    <a:t>5-7</a:t>
                  </a:r>
                  <a:r>
                    <a:rPr kumimoji="0" lang="en-US" sz="1050" b="0" i="0" u="none" strike="noStrike" kern="1200" cap="none" spc="0" normalizeH="0" baseline="30000" noProof="0" dirty="0">
                      <a:ln>
                        <a:noFill/>
                      </a:ln>
                      <a:solidFill>
                        <a:srgbClr val="ED7D31"/>
                      </a:solidFill>
                      <a:effectLst/>
                      <a:uLnTx/>
                      <a:uFillTx/>
                      <a:latin typeface="Calibri" panose="020F0502020204030204"/>
                      <a:ea typeface="+mn-ea"/>
                      <a:cs typeface="+mn-cs"/>
                    </a:rPr>
                    <a:t>th</a:t>
                  </a:r>
                  <a:r>
                    <a:rPr kumimoji="0" lang="en-US" sz="1050" b="0" i="0" u="none" strike="noStrike" kern="1200" cap="none" spc="0" normalizeH="0" baseline="0" noProof="0" dirty="0">
                      <a:ln>
                        <a:noFill/>
                      </a:ln>
                      <a:solidFill>
                        <a:srgbClr val="ED7D31"/>
                      </a:solidFill>
                      <a:effectLst/>
                      <a:uLnTx/>
                      <a:uFillTx/>
                      <a:latin typeface="Calibri" panose="020F0502020204030204"/>
                      <a:ea typeface="+mn-ea"/>
                      <a:cs typeface="+mn-cs"/>
                    </a:rPr>
                    <a:t> August, 2025</a:t>
                  </a:r>
                </a:p>
              </p:txBody>
            </p:sp>
            <p:cxnSp>
              <p:nvCxnSpPr>
                <p:cNvPr id="10" name="Straight Connector 9">
                  <a:extLst>
                    <a:ext uri="{FF2B5EF4-FFF2-40B4-BE49-F238E27FC236}">
                      <a16:creationId xmlns:a16="http://schemas.microsoft.com/office/drawing/2014/main" id="{C0C00C86-6E67-829E-3A63-B14674B5CE35}"/>
                    </a:ext>
                  </a:extLst>
                </p:cNvPr>
                <p:cNvCxnSpPr>
                  <a:cxnSpLocks/>
                </p:cNvCxnSpPr>
                <p:nvPr/>
              </p:nvCxnSpPr>
              <p:spPr>
                <a:xfrm>
                  <a:off x="6461579" y="1926668"/>
                  <a:ext cx="0" cy="24562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B12E10FB-481E-43A9-CA3C-FF668EAFF6B7}"/>
                  </a:ext>
                </a:extLst>
              </p:cNvPr>
              <p:cNvGrpSpPr/>
              <p:nvPr/>
            </p:nvGrpSpPr>
            <p:grpSpPr>
              <a:xfrm>
                <a:off x="11145726" y="2814343"/>
                <a:ext cx="888750" cy="978279"/>
                <a:chOff x="11145726" y="2814343"/>
                <a:chExt cx="888750" cy="978279"/>
              </a:xfrm>
            </p:grpSpPr>
            <p:sp>
              <p:nvSpPr>
                <p:cNvPr id="22" name="TextBox 21">
                  <a:extLst>
                    <a:ext uri="{FF2B5EF4-FFF2-40B4-BE49-F238E27FC236}">
                      <a16:creationId xmlns:a16="http://schemas.microsoft.com/office/drawing/2014/main" id="{A713F0BF-97E7-DBC7-C5F9-9D30E224BF1A}"/>
                    </a:ext>
                  </a:extLst>
                </p:cNvPr>
                <p:cNvSpPr txBox="1"/>
                <p:nvPr/>
              </p:nvSpPr>
              <p:spPr>
                <a:xfrm>
                  <a:off x="11145726" y="2814343"/>
                  <a:ext cx="888750" cy="57708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ED7D31"/>
                      </a:solidFill>
                      <a:effectLst/>
                      <a:uLnTx/>
                      <a:uFillTx/>
                      <a:latin typeface="Calibri" panose="020F0502020204030204"/>
                      <a:ea typeface="+mn-ea"/>
                      <a:cs typeface="+mn-cs"/>
                    </a:rPr>
                    <a:t>DOE IPR and ICR, 9-13</a:t>
                  </a:r>
                  <a:r>
                    <a:rPr kumimoji="0" lang="en-US" sz="1050" b="0" i="0" u="none" strike="noStrike" kern="1200" cap="none" spc="0" normalizeH="0" baseline="30000" noProof="0" dirty="0">
                      <a:ln>
                        <a:noFill/>
                      </a:ln>
                      <a:solidFill>
                        <a:srgbClr val="ED7D31"/>
                      </a:solidFill>
                      <a:effectLst/>
                      <a:uLnTx/>
                      <a:uFillTx/>
                      <a:latin typeface="Calibri" panose="020F0502020204030204"/>
                      <a:ea typeface="+mn-ea"/>
                      <a:cs typeface="+mn-cs"/>
                    </a:rPr>
                    <a:t>th</a:t>
                  </a:r>
                  <a:r>
                    <a:rPr kumimoji="0" lang="en-US" sz="1050" b="0" i="0" u="none" strike="noStrike" kern="1200" cap="none" spc="0" normalizeH="0" baseline="0" noProof="0" dirty="0">
                      <a:ln>
                        <a:noFill/>
                      </a:ln>
                      <a:solidFill>
                        <a:srgbClr val="ED7D31"/>
                      </a:solidFill>
                      <a:effectLst/>
                      <a:uLnTx/>
                      <a:uFillTx/>
                      <a:latin typeface="Calibri" panose="020F0502020204030204"/>
                      <a:ea typeface="+mn-ea"/>
                      <a:cs typeface="+mn-cs"/>
                    </a:rPr>
                    <a:t> March. 2026</a:t>
                  </a:r>
                </a:p>
              </p:txBody>
            </p:sp>
            <p:cxnSp>
              <p:nvCxnSpPr>
                <p:cNvPr id="23" name="Straight Connector 22">
                  <a:extLst>
                    <a:ext uri="{FF2B5EF4-FFF2-40B4-BE49-F238E27FC236}">
                      <a16:creationId xmlns:a16="http://schemas.microsoft.com/office/drawing/2014/main" id="{8B2E02F8-E053-FF25-C195-E1DA1AAC87F4}"/>
                    </a:ext>
                  </a:extLst>
                </p:cNvPr>
                <p:cNvCxnSpPr>
                  <a:cxnSpLocks/>
                </p:cNvCxnSpPr>
                <p:nvPr/>
              </p:nvCxnSpPr>
              <p:spPr>
                <a:xfrm>
                  <a:off x="11570939" y="3418328"/>
                  <a:ext cx="0" cy="3742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7" name="TextBox 36">
              <a:extLst>
                <a:ext uri="{FF2B5EF4-FFF2-40B4-BE49-F238E27FC236}">
                  <a16:creationId xmlns:a16="http://schemas.microsoft.com/office/drawing/2014/main" id="{3C1F7C6F-15FB-A882-12D6-06230B948DB0}"/>
                </a:ext>
              </a:extLst>
            </p:cNvPr>
            <p:cNvSpPr txBox="1"/>
            <p:nvPr/>
          </p:nvSpPr>
          <p:spPr>
            <a:xfrm>
              <a:off x="10629736" y="4803854"/>
              <a:ext cx="128303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C000">
                      <a:lumMod val="75000"/>
                    </a:srgbClr>
                  </a:solidFill>
                  <a:effectLst/>
                  <a:uLnTx/>
                  <a:uFillTx/>
                  <a:latin typeface="Calibri" panose="020F0502020204030204"/>
                  <a:ea typeface="+mn-ea"/>
                  <a:cs typeface="+mn-cs"/>
                </a:rPr>
                <a:t>Detector Baseline Readiness Review</a:t>
              </a:r>
              <a:br>
                <a:rPr kumimoji="0" lang="en-US" sz="1100" b="0" i="0" u="none" strike="noStrike" kern="1200" cap="none" spc="0" normalizeH="0" baseline="0" noProof="0" dirty="0">
                  <a:ln>
                    <a:noFill/>
                  </a:ln>
                  <a:solidFill>
                    <a:srgbClr val="FFC000">
                      <a:lumMod val="75000"/>
                    </a:srgbClr>
                  </a:solidFill>
                  <a:effectLst/>
                  <a:uLnTx/>
                  <a:uFillTx/>
                  <a:latin typeface="Calibri" panose="020F0502020204030204"/>
                  <a:ea typeface="+mn-ea"/>
                  <a:cs typeface="+mn-cs"/>
                </a:rPr>
              </a:br>
              <a:r>
                <a:rPr kumimoji="0" lang="en-US" sz="1100" b="0" i="0" u="none" strike="noStrike" kern="1200" cap="none" spc="0" normalizeH="0" baseline="0" noProof="0" dirty="0">
                  <a:ln>
                    <a:noFill/>
                  </a:ln>
                  <a:solidFill>
                    <a:srgbClr val="FFC000">
                      <a:lumMod val="75000"/>
                    </a:srgbClr>
                  </a:solidFill>
                  <a:effectLst/>
                  <a:uLnTx/>
                  <a:uFillTx/>
                  <a:latin typeface="Calibri" panose="020F0502020204030204"/>
                  <a:ea typeface="+mn-ea"/>
                  <a:cs typeface="+mn-cs"/>
                </a:rPr>
                <a:t>February 3-5,2026 </a:t>
              </a:r>
              <a:br>
                <a:rPr kumimoji="0" lang="en-US" sz="1100" b="0" i="0" u="none" strike="noStrike" kern="1200" cap="none" spc="0" normalizeH="0" baseline="0" noProof="0" dirty="0">
                  <a:ln>
                    <a:noFill/>
                  </a:ln>
                  <a:solidFill>
                    <a:srgbClr val="FFC000">
                      <a:lumMod val="75000"/>
                    </a:srgbClr>
                  </a:solidFill>
                  <a:effectLst/>
                  <a:uLnTx/>
                  <a:uFillTx/>
                  <a:latin typeface="Calibri" panose="020F0502020204030204"/>
                  <a:ea typeface="+mn-ea"/>
                  <a:cs typeface="+mn-cs"/>
                </a:rPr>
              </a:br>
              <a:r>
                <a:rPr kumimoji="0" lang="en-US" sz="1100" b="0" i="0" u="none" strike="noStrike" kern="1200" cap="none" spc="0" normalizeH="0" baseline="0" noProof="0" dirty="0">
                  <a:ln>
                    <a:noFill/>
                  </a:ln>
                  <a:solidFill>
                    <a:srgbClr val="FFC000">
                      <a:lumMod val="75000"/>
                    </a:srgbClr>
                  </a:solidFill>
                  <a:effectLst/>
                  <a:uLnTx/>
                  <a:uFillTx/>
                  <a:latin typeface="Calibri" panose="020F0502020204030204"/>
                  <a:ea typeface="+mn-ea"/>
                  <a:cs typeface="+mn-cs"/>
                </a:rPr>
                <a:t>(tentative)</a:t>
              </a:r>
            </a:p>
          </p:txBody>
        </p:sp>
        <p:cxnSp>
          <p:nvCxnSpPr>
            <p:cNvPr id="1025" name="Straight Connector 1024">
              <a:extLst>
                <a:ext uri="{FF2B5EF4-FFF2-40B4-BE49-F238E27FC236}">
                  <a16:creationId xmlns:a16="http://schemas.microsoft.com/office/drawing/2014/main" id="{063129C8-03F4-9054-0DDE-254B58A11AD3}"/>
                </a:ext>
              </a:extLst>
            </p:cNvPr>
            <p:cNvCxnSpPr>
              <a:cxnSpLocks/>
            </p:cNvCxnSpPr>
            <p:nvPr/>
          </p:nvCxnSpPr>
          <p:spPr>
            <a:xfrm>
              <a:off x="11459141" y="3813006"/>
              <a:ext cx="0" cy="1001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45" name="Group 1044">
            <a:extLst>
              <a:ext uri="{FF2B5EF4-FFF2-40B4-BE49-F238E27FC236}">
                <a16:creationId xmlns:a16="http://schemas.microsoft.com/office/drawing/2014/main" id="{6CECAEA2-3381-7E06-7567-B96381116A27}"/>
              </a:ext>
            </a:extLst>
          </p:cNvPr>
          <p:cNvGrpSpPr/>
          <p:nvPr/>
        </p:nvGrpSpPr>
        <p:grpSpPr>
          <a:xfrm>
            <a:off x="1660870" y="1189966"/>
            <a:ext cx="8864296" cy="5248026"/>
            <a:chOff x="1660870" y="1189966"/>
            <a:chExt cx="8864296" cy="5248026"/>
          </a:xfrm>
        </p:grpSpPr>
        <p:grpSp>
          <p:nvGrpSpPr>
            <p:cNvPr id="1026" name="Group 1025">
              <a:extLst>
                <a:ext uri="{FF2B5EF4-FFF2-40B4-BE49-F238E27FC236}">
                  <a16:creationId xmlns:a16="http://schemas.microsoft.com/office/drawing/2014/main" id="{0E1517A9-15B2-59E4-3637-31EF7340E70C}"/>
                </a:ext>
              </a:extLst>
            </p:cNvPr>
            <p:cNvGrpSpPr/>
            <p:nvPr/>
          </p:nvGrpSpPr>
          <p:grpSpPr>
            <a:xfrm>
              <a:off x="6257490" y="1189966"/>
              <a:ext cx="1397987" cy="2579318"/>
              <a:chOff x="6257490" y="1189966"/>
              <a:chExt cx="1397987" cy="2579318"/>
            </a:xfrm>
          </p:grpSpPr>
          <p:cxnSp>
            <p:nvCxnSpPr>
              <p:cNvPr id="1024" name="Straight Arrow Connector 1023">
                <a:extLst>
                  <a:ext uri="{FF2B5EF4-FFF2-40B4-BE49-F238E27FC236}">
                    <a16:creationId xmlns:a16="http://schemas.microsoft.com/office/drawing/2014/main" id="{AD40859B-4F5B-3DFC-965C-E0777AA33283}"/>
                  </a:ext>
                </a:extLst>
              </p:cNvPr>
              <p:cNvCxnSpPr>
                <a:cxnSpLocks/>
              </p:cNvCxnSpPr>
              <p:nvPr/>
            </p:nvCxnSpPr>
            <p:spPr>
              <a:xfrm>
                <a:off x="6707748" y="1830973"/>
                <a:ext cx="0" cy="1938311"/>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1F8E1A0C-AD78-DCA6-4559-CBB287D57DA3}"/>
                  </a:ext>
                </a:extLst>
              </p:cNvPr>
              <p:cNvSpPr txBox="1"/>
              <p:nvPr/>
            </p:nvSpPr>
            <p:spPr>
              <a:xfrm>
                <a:off x="6257490" y="1189966"/>
                <a:ext cx="1397987" cy="57708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err="1">
                    <a:ln>
                      <a:noFill/>
                    </a:ln>
                    <a:solidFill>
                      <a:srgbClr val="4472C4"/>
                    </a:solidFill>
                    <a:effectLst/>
                    <a:uLnTx/>
                    <a:uFillTx/>
                    <a:latin typeface="Calibri" panose="020F0502020204030204"/>
                    <a:ea typeface="+mn-ea"/>
                    <a:cs typeface="+mn-cs"/>
                  </a:rPr>
                  <a:t>ePIC</a:t>
                </a: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 Physics Readiness Workshop </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Sept. 17-18</a:t>
                </a:r>
                <a:r>
                  <a:rPr kumimoji="0" lang="en-US" sz="1050" b="1" i="0" u="none" strike="noStrike" kern="1200" cap="none" spc="0" normalizeH="0" baseline="30000" noProof="0" dirty="0">
                    <a:ln>
                      <a:noFill/>
                    </a:ln>
                    <a:solidFill>
                      <a:srgbClr val="4472C4"/>
                    </a:solidFill>
                    <a:effectLst/>
                    <a:uLnTx/>
                    <a:uFillTx/>
                    <a:latin typeface="Calibri" panose="020F0502020204030204"/>
                    <a:ea typeface="+mn-ea"/>
                    <a:cs typeface="+mn-cs"/>
                  </a:rPr>
                  <a:t>th</a:t>
                </a: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 2025</a:t>
                </a:r>
              </a:p>
            </p:txBody>
          </p:sp>
        </p:grpSp>
        <p:grpSp>
          <p:nvGrpSpPr>
            <p:cNvPr id="1057" name="Group 1056">
              <a:extLst>
                <a:ext uri="{FF2B5EF4-FFF2-40B4-BE49-F238E27FC236}">
                  <a16:creationId xmlns:a16="http://schemas.microsoft.com/office/drawing/2014/main" id="{30BB4AFA-9BCE-99E9-5765-E7D3BCC62E2F}"/>
                </a:ext>
              </a:extLst>
            </p:cNvPr>
            <p:cNvGrpSpPr/>
            <p:nvPr/>
          </p:nvGrpSpPr>
          <p:grpSpPr>
            <a:xfrm>
              <a:off x="3332040" y="2147067"/>
              <a:ext cx="1070606" cy="1669597"/>
              <a:chOff x="3923024" y="2152198"/>
              <a:chExt cx="1070606" cy="1669597"/>
            </a:xfrm>
          </p:grpSpPr>
          <p:sp>
            <p:nvSpPr>
              <p:cNvPr id="47" name="TextBox 46">
                <a:extLst>
                  <a:ext uri="{FF2B5EF4-FFF2-40B4-BE49-F238E27FC236}">
                    <a16:creationId xmlns:a16="http://schemas.microsoft.com/office/drawing/2014/main" id="{70285ACE-41A2-E2E5-01EE-CCCB52473273}"/>
                  </a:ext>
                </a:extLst>
              </p:cNvPr>
              <p:cNvSpPr txBox="1"/>
              <p:nvPr/>
            </p:nvSpPr>
            <p:spPr>
              <a:xfrm>
                <a:off x="3923024" y="2152198"/>
                <a:ext cx="1070606" cy="1061829"/>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err="1">
                    <a:ln>
                      <a:noFill/>
                    </a:ln>
                    <a:solidFill>
                      <a:srgbClr val="4472C4"/>
                    </a:solidFill>
                    <a:effectLst/>
                    <a:uLnTx/>
                    <a:uFillTx/>
                    <a:latin typeface="Calibri" panose="020F0502020204030204"/>
                    <a:ea typeface="+mn-ea"/>
                    <a:cs typeface="+mn-cs"/>
                  </a:rPr>
                  <a:t>ePIC</a:t>
                </a: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 Software and </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Computing Technical Interchange – May 12</a:t>
                </a:r>
                <a:r>
                  <a:rPr kumimoji="0" lang="en-US" sz="1050" b="1" i="0" u="none" strike="noStrike" kern="1200" cap="none" spc="0" normalizeH="0" baseline="30000" noProof="0" dirty="0">
                    <a:ln>
                      <a:noFill/>
                    </a:ln>
                    <a:solidFill>
                      <a:srgbClr val="4472C4"/>
                    </a:solidFill>
                    <a:effectLst/>
                    <a:uLnTx/>
                    <a:uFillTx/>
                    <a:latin typeface="Calibri" panose="020F0502020204030204"/>
                    <a:ea typeface="+mn-ea"/>
                    <a:cs typeface="+mn-cs"/>
                  </a:rPr>
                  <a:t>th</a:t>
                </a: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 </a:t>
                </a:r>
              </a:p>
            </p:txBody>
          </p:sp>
          <p:cxnSp>
            <p:nvCxnSpPr>
              <p:cNvPr id="1055" name="Straight Connector 1054">
                <a:extLst>
                  <a:ext uri="{FF2B5EF4-FFF2-40B4-BE49-F238E27FC236}">
                    <a16:creationId xmlns:a16="http://schemas.microsoft.com/office/drawing/2014/main" id="{751484D4-6ADF-D0B2-9A79-8AC7E588BB18}"/>
                  </a:ext>
                </a:extLst>
              </p:cNvPr>
              <p:cNvCxnSpPr>
                <a:cxnSpLocks/>
              </p:cNvCxnSpPr>
              <p:nvPr/>
            </p:nvCxnSpPr>
            <p:spPr>
              <a:xfrm>
                <a:off x="4139310" y="3214027"/>
                <a:ext cx="0" cy="6077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2DF65D60-FF65-A57E-6384-53ED19785CCC}"/>
                </a:ext>
              </a:extLst>
            </p:cNvPr>
            <p:cNvGrpSpPr/>
            <p:nvPr/>
          </p:nvGrpSpPr>
          <p:grpSpPr>
            <a:xfrm>
              <a:off x="2815809" y="1377858"/>
              <a:ext cx="1237691" cy="2430725"/>
              <a:chOff x="7432359" y="1150419"/>
              <a:chExt cx="1237691" cy="2430725"/>
            </a:xfrm>
          </p:grpSpPr>
          <p:cxnSp>
            <p:nvCxnSpPr>
              <p:cNvPr id="8" name="Straight Arrow Connector 7">
                <a:extLst>
                  <a:ext uri="{FF2B5EF4-FFF2-40B4-BE49-F238E27FC236}">
                    <a16:creationId xmlns:a16="http://schemas.microsoft.com/office/drawing/2014/main" id="{13CC3DC5-294F-C15D-9B7C-184F7441BDB5}"/>
                  </a:ext>
                </a:extLst>
              </p:cNvPr>
              <p:cNvCxnSpPr>
                <a:cxnSpLocks/>
              </p:cNvCxnSpPr>
              <p:nvPr/>
            </p:nvCxnSpPr>
            <p:spPr>
              <a:xfrm>
                <a:off x="7850350" y="1766799"/>
                <a:ext cx="0" cy="1814345"/>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5795986-B893-FFE2-60C1-92CAEB953B68}"/>
                  </a:ext>
                </a:extLst>
              </p:cNvPr>
              <p:cNvSpPr txBox="1"/>
              <p:nvPr/>
            </p:nvSpPr>
            <p:spPr>
              <a:xfrm>
                <a:off x="7432359" y="1150419"/>
                <a:ext cx="1237691" cy="57708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err="1">
                    <a:ln>
                      <a:noFill/>
                    </a:ln>
                    <a:solidFill>
                      <a:srgbClr val="4472C4"/>
                    </a:solidFill>
                    <a:effectLst/>
                    <a:uLnTx/>
                    <a:uFillTx/>
                    <a:latin typeface="Calibri" panose="020F0502020204030204"/>
                    <a:ea typeface="+mn-ea"/>
                    <a:cs typeface="+mn-cs"/>
                  </a:rPr>
                  <a:t>ePIC</a:t>
                </a: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 Early Physics Workshop </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April 24-25, 2025</a:t>
                </a:r>
              </a:p>
            </p:txBody>
          </p:sp>
        </p:grpSp>
        <p:grpSp>
          <p:nvGrpSpPr>
            <p:cNvPr id="40" name="Group 39">
              <a:extLst>
                <a:ext uri="{FF2B5EF4-FFF2-40B4-BE49-F238E27FC236}">
                  <a16:creationId xmlns:a16="http://schemas.microsoft.com/office/drawing/2014/main" id="{90A6558E-336E-F7B0-A3B3-110366CDE69D}"/>
                </a:ext>
              </a:extLst>
            </p:cNvPr>
            <p:cNvGrpSpPr/>
            <p:nvPr/>
          </p:nvGrpSpPr>
          <p:grpSpPr>
            <a:xfrm>
              <a:off x="9298535" y="2834807"/>
              <a:ext cx="1226631" cy="994828"/>
              <a:chOff x="1364259" y="3215250"/>
              <a:chExt cx="680654" cy="906042"/>
            </a:xfrm>
          </p:grpSpPr>
          <p:cxnSp>
            <p:nvCxnSpPr>
              <p:cNvPr id="42" name="Straight Connector 41">
                <a:extLst>
                  <a:ext uri="{FF2B5EF4-FFF2-40B4-BE49-F238E27FC236}">
                    <a16:creationId xmlns:a16="http://schemas.microsoft.com/office/drawing/2014/main" id="{F9FBF5BE-C3C5-9760-3D1A-3304B9A9871B}"/>
                  </a:ext>
                </a:extLst>
              </p:cNvPr>
              <p:cNvCxnSpPr>
                <a:cxnSpLocks/>
              </p:cNvCxnSpPr>
              <p:nvPr/>
            </p:nvCxnSpPr>
            <p:spPr>
              <a:xfrm>
                <a:off x="1662741" y="3887990"/>
                <a:ext cx="1229" cy="2333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3A01AD7F-DDE1-F6FA-5384-A1FF51E96FB6}"/>
                  </a:ext>
                </a:extLst>
              </p:cNvPr>
              <p:cNvSpPr txBox="1"/>
              <p:nvPr/>
            </p:nvSpPr>
            <p:spPr>
              <a:xfrm>
                <a:off x="1364259" y="3215250"/>
                <a:ext cx="680654" cy="672740"/>
              </a:xfrm>
              <a:prstGeom prst="rect">
                <a:avLst/>
              </a:prstGeom>
              <a:solidFill>
                <a:schemeClr val="bg1"/>
              </a:solidFill>
              <a:ln w="22225">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4472C4"/>
                    </a:solidFill>
                    <a:effectLst/>
                    <a:uLnTx/>
                    <a:uFillTx/>
                    <a:latin typeface="Calibri" panose="020F0502020204030204"/>
                    <a:ea typeface="+mn-ea"/>
                    <a:cs typeface="+mn-cs"/>
                  </a:rPr>
                  <a:t>ePIC</a:t>
                </a:r>
                <a:r>
                  <a:rPr kumimoji="0" lang="en-US" sz="1400" b="1" i="0" u="none" strike="noStrike" kern="1200" cap="none" spc="0" normalizeH="0" baseline="0" noProof="0" dirty="0">
                    <a:ln>
                      <a:noFill/>
                    </a:ln>
                    <a:solidFill>
                      <a:srgbClr val="4472C4"/>
                    </a:solidFill>
                    <a:effectLst/>
                    <a:uLnTx/>
                    <a:uFillTx/>
                    <a:latin typeface="Calibri" panose="020F0502020204030204"/>
                    <a:ea typeface="+mn-ea"/>
                    <a:cs typeface="+mn-cs"/>
                  </a:rPr>
                  <a:t> pre-TDR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solidFill>
                    <a:effectLst/>
                    <a:uLnTx/>
                    <a:uFillTx/>
                    <a:latin typeface="Calibri" panose="020F0502020204030204"/>
                    <a:ea typeface="+mn-ea"/>
                    <a:cs typeface="+mn-cs"/>
                  </a:rPr>
                  <a:t>Next Draft</a:t>
                </a:r>
                <a:br>
                  <a:rPr kumimoji="0" lang="en-US" sz="140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srgbClr val="4472C4"/>
                    </a:solidFill>
                    <a:effectLst/>
                    <a:uLnTx/>
                    <a:uFillTx/>
                    <a:latin typeface="Calibri" panose="020F0502020204030204"/>
                    <a:ea typeface="+mn-ea"/>
                    <a:cs typeface="+mn-cs"/>
                  </a:rPr>
                  <a:t>(Dec 2025)</a:t>
                </a:r>
              </a:p>
            </p:txBody>
          </p:sp>
        </p:grpSp>
        <p:grpSp>
          <p:nvGrpSpPr>
            <p:cNvPr id="11" name="Group 10">
              <a:extLst>
                <a:ext uri="{FF2B5EF4-FFF2-40B4-BE49-F238E27FC236}">
                  <a16:creationId xmlns:a16="http://schemas.microsoft.com/office/drawing/2014/main" id="{10205390-DCEC-7A4A-F755-B710CAD222A2}"/>
                </a:ext>
              </a:extLst>
            </p:cNvPr>
            <p:cNvGrpSpPr/>
            <p:nvPr/>
          </p:nvGrpSpPr>
          <p:grpSpPr>
            <a:xfrm>
              <a:off x="1660870" y="3800530"/>
              <a:ext cx="766204" cy="1640677"/>
              <a:chOff x="3733929" y="3225098"/>
              <a:chExt cx="766204" cy="1961579"/>
            </a:xfrm>
          </p:grpSpPr>
          <p:sp>
            <p:nvSpPr>
              <p:cNvPr id="16" name="TextBox 15">
                <a:extLst>
                  <a:ext uri="{FF2B5EF4-FFF2-40B4-BE49-F238E27FC236}">
                    <a16:creationId xmlns:a16="http://schemas.microsoft.com/office/drawing/2014/main" id="{86EC16FC-55C9-354D-5BE8-FF153E700585}"/>
                  </a:ext>
                </a:extLst>
              </p:cNvPr>
              <p:cNvSpPr txBox="1"/>
              <p:nvPr/>
            </p:nvSpPr>
            <p:spPr>
              <a:xfrm>
                <a:off x="3733929" y="4496724"/>
                <a:ext cx="766204" cy="6899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EICO </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2-4</a:t>
                </a:r>
                <a:r>
                  <a:rPr kumimoji="0" lang="en-US" sz="1050" b="1" i="0" u="none" strike="noStrike" kern="1200" cap="none" spc="0" normalizeH="0" baseline="30000" noProof="0" dirty="0" err="1">
                    <a:ln>
                      <a:noFill/>
                    </a:ln>
                    <a:solidFill>
                      <a:srgbClr val="4472C4"/>
                    </a:solidFill>
                    <a:effectLst/>
                    <a:uLnTx/>
                    <a:uFillTx/>
                    <a:latin typeface="Calibri" panose="020F0502020204030204"/>
                    <a:ea typeface="+mn-ea"/>
                    <a:cs typeface="+mn-cs"/>
                  </a:rPr>
                  <a:t>th</a:t>
                </a: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 April 2025 </a:t>
                </a:r>
              </a:p>
            </p:txBody>
          </p:sp>
          <p:cxnSp>
            <p:nvCxnSpPr>
              <p:cNvPr id="17" name="Straight Connector 16">
                <a:extLst>
                  <a:ext uri="{FF2B5EF4-FFF2-40B4-BE49-F238E27FC236}">
                    <a16:creationId xmlns:a16="http://schemas.microsoft.com/office/drawing/2014/main" id="{65659BF5-40BF-8932-626E-D951B1DD2822}"/>
                  </a:ext>
                </a:extLst>
              </p:cNvPr>
              <p:cNvCxnSpPr>
                <a:cxnSpLocks/>
              </p:cNvCxnSpPr>
              <p:nvPr/>
            </p:nvCxnSpPr>
            <p:spPr>
              <a:xfrm flipH="1">
                <a:off x="4194574" y="3225098"/>
                <a:ext cx="6269" cy="12126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FBC11A1E-CD77-7311-300E-BE82D981D6D2}"/>
                </a:ext>
              </a:extLst>
            </p:cNvPr>
            <p:cNvGrpSpPr/>
            <p:nvPr/>
          </p:nvGrpSpPr>
          <p:grpSpPr>
            <a:xfrm>
              <a:off x="3088034" y="3800530"/>
              <a:ext cx="1237691" cy="2252478"/>
              <a:chOff x="7340205" y="477818"/>
              <a:chExt cx="1237691" cy="2252478"/>
            </a:xfrm>
          </p:grpSpPr>
          <p:cxnSp>
            <p:nvCxnSpPr>
              <p:cNvPr id="33" name="Straight Arrow Connector 32">
                <a:extLst>
                  <a:ext uri="{FF2B5EF4-FFF2-40B4-BE49-F238E27FC236}">
                    <a16:creationId xmlns:a16="http://schemas.microsoft.com/office/drawing/2014/main" id="{6FB02C6C-49E7-116D-EB2C-F61A877CB148}"/>
                  </a:ext>
                </a:extLst>
              </p:cNvPr>
              <p:cNvCxnSpPr>
                <a:cxnSpLocks/>
              </p:cNvCxnSpPr>
              <p:nvPr/>
            </p:nvCxnSpPr>
            <p:spPr>
              <a:xfrm>
                <a:off x="7975835" y="477818"/>
                <a:ext cx="0" cy="1640677"/>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D885B80F-C463-AE07-8665-7DE674CBFDAF}"/>
                  </a:ext>
                </a:extLst>
              </p:cNvPr>
              <p:cNvSpPr txBox="1"/>
              <p:nvPr/>
            </p:nvSpPr>
            <p:spPr>
              <a:xfrm>
                <a:off x="7340205" y="2153215"/>
                <a:ext cx="1237691" cy="57708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HSF-India/</a:t>
                </a:r>
                <a:r>
                  <a:rPr kumimoji="0" lang="en-US" sz="1050" b="1" i="0" u="none" strike="noStrike" kern="1200" cap="none" spc="0" normalizeH="0" baseline="0" noProof="0" dirty="0" err="1">
                    <a:ln>
                      <a:noFill/>
                    </a:ln>
                    <a:solidFill>
                      <a:srgbClr val="4472C4"/>
                    </a:solidFill>
                    <a:effectLst/>
                    <a:uLnTx/>
                    <a:uFillTx/>
                    <a:latin typeface="Calibri" panose="020F0502020204030204"/>
                    <a:ea typeface="+mn-ea"/>
                    <a:cs typeface="+mn-cs"/>
                  </a:rPr>
                  <a:t>ePIC</a:t>
                </a: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 Workshop</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May 13-17</a:t>
                </a:r>
                <a:r>
                  <a:rPr kumimoji="0" lang="en-US" sz="1050" b="1" i="0" u="none" strike="noStrike" kern="1200" cap="none" spc="0" normalizeH="0" baseline="30000" noProof="0" dirty="0">
                    <a:ln>
                      <a:noFill/>
                    </a:ln>
                    <a:solidFill>
                      <a:srgbClr val="4472C4"/>
                    </a:solidFill>
                    <a:effectLst/>
                    <a:uLnTx/>
                    <a:uFillTx/>
                    <a:latin typeface="Calibri" panose="020F0502020204030204"/>
                    <a:ea typeface="+mn-ea"/>
                    <a:cs typeface="+mn-cs"/>
                  </a:rPr>
                  <a:t>th</a:t>
                </a: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 2025</a:t>
                </a:r>
              </a:p>
            </p:txBody>
          </p:sp>
        </p:grpSp>
        <p:grpSp>
          <p:nvGrpSpPr>
            <p:cNvPr id="46" name="Group 45">
              <a:extLst>
                <a:ext uri="{FF2B5EF4-FFF2-40B4-BE49-F238E27FC236}">
                  <a16:creationId xmlns:a16="http://schemas.microsoft.com/office/drawing/2014/main" id="{6FF18E07-2EC3-E200-8A70-EE007B9AD42D}"/>
                </a:ext>
              </a:extLst>
            </p:cNvPr>
            <p:cNvGrpSpPr/>
            <p:nvPr/>
          </p:nvGrpSpPr>
          <p:grpSpPr>
            <a:xfrm>
              <a:off x="2307412" y="2242651"/>
              <a:ext cx="943457" cy="1526370"/>
              <a:chOff x="7408957" y="2038142"/>
              <a:chExt cx="943457" cy="1543002"/>
            </a:xfrm>
          </p:grpSpPr>
          <p:cxnSp>
            <p:nvCxnSpPr>
              <p:cNvPr id="48" name="Straight Arrow Connector 47">
                <a:extLst>
                  <a:ext uri="{FF2B5EF4-FFF2-40B4-BE49-F238E27FC236}">
                    <a16:creationId xmlns:a16="http://schemas.microsoft.com/office/drawing/2014/main" id="{83E7D35E-3D3C-DDE9-F2E4-9B1435988CCC}"/>
                  </a:ext>
                </a:extLst>
              </p:cNvPr>
              <p:cNvCxnSpPr>
                <a:cxnSpLocks/>
              </p:cNvCxnSpPr>
              <p:nvPr/>
            </p:nvCxnSpPr>
            <p:spPr>
              <a:xfrm>
                <a:off x="7850350" y="2782457"/>
                <a:ext cx="0" cy="798687"/>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8FF035E0-06BB-41F7-DB4F-FFCBEC83DD9E}"/>
                  </a:ext>
                </a:extLst>
              </p:cNvPr>
              <p:cNvSpPr txBox="1"/>
              <p:nvPr/>
            </p:nvSpPr>
            <p:spPr>
              <a:xfrm>
                <a:off x="7408957" y="2038142"/>
                <a:ext cx="943457" cy="74671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BIC In-Person Workshop </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April 9-11, </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2025</a:t>
                </a:r>
              </a:p>
            </p:txBody>
          </p:sp>
        </p:grpSp>
        <p:grpSp>
          <p:nvGrpSpPr>
            <p:cNvPr id="52" name="Group 51">
              <a:extLst>
                <a:ext uri="{FF2B5EF4-FFF2-40B4-BE49-F238E27FC236}">
                  <a16:creationId xmlns:a16="http://schemas.microsoft.com/office/drawing/2014/main" id="{2A9070AE-727B-54F7-8CB1-A145961E33D3}"/>
                </a:ext>
              </a:extLst>
            </p:cNvPr>
            <p:cNvGrpSpPr/>
            <p:nvPr/>
          </p:nvGrpSpPr>
          <p:grpSpPr>
            <a:xfrm>
              <a:off x="4553229" y="2286997"/>
              <a:ext cx="943457" cy="1526370"/>
              <a:chOff x="7408957" y="2038142"/>
              <a:chExt cx="943457" cy="1543002"/>
            </a:xfrm>
          </p:grpSpPr>
          <p:cxnSp>
            <p:nvCxnSpPr>
              <p:cNvPr id="55" name="Straight Arrow Connector 54">
                <a:extLst>
                  <a:ext uri="{FF2B5EF4-FFF2-40B4-BE49-F238E27FC236}">
                    <a16:creationId xmlns:a16="http://schemas.microsoft.com/office/drawing/2014/main" id="{C6470837-4A8F-E565-C784-4556B79C5A26}"/>
                  </a:ext>
                </a:extLst>
              </p:cNvPr>
              <p:cNvCxnSpPr>
                <a:cxnSpLocks/>
              </p:cNvCxnSpPr>
              <p:nvPr/>
            </p:nvCxnSpPr>
            <p:spPr>
              <a:xfrm>
                <a:off x="7850350" y="2782457"/>
                <a:ext cx="0" cy="798687"/>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7B04BD7E-F64F-AC0A-CB32-11E99CA1D5E8}"/>
                  </a:ext>
                </a:extLst>
              </p:cNvPr>
              <p:cNvSpPr txBox="1"/>
              <p:nvPr/>
            </p:nvSpPr>
            <p:spPr>
              <a:xfrm>
                <a:off x="7408957" y="2038142"/>
                <a:ext cx="943457" cy="74671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SVT Summer</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050" b="1" i="0" u="none" strike="noStrike" kern="1200" cap="none" spc="0" normalizeH="0" baseline="0" noProof="0" dirty="0" err="1">
                    <a:ln>
                      <a:noFill/>
                    </a:ln>
                    <a:solidFill>
                      <a:srgbClr val="4472C4"/>
                    </a:solidFill>
                    <a:effectLst/>
                    <a:uLnTx/>
                    <a:uFillTx/>
                    <a:latin typeface="Calibri" panose="020F0502020204030204"/>
                    <a:ea typeface="+mn-ea"/>
                    <a:cs typeface="+mn-cs"/>
                  </a:rPr>
                  <a:t>Workfest</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June 9-11, </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2025</a:t>
                </a:r>
              </a:p>
            </p:txBody>
          </p:sp>
        </p:grpSp>
        <p:grpSp>
          <p:nvGrpSpPr>
            <p:cNvPr id="61" name="Group 60">
              <a:extLst>
                <a:ext uri="{FF2B5EF4-FFF2-40B4-BE49-F238E27FC236}">
                  <a16:creationId xmlns:a16="http://schemas.microsoft.com/office/drawing/2014/main" id="{FF27F832-D0C4-550F-3C79-D1C5B7323191}"/>
                </a:ext>
              </a:extLst>
            </p:cNvPr>
            <p:cNvGrpSpPr/>
            <p:nvPr/>
          </p:nvGrpSpPr>
          <p:grpSpPr>
            <a:xfrm>
              <a:off x="3803683" y="3817645"/>
              <a:ext cx="944630" cy="1659804"/>
              <a:chOff x="7518391" y="477818"/>
              <a:chExt cx="944630" cy="1659804"/>
            </a:xfrm>
          </p:grpSpPr>
          <p:cxnSp>
            <p:nvCxnSpPr>
              <p:cNvPr id="62" name="Straight Arrow Connector 61">
                <a:extLst>
                  <a:ext uri="{FF2B5EF4-FFF2-40B4-BE49-F238E27FC236}">
                    <a16:creationId xmlns:a16="http://schemas.microsoft.com/office/drawing/2014/main" id="{A7C7139A-9E96-7ECE-6BD9-D9A891FF1F6C}"/>
                  </a:ext>
                </a:extLst>
              </p:cNvPr>
              <p:cNvCxnSpPr>
                <a:cxnSpLocks/>
                <a:endCxn id="63" idx="0"/>
              </p:cNvCxnSpPr>
              <p:nvPr/>
            </p:nvCxnSpPr>
            <p:spPr>
              <a:xfrm>
                <a:off x="7975835" y="477818"/>
                <a:ext cx="14871" cy="92114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7EC4600A-07E4-13E0-BA4C-D918F0B0E516}"/>
                  </a:ext>
                </a:extLst>
              </p:cNvPr>
              <p:cNvSpPr txBox="1"/>
              <p:nvPr/>
            </p:nvSpPr>
            <p:spPr>
              <a:xfrm>
                <a:off x="7518391" y="1398958"/>
                <a:ext cx="944630" cy="73866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Calorimetry</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Workshop</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June 5-9</a:t>
                </a:r>
                <a:r>
                  <a:rPr kumimoji="0" lang="en-US" sz="1050" b="1" i="0" u="none" strike="noStrike" kern="1200" cap="none" spc="0" normalizeH="0" baseline="30000" noProof="0" dirty="0" err="1">
                    <a:ln>
                      <a:noFill/>
                    </a:ln>
                    <a:solidFill>
                      <a:srgbClr val="4472C4"/>
                    </a:solidFill>
                    <a:effectLst/>
                    <a:uLnTx/>
                    <a:uFillTx/>
                    <a:latin typeface="Calibri" panose="020F0502020204030204"/>
                    <a:ea typeface="+mn-ea"/>
                    <a:cs typeface="+mn-cs"/>
                  </a:rPr>
                  <a:t>th</a:t>
                </a: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 2025</a:t>
                </a:r>
              </a:p>
            </p:txBody>
          </p:sp>
        </p:grpSp>
        <p:grpSp>
          <p:nvGrpSpPr>
            <p:cNvPr id="19" name="Group 18">
              <a:extLst>
                <a:ext uri="{FF2B5EF4-FFF2-40B4-BE49-F238E27FC236}">
                  <a16:creationId xmlns:a16="http://schemas.microsoft.com/office/drawing/2014/main" id="{A430783E-5627-E6D5-6EC5-95B65DBC5B4C}"/>
                </a:ext>
              </a:extLst>
            </p:cNvPr>
            <p:cNvGrpSpPr/>
            <p:nvPr/>
          </p:nvGrpSpPr>
          <p:grpSpPr>
            <a:xfrm>
              <a:off x="6817688" y="1787360"/>
              <a:ext cx="1207099" cy="1995824"/>
              <a:chOff x="1021998" y="2071529"/>
              <a:chExt cx="750973" cy="1674124"/>
            </a:xfrm>
          </p:grpSpPr>
          <p:sp>
            <p:nvSpPr>
              <p:cNvPr id="20" name="TextBox 19">
                <a:extLst>
                  <a:ext uri="{FF2B5EF4-FFF2-40B4-BE49-F238E27FC236}">
                    <a16:creationId xmlns:a16="http://schemas.microsoft.com/office/drawing/2014/main" id="{65B02CA8-B607-1E93-B22B-5D6D446A9FB8}"/>
                  </a:ext>
                </a:extLst>
              </p:cNvPr>
              <p:cNvSpPr txBox="1"/>
              <p:nvPr/>
            </p:nvSpPr>
            <p:spPr>
              <a:xfrm>
                <a:off x="1021998" y="2071529"/>
                <a:ext cx="750973" cy="619601"/>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err="1">
                    <a:ln>
                      <a:noFill/>
                    </a:ln>
                    <a:solidFill>
                      <a:srgbClr val="4472C4"/>
                    </a:solidFill>
                    <a:effectLst/>
                    <a:uLnTx/>
                    <a:uFillTx/>
                    <a:latin typeface="Calibri" panose="020F0502020204030204"/>
                    <a:ea typeface="+mn-ea"/>
                    <a:cs typeface="+mn-cs"/>
                  </a:rPr>
                  <a:t>ePIC</a:t>
                </a: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 Software and </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Computing Review</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Oct 6-7, 2025</a:t>
                </a:r>
              </a:p>
            </p:txBody>
          </p:sp>
          <p:cxnSp>
            <p:nvCxnSpPr>
              <p:cNvPr id="21" name="Straight Connector 20">
                <a:extLst>
                  <a:ext uri="{FF2B5EF4-FFF2-40B4-BE49-F238E27FC236}">
                    <a16:creationId xmlns:a16="http://schemas.microsoft.com/office/drawing/2014/main" id="{008140A9-5213-5160-95F7-DF20AE808FD6}"/>
                  </a:ext>
                </a:extLst>
              </p:cNvPr>
              <p:cNvCxnSpPr>
                <a:cxnSpLocks/>
              </p:cNvCxnSpPr>
              <p:nvPr/>
            </p:nvCxnSpPr>
            <p:spPr>
              <a:xfrm>
                <a:off x="1265105" y="2631729"/>
                <a:ext cx="2698" cy="11139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38" name="Group 1037">
              <a:extLst>
                <a:ext uri="{FF2B5EF4-FFF2-40B4-BE49-F238E27FC236}">
                  <a16:creationId xmlns:a16="http://schemas.microsoft.com/office/drawing/2014/main" id="{20EF6F1A-E797-B609-DF7B-930D2BB3C953}"/>
                </a:ext>
              </a:extLst>
            </p:cNvPr>
            <p:cNvGrpSpPr/>
            <p:nvPr/>
          </p:nvGrpSpPr>
          <p:grpSpPr>
            <a:xfrm>
              <a:off x="9510044" y="3814749"/>
              <a:ext cx="943457" cy="2623243"/>
              <a:chOff x="10121386" y="188877"/>
              <a:chExt cx="943457" cy="2651825"/>
            </a:xfrm>
          </p:grpSpPr>
          <p:cxnSp>
            <p:nvCxnSpPr>
              <p:cNvPr id="1039" name="Straight Arrow Connector 1038">
                <a:extLst>
                  <a:ext uri="{FF2B5EF4-FFF2-40B4-BE49-F238E27FC236}">
                    <a16:creationId xmlns:a16="http://schemas.microsoft.com/office/drawing/2014/main" id="{43B74696-2C0D-69FA-A48B-0BFD031B85AF}"/>
                  </a:ext>
                </a:extLst>
              </p:cNvPr>
              <p:cNvCxnSpPr>
                <a:cxnSpLocks/>
              </p:cNvCxnSpPr>
              <p:nvPr/>
            </p:nvCxnSpPr>
            <p:spPr>
              <a:xfrm>
                <a:off x="10845887" y="188877"/>
                <a:ext cx="0" cy="2123665"/>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040" name="TextBox 1039">
                <a:extLst>
                  <a:ext uri="{FF2B5EF4-FFF2-40B4-BE49-F238E27FC236}">
                    <a16:creationId xmlns:a16="http://schemas.microsoft.com/office/drawing/2014/main" id="{99B498A6-E095-8188-A494-709F39D3EEEF}"/>
                  </a:ext>
                </a:extLst>
              </p:cNvPr>
              <p:cNvSpPr txBox="1"/>
              <p:nvPr/>
            </p:nvSpPr>
            <p:spPr>
              <a:xfrm>
                <a:off x="10121386" y="2257333"/>
                <a:ext cx="943457" cy="58336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SVT </a:t>
                </a:r>
                <a:r>
                  <a:rPr kumimoji="0" lang="en-US" sz="1050" b="1" i="0" u="none" strike="noStrike" kern="1200" cap="none" spc="0" normalizeH="0" baseline="0" noProof="0" dirty="0" err="1">
                    <a:ln>
                      <a:noFill/>
                    </a:ln>
                    <a:solidFill>
                      <a:srgbClr val="4472C4"/>
                    </a:solidFill>
                    <a:effectLst/>
                    <a:uLnTx/>
                    <a:uFillTx/>
                    <a:latin typeface="Calibri" panose="020F0502020204030204"/>
                    <a:ea typeface="+mn-ea"/>
                    <a:cs typeface="+mn-cs"/>
                  </a:rPr>
                  <a:t>Workfest</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Dec 15-19, </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2025</a:t>
                </a:r>
              </a:p>
            </p:txBody>
          </p:sp>
        </p:grpSp>
      </p:grpSp>
      <p:grpSp>
        <p:nvGrpSpPr>
          <p:cNvPr id="1129" name="Group 1128">
            <a:extLst>
              <a:ext uri="{FF2B5EF4-FFF2-40B4-BE49-F238E27FC236}">
                <a16:creationId xmlns:a16="http://schemas.microsoft.com/office/drawing/2014/main" id="{D5B22BE1-38E6-0B63-1315-6E7652881A2E}"/>
              </a:ext>
            </a:extLst>
          </p:cNvPr>
          <p:cNvGrpSpPr/>
          <p:nvPr/>
        </p:nvGrpSpPr>
        <p:grpSpPr>
          <a:xfrm>
            <a:off x="4216857" y="3829634"/>
            <a:ext cx="859902" cy="2967541"/>
            <a:chOff x="971130" y="3076186"/>
            <a:chExt cx="859902" cy="2589854"/>
          </a:xfrm>
        </p:grpSpPr>
        <p:sp>
          <p:nvSpPr>
            <p:cNvPr id="59" name="TextBox 58">
              <a:extLst>
                <a:ext uri="{FF2B5EF4-FFF2-40B4-BE49-F238E27FC236}">
                  <a16:creationId xmlns:a16="http://schemas.microsoft.com/office/drawing/2014/main" id="{55EF9008-DFE5-A24A-B259-359E0B4CCAA3}"/>
                </a:ext>
              </a:extLst>
            </p:cNvPr>
            <p:cNvSpPr txBox="1"/>
            <p:nvPr/>
          </p:nvSpPr>
          <p:spPr>
            <a:xfrm>
              <a:off x="971130" y="4896599"/>
              <a:ext cx="859902"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5th EIC RRB Meeting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June 5-6</a:t>
              </a:r>
              <a:r>
                <a:rPr kumimoji="0" lang="en-US" sz="11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2025</a:t>
              </a:r>
            </a:p>
          </p:txBody>
        </p:sp>
        <p:cxnSp>
          <p:nvCxnSpPr>
            <p:cNvPr id="1084" name="Straight Connector 1083">
              <a:extLst>
                <a:ext uri="{FF2B5EF4-FFF2-40B4-BE49-F238E27FC236}">
                  <a16:creationId xmlns:a16="http://schemas.microsoft.com/office/drawing/2014/main" id="{F982EE87-43B0-3710-CF0A-99B96737CBCC}"/>
                </a:ext>
              </a:extLst>
            </p:cNvPr>
            <p:cNvCxnSpPr>
              <a:cxnSpLocks/>
            </p:cNvCxnSpPr>
            <p:nvPr/>
          </p:nvCxnSpPr>
          <p:spPr>
            <a:xfrm>
              <a:off x="1537783" y="3076186"/>
              <a:ext cx="0" cy="18204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30" name="Group 1129">
            <a:extLst>
              <a:ext uri="{FF2B5EF4-FFF2-40B4-BE49-F238E27FC236}">
                <a16:creationId xmlns:a16="http://schemas.microsoft.com/office/drawing/2014/main" id="{85EAD17D-D537-C9B9-5611-F910C7F300DB}"/>
              </a:ext>
            </a:extLst>
          </p:cNvPr>
          <p:cNvGrpSpPr/>
          <p:nvPr/>
        </p:nvGrpSpPr>
        <p:grpSpPr>
          <a:xfrm>
            <a:off x="8176663" y="3802545"/>
            <a:ext cx="879956" cy="2540192"/>
            <a:chOff x="8991918" y="3771386"/>
            <a:chExt cx="879956" cy="1977865"/>
          </a:xfrm>
        </p:grpSpPr>
        <p:cxnSp>
          <p:nvCxnSpPr>
            <p:cNvPr id="54" name="Straight Connector 53">
              <a:extLst>
                <a:ext uri="{FF2B5EF4-FFF2-40B4-BE49-F238E27FC236}">
                  <a16:creationId xmlns:a16="http://schemas.microsoft.com/office/drawing/2014/main" id="{636AF918-05F4-1360-F75B-FBD96E47F52B}"/>
                </a:ext>
              </a:extLst>
            </p:cNvPr>
            <p:cNvCxnSpPr>
              <a:cxnSpLocks/>
            </p:cNvCxnSpPr>
            <p:nvPr/>
          </p:nvCxnSpPr>
          <p:spPr>
            <a:xfrm>
              <a:off x="9670682" y="3771386"/>
              <a:ext cx="0" cy="13629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C1E4C629-3185-0040-2F52-B1C76BFC90E8}"/>
                </a:ext>
              </a:extLst>
            </p:cNvPr>
            <p:cNvSpPr txBox="1"/>
            <p:nvPr/>
          </p:nvSpPr>
          <p:spPr>
            <a:xfrm>
              <a:off x="8991918" y="5150142"/>
              <a:ext cx="879956" cy="59910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6th EIC RRB Meeting </a:t>
              </a:r>
              <a:b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Nov. 4-5</a:t>
              </a:r>
              <a:r>
                <a:rPr kumimoji="0" lang="en-US" sz="11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2025</a:t>
              </a:r>
            </a:p>
          </p:txBody>
        </p:sp>
      </p:grpSp>
      <p:grpSp>
        <p:nvGrpSpPr>
          <p:cNvPr id="1052" name="Group 1051">
            <a:extLst>
              <a:ext uri="{FF2B5EF4-FFF2-40B4-BE49-F238E27FC236}">
                <a16:creationId xmlns:a16="http://schemas.microsoft.com/office/drawing/2014/main" id="{666822EB-746C-B0EF-0688-67B5FD1EFE62}"/>
              </a:ext>
            </a:extLst>
          </p:cNvPr>
          <p:cNvGrpSpPr/>
          <p:nvPr/>
        </p:nvGrpSpPr>
        <p:grpSpPr>
          <a:xfrm>
            <a:off x="1345242" y="111260"/>
            <a:ext cx="10511125" cy="6547263"/>
            <a:chOff x="1345242" y="111260"/>
            <a:chExt cx="10511125" cy="6547263"/>
          </a:xfrm>
        </p:grpSpPr>
        <p:grpSp>
          <p:nvGrpSpPr>
            <p:cNvPr id="1098" name="Group 1097">
              <a:extLst>
                <a:ext uri="{FF2B5EF4-FFF2-40B4-BE49-F238E27FC236}">
                  <a16:creationId xmlns:a16="http://schemas.microsoft.com/office/drawing/2014/main" id="{FF9E5F5A-E13C-B67A-7A92-67A2418F5A66}"/>
                </a:ext>
              </a:extLst>
            </p:cNvPr>
            <p:cNvGrpSpPr/>
            <p:nvPr/>
          </p:nvGrpSpPr>
          <p:grpSpPr>
            <a:xfrm>
              <a:off x="4858990" y="3833755"/>
              <a:ext cx="1226631" cy="2006384"/>
              <a:chOff x="3079044" y="3801388"/>
              <a:chExt cx="1226631" cy="2006384"/>
            </a:xfrm>
          </p:grpSpPr>
          <p:sp>
            <p:nvSpPr>
              <p:cNvPr id="1094" name="TextBox 1093">
                <a:extLst>
                  <a:ext uri="{FF2B5EF4-FFF2-40B4-BE49-F238E27FC236}">
                    <a16:creationId xmlns:a16="http://schemas.microsoft.com/office/drawing/2014/main" id="{CDCC5381-0CB3-D2A1-37D1-F97642E724CB}"/>
                  </a:ext>
                </a:extLst>
              </p:cNvPr>
              <p:cNvSpPr txBox="1"/>
              <p:nvPr/>
            </p:nvSpPr>
            <p:spPr>
              <a:xfrm>
                <a:off x="3079044" y="4907526"/>
                <a:ext cx="1226631" cy="90024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FDR: Backward &amp; Forward EM Calorimetry, Barrel &amp; Forward HCAL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July 2025</a:t>
                </a:r>
              </a:p>
            </p:txBody>
          </p:sp>
          <p:cxnSp>
            <p:nvCxnSpPr>
              <p:cNvPr id="1095" name="Straight Connector 1094">
                <a:extLst>
                  <a:ext uri="{FF2B5EF4-FFF2-40B4-BE49-F238E27FC236}">
                    <a16:creationId xmlns:a16="http://schemas.microsoft.com/office/drawing/2014/main" id="{469E181D-9E37-F647-0575-E91EA37A0541}"/>
                  </a:ext>
                </a:extLst>
              </p:cNvPr>
              <p:cNvCxnSpPr>
                <a:cxnSpLocks/>
              </p:cNvCxnSpPr>
              <p:nvPr/>
            </p:nvCxnSpPr>
            <p:spPr>
              <a:xfrm>
                <a:off x="3789452" y="3801388"/>
                <a:ext cx="0" cy="11349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34" name="Group 1033">
              <a:extLst>
                <a:ext uri="{FF2B5EF4-FFF2-40B4-BE49-F238E27FC236}">
                  <a16:creationId xmlns:a16="http://schemas.microsoft.com/office/drawing/2014/main" id="{FBE8E766-3453-E9C5-7FC8-AD338A8203A9}"/>
                </a:ext>
              </a:extLst>
            </p:cNvPr>
            <p:cNvGrpSpPr/>
            <p:nvPr/>
          </p:nvGrpSpPr>
          <p:grpSpPr>
            <a:xfrm>
              <a:off x="1345242" y="1418028"/>
              <a:ext cx="1306043" cy="2341959"/>
              <a:chOff x="3490989" y="1467514"/>
              <a:chExt cx="1306043" cy="2341959"/>
            </a:xfrm>
          </p:grpSpPr>
          <p:cxnSp>
            <p:nvCxnSpPr>
              <p:cNvPr id="1035" name="Straight Connector 1034">
                <a:extLst>
                  <a:ext uri="{FF2B5EF4-FFF2-40B4-BE49-F238E27FC236}">
                    <a16:creationId xmlns:a16="http://schemas.microsoft.com/office/drawing/2014/main" id="{A55D02ED-04FB-3E13-C071-9A8014B9DAC0}"/>
                  </a:ext>
                </a:extLst>
              </p:cNvPr>
              <p:cNvCxnSpPr>
                <a:cxnSpLocks/>
              </p:cNvCxnSpPr>
              <p:nvPr/>
            </p:nvCxnSpPr>
            <p:spPr>
              <a:xfrm>
                <a:off x="4061592" y="2253882"/>
                <a:ext cx="0" cy="15555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36" name="TextBox 1035">
                <a:extLst>
                  <a:ext uri="{FF2B5EF4-FFF2-40B4-BE49-F238E27FC236}">
                    <a16:creationId xmlns:a16="http://schemas.microsoft.com/office/drawing/2014/main" id="{F1F52E58-220B-1D1C-9D0A-A7654604A113}"/>
                  </a:ext>
                </a:extLst>
              </p:cNvPr>
              <p:cNvSpPr txBox="1"/>
              <p:nvPr/>
            </p:nvSpPr>
            <p:spPr>
              <a:xfrm>
                <a:off x="3490989" y="1467514"/>
                <a:ext cx="1306043" cy="73866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PDR2: Cerenkov PID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April 1-2,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FDR: BABAR DIRC Bar Refurbishment</a:t>
                </a:r>
              </a:p>
            </p:txBody>
          </p:sp>
        </p:grpSp>
        <p:grpSp>
          <p:nvGrpSpPr>
            <p:cNvPr id="1027" name="Group 1026">
              <a:extLst>
                <a:ext uri="{FF2B5EF4-FFF2-40B4-BE49-F238E27FC236}">
                  <a16:creationId xmlns:a16="http://schemas.microsoft.com/office/drawing/2014/main" id="{80191080-32B9-4041-109E-B57E40DE1FEA}"/>
                </a:ext>
              </a:extLst>
            </p:cNvPr>
            <p:cNvGrpSpPr/>
            <p:nvPr/>
          </p:nvGrpSpPr>
          <p:grpSpPr>
            <a:xfrm>
              <a:off x="4905491" y="1266879"/>
              <a:ext cx="1007114" cy="2520249"/>
              <a:chOff x="3735584" y="2097600"/>
              <a:chExt cx="1007114" cy="3013185"/>
            </a:xfrm>
          </p:grpSpPr>
          <p:cxnSp>
            <p:nvCxnSpPr>
              <p:cNvPr id="1030" name="Straight Connector 1029">
                <a:extLst>
                  <a:ext uri="{FF2B5EF4-FFF2-40B4-BE49-F238E27FC236}">
                    <a16:creationId xmlns:a16="http://schemas.microsoft.com/office/drawing/2014/main" id="{BFDC8A9E-1A7C-715F-2653-73CA99CF5C83}"/>
                  </a:ext>
                </a:extLst>
              </p:cNvPr>
              <p:cNvCxnSpPr>
                <a:cxnSpLocks/>
              </p:cNvCxnSpPr>
              <p:nvPr/>
            </p:nvCxnSpPr>
            <p:spPr>
              <a:xfrm>
                <a:off x="4200843" y="3225098"/>
                <a:ext cx="15045" cy="18856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29" name="TextBox 1028">
                <a:extLst>
                  <a:ext uri="{FF2B5EF4-FFF2-40B4-BE49-F238E27FC236}">
                    <a16:creationId xmlns:a16="http://schemas.microsoft.com/office/drawing/2014/main" id="{5CC3C030-1F63-2A96-6523-FAE7E7E179C7}"/>
                  </a:ext>
                </a:extLst>
              </p:cNvPr>
              <p:cNvSpPr txBox="1"/>
              <p:nvPr/>
            </p:nvSpPr>
            <p:spPr>
              <a:xfrm>
                <a:off x="3735584" y="2097600"/>
                <a:ext cx="1007114" cy="10763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10th Detector Advisory Committee</a:t>
                </a:r>
                <a:b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June 11-13</a:t>
                </a:r>
                <a:r>
                  <a:rPr kumimoji="0" lang="en-US" sz="105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2025 </a:t>
                </a:r>
              </a:p>
            </p:txBody>
          </p:sp>
        </p:grpSp>
        <p:grpSp>
          <p:nvGrpSpPr>
            <p:cNvPr id="1065" name="Group 1064">
              <a:extLst>
                <a:ext uri="{FF2B5EF4-FFF2-40B4-BE49-F238E27FC236}">
                  <a16:creationId xmlns:a16="http://schemas.microsoft.com/office/drawing/2014/main" id="{8353EB94-74CF-AC63-B692-6A2BB2787001}"/>
                </a:ext>
              </a:extLst>
            </p:cNvPr>
            <p:cNvGrpSpPr/>
            <p:nvPr/>
          </p:nvGrpSpPr>
          <p:grpSpPr>
            <a:xfrm>
              <a:off x="7674188" y="1302636"/>
              <a:ext cx="1349041" cy="2505745"/>
              <a:chOff x="6554163" y="1289871"/>
              <a:chExt cx="1349041" cy="2505745"/>
            </a:xfrm>
          </p:grpSpPr>
          <p:cxnSp>
            <p:nvCxnSpPr>
              <p:cNvPr id="1068" name="Straight Connector 1067">
                <a:extLst>
                  <a:ext uri="{FF2B5EF4-FFF2-40B4-BE49-F238E27FC236}">
                    <a16:creationId xmlns:a16="http://schemas.microsoft.com/office/drawing/2014/main" id="{EAD9C827-C599-6B11-3BF9-2701380F7A47}"/>
                  </a:ext>
                </a:extLst>
              </p:cNvPr>
              <p:cNvCxnSpPr>
                <a:cxnSpLocks/>
              </p:cNvCxnSpPr>
              <p:nvPr/>
            </p:nvCxnSpPr>
            <p:spPr>
              <a:xfrm>
                <a:off x="6925788" y="1702420"/>
                <a:ext cx="0" cy="2093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66" name="TextBox 1065">
                <a:extLst>
                  <a:ext uri="{FF2B5EF4-FFF2-40B4-BE49-F238E27FC236}">
                    <a16:creationId xmlns:a16="http://schemas.microsoft.com/office/drawing/2014/main" id="{87384E81-DAFE-1795-9851-A6CF96C3C6CC}"/>
                  </a:ext>
                </a:extLst>
              </p:cNvPr>
              <p:cNvSpPr txBox="1"/>
              <p:nvPr/>
            </p:nvSpPr>
            <p:spPr>
              <a:xfrm>
                <a:off x="6554163" y="1289871"/>
                <a:ext cx="1349041" cy="41549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PDR: HC</a:t>
                </a:r>
                <a:r>
                  <a:rPr kumimoji="0" lang="en-US" sz="1050" b="0" i="0" u="none" strike="noStrike" kern="1200" cap="none" spc="0" normalizeH="0" baseline="0" noProof="0" dirty="0" err="1">
                    <a:ln>
                      <a:noFill/>
                    </a:ln>
                    <a:solidFill>
                      <a:prstClr val="black"/>
                    </a:solidFill>
                    <a:effectLst/>
                    <a:uLnTx/>
                    <a:uFillTx/>
                    <a:latin typeface="Calibri" panose="020F0502020204030204"/>
                    <a:ea typeface="+mn-ea"/>
                    <a:cs typeface="+mn-cs"/>
                  </a:rPr>
                  <a:t>als</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050" b="0" i="0" u="none" strike="noStrike" kern="1200" cap="none" spc="0" normalizeH="0" baseline="0" noProof="0" dirty="0" err="1">
                    <a:ln>
                      <a:noFill/>
                    </a:ln>
                    <a:solidFill>
                      <a:prstClr val="black"/>
                    </a:solidFill>
                    <a:effectLst/>
                    <a:uLnTx/>
                    <a:uFillTx/>
                    <a:latin typeface="Calibri" panose="020F0502020204030204"/>
                    <a:ea typeface="+mn-ea"/>
                    <a:cs typeface="+mn-cs"/>
                  </a:rPr>
                  <a:t>fwd</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050" b="0" i="0" u="none" strike="noStrike" kern="1200" cap="none" spc="0" normalizeH="0" baseline="0" noProof="0" dirty="0" err="1">
                    <a:ln>
                      <a:noFill/>
                    </a:ln>
                    <a:solidFill>
                      <a:prstClr val="black"/>
                    </a:solidFill>
                    <a:effectLst/>
                    <a:uLnTx/>
                    <a:uFillTx/>
                    <a:latin typeface="Calibri" panose="020F0502020204030204"/>
                    <a:ea typeface="+mn-ea"/>
                    <a:cs typeface="+mn-cs"/>
                  </a:rPr>
                  <a:t>ECal</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Oct. 30-31, 2025</a:t>
                </a:r>
              </a:p>
            </p:txBody>
          </p:sp>
        </p:grpSp>
        <p:grpSp>
          <p:nvGrpSpPr>
            <p:cNvPr id="1078" name="Group 1077">
              <a:extLst>
                <a:ext uri="{FF2B5EF4-FFF2-40B4-BE49-F238E27FC236}">
                  <a16:creationId xmlns:a16="http://schemas.microsoft.com/office/drawing/2014/main" id="{0070B11E-403E-7083-FA94-FC07495B41FF}"/>
                </a:ext>
              </a:extLst>
            </p:cNvPr>
            <p:cNvGrpSpPr/>
            <p:nvPr/>
          </p:nvGrpSpPr>
          <p:grpSpPr>
            <a:xfrm>
              <a:off x="9084898" y="3820329"/>
              <a:ext cx="1048881" cy="1482388"/>
              <a:chOff x="2553955" y="2934567"/>
              <a:chExt cx="1048881" cy="1011380"/>
            </a:xfrm>
          </p:grpSpPr>
          <p:cxnSp>
            <p:nvCxnSpPr>
              <p:cNvPr id="1079" name="Straight Connector 1078">
                <a:extLst>
                  <a:ext uri="{FF2B5EF4-FFF2-40B4-BE49-F238E27FC236}">
                    <a16:creationId xmlns:a16="http://schemas.microsoft.com/office/drawing/2014/main" id="{B2C24C02-30B2-A55F-03F5-B2B317A874BD}"/>
                  </a:ext>
                </a:extLst>
              </p:cNvPr>
              <p:cNvCxnSpPr>
                <a:cxnSpLocks/>
              </p:cNvCxnSpPr>
              <p:nvPr/>
            </p:nvCxnSpPr>
            <p:spPr>
              <a:xfrm>
                <a:off x="3487631" y="2934567"/>
                <a:ext cx="0" cy="3324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81" name="TextBox 1080">
                <a:extLst>
                  <a:ext uri="{FF2B5EF4-FFF2-40B4-BE49-F238E27FC236}">
                    <a16:creationId xmlns:a16="http://schemas.microsoft.com/office/drawing/2014/main" id="{F6C43950-D12C-B95F-A133-3303D776202D}"/>
                  </a:ext>
                </a:extLst>
              </p:cNvPr>
              <p:cNvSpPr txBox="1"/>
              <p:nvPr/>
            </p:nvSpPr>
            <p:spPr>
              <a:xfrm>
                <a:off x="2553955" y="3221499"/>
                <a:ext cx="1048881" cy="72444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PDR: </a:t>
                </a:r>
                <a:r>
                  <a:rPr kumimoji="0" lang="en-US" sz="1050" b="0" i="0" u="none" strike="noStrike" kern="1200" cap="none" spc="0" normalizeH="0" baseline="0" noProof="0" dirty="0" err="1">
                    <a:ln>
                      <a:noFill/>
                    </a:ln>
                    <a:solidFill>
                      <a:prstClr val="black"/>
                    </a:solidFill>
                    <a:effectLst/>
                    <a:uLnTx/>
                    <a:uFillTx/>
                    <a:latin typeface="Calibri" panose="020F0502020204030204"/>
                    <a:ea typeface="+mn-ea"/>
                    <a:cs typeface="+mn-cs"/>
                  </a:rPr>
                  <a:t>Integ</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 Installation</a:t>
                </a:r>
                <a:b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(inside and outside GST)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Week of Dec. 8</a:t>
                </a:r>
                <a:r>
                  <a:rPr kumimoji="0" lang="en-US" sz="105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2026</a:t>
                </a:r>
              </a:p>
            </p:txBody>
          </p:sp>
        </p:grpSp>
        <p:grpSp>
          <p:nvGrpSpPr>
            <p:cNvPr id="1100" name="Group 1099">
              <a:extLst>
                <a:ext uri="{FF2B5EF4-FFF2-40B4-BE49-F238E27FC236}">
                  <a16:creationId xmlns:a16="http://schemas.microsoft.com/office/drawing/2014/main" id="{755C75AE-A62C-2ED9-1B7B-E9D0FCA59CCC}"/>
                </a:ext>
              </a:extLst>
            </p:cNvPr>
            <p:cNvGrpSpPr/>
            <p:nvPr/>
          </p:nvGrpSpPr>
          <p:grpSpPr>
            <a:xfrm>
              <a:off x="2450230" y="3812358"/>
              <a:ext cx="1178610" cy="2846165"/>
              <a:chOff x="3658177" y="3225098"/>
              <a:chExt cx="1178610" cy="3402849"/>
            </a:xfrm>
          </p:grpSpPr>
          <p:sp>
            <p:nvSpPr>
              <p:cNvPr id="1104" name="TextBox 1103">
                <a:extLst>
                  <a:ext uri="{FF2B5EF4-FFF2-40B4-BE49-F238E27FC236}">
                    <a16:creationId xmlns:a16="http://schemas.microsoft.com/office/drawing/2014/main" id="{65451B28-2606-6261-FA7B-39F9D42C9143}"/>
                  </a:ext>
                </a:extLst>
              </p:cNvPr>
              <p:cNvSpPr txBox="1"/>
              <p:nvPr/>
            </p:nvSpPr>
            <p:spPr>
              <a:xfrm>
                <a:off x="3658177" y="5937994"/>
                <a:ext cx="1178610" cy="6899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Detector R&amp;D Day (</a:t>
                </a:r>
                <a:r>
                  <a:rPr kumimoji="0" lang="en-US" sz="1050" b="0" i="0" u="none" strike="noStrike" kern="1200" cap="none" spc="0" normalizeH="0" baseline="0" noProof="0" dirty="0" err="1">
                    <a:ln>
                      <a:noFill/>
                    </a:ln>
                    <a:solidFill>
                      <a:prstClr val="black"/>
                    </a:solidFill>
                    <a:effectLst/>
                    <a:uLnTx/>
                    <a:uFillTx/>
                    <a:latin typeface="Calibri" panose="020F0502020204030204"/>
                    <a:ea typeface="+mn-ea"/>
                    <a:cs typeface="+mn-cs"/>
                  </a:rPr>
                  <a:t>ePIC</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/Project)</a:t>
                </a:r>
                <a:b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16-17</a:t>
                </a:r>
                <a:r>
                  <a:rPr kumimoji="0" lang="en-US" sz="105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April 2025 </a:t>
                </a:r>
              </a:p>
            </p:txBody>
          </p:sp>
          <p:cxnSp>
            <p:nvCxnSpPr>
              <p:cNvPr id="1105" name="Straight Connector 1104">
                <a:extLst>
                  <a:ext uri="{FF2B5EF4-FFF2-40B4-BE49-F238E27FC236}">
                    <a16:creationId xmlns:a16="http://schemas.microsoft.com/office/drawing/2014/main" id="{ECBFA884-C239-EC8A-C08C-30972012313E}"/>
                  </a:ext>
                </a:extLst>
              </p:cNvPr>
              <p:cNvCxnSpPr>
                <a:cxnSpLocks/>
              </p:cNvCxnSpPr>
              <p:nvPr/>
            </p:nvCxnSpPr>
            <p:spPr>
              <a:xfrm>
                <a:off x="4200843" y="3225098"/>
                <a:ext cx="3761" cy="26631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50" name="Group 1049">
              <a:extLst>
                <a:ext uri="{FF2B5EF4-FFF2-40B4-BE49-F238E27FC236}">
                  <a16:creationId xmlns:a16="http://schemas.microsoft.com/office/drawing/2014/main" id="{A82E9981-AF5F-8D3D-8892-7AD0A5434CFD}"/>
                </a:ext>
              </a:extLst>
            </p:cNvPr>
            <p:cNvGrpSpPr/>
            <p:nvPr/>
          </p:nvGrpSpPr>
          <p:grpSpPr>
            <a:xfrm>
              <a:off x="8430977" y="2010597"/>
              <a:ext cx="1226631" cy="1782025"/>
              <a:chOff x="8430977" y="2010597"/>
              <a:chExt cx="1226631" cy="1782025"/>
            </a:xfrm>
          </p:grpSpPr>
          <p:cxnSp>
            <p:nvCxnSpPr>
              <p:cNvPr id="27" name="Straight Connector 26">
                <a:extLst>
                  <a:ext uri="{FF2B5EF4-FFF2-40B4-BE49-F238E27FC236}">
                    <a16:creationId xmlns:a16="http://schemas.microsoft.com/office/drawing/2014/main" id="{53541F9D-CFD6-9A62-0F5A-2360BE7130F9}"/>
                  </a:ext>
                </a:extLst>
              </p:cNvPr>
              <p:cNvCxnSpPr>
                <a:cxnSpLocks/>
              </p:cNvCxnSpPr>
              <p:nvPr/>
            </p:nvCxnSpPr>
            <p:spPr>
              <a:xfrm>
                <a:off x="9092347" y="2564516"/>
                <a:ext cx="0" cy="12281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69" name="TextBox 1068">
                <a:extLst>
                  <a:ext uri="{FF2B5EF4-FFF2-40B4-BE49-F238E27FC236}">
                    <a16:creationId xmlns:a16="http://schemas.microsoft.com/office/drawing/2014/main" id="{1F361114-952E-F393-5327-9A4512590CC1}"/>
                  </a:ext>
                </a:extLst>
              </p:cNvPr>
              <p:cNvSpPr txBox="1"/>
              <p:nvPr/>
            </p:nvSpPr>
            <p:spPr>
              <a:xfrm>
                <a:off x="8430977" y="2010597"/>
                <a:ext cx="1226631" cy="57708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PDR: Magnet/</a:t>
                </a:r>
                <a:r>
                  <a:rPr kumimoji="0" lang="en-US" sz="1050" b="0" i="0" u="none" strike="noStrike" kern="1200" cap="none" spc="0" normalizeH="0" baseline="0" noProof="0" dirty="0" err="1">
                    <a:ln>
                      <a:noFill/>
                    </a:ln>
                    <a:solidFill>
                      <a:prstClr val="black"/>
                    </a:solidFill>
                    <a:effectLst/>
                    <a:uLnTx/>
                    <a:uFillTx/>
                    <a:latin typeface="Calibri" panose="020F0502020204030204"/>
                    <a:ea typeface="+mn-ea"/>
                    <a:cs typeface="+mn-cs"/>
                  </a:rPr>
                  <a:t>Cryo</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Infrastructure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Nov. 4-5</a:t>
                </a:r>
                <a:r>
                  <a:rPr kumimoji="0" lang="en-US" sz="105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2025</a:t>
                </a:r>
              </a:p>
            </p:txBody>
          </p:sp>
        </p:grpSp>
        <p:grpSp>
          <p:nvGrpSpPr>
            <p:cNvPr id="1033" name="Group 1032">
              <a:extLst>
                <a:ext uri="{FF2B5EF4-FFF2-40B4-BE49-F238E27FC236}">
                  <a16:creationId xmlns:a16="http://schemas.microsoft.com/office/drawing/2014/main" id="{71086C82-8978-B5F1-64E9-F315A8ABA586}"/>
                </a:ext>
              </a:extLst>
            </p:cNvPr>
            <p:cNvGrpSpPr/>
            <p:nvPr/>
          </p:nvGrpSpPr>
          <p:grpSpPr>
            <a:xfrm>
              <a:off x="9569984" y="111260"/>
              <a:ext cx="2286383" cy="2523961"/>
              <a:chOff x="9569984" y="111260"/>
              <a:chExt cx="2286383" cy="2523961"/>
            </a:xfrm>
          </p:grpSpPr>
          <p:sp>
            <p:nvSpPr>
              <p:cNvPr id="1059" name="TextBox 1058">
                <a:extLst>
                  <a:ext uri="{FF2B5EF4-FFF2-40B4-BE49-F238E27FC236}">
                    <a16:creationId xmlns:a16="http://schemas.microsoft.com/office/drawing/2014/main" id="{E3F3AF97-F880-7416-72E6-4958977EDE0C}"/>
                  </a:ext>
                </a:extLst>
              </p:cNvPr>
              <p:cNvSpPr txBox="1"/>
              <p:nvPr/>
            </p:nvSpPr>
            <p:spPr>
              <a:xfrm>
                <a:off x="10629736" y="782841"/>
                <a:ext cx="1226631" cy="73866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PDR2: Si Tracking  Detectors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Week of </a:t>
                </a:r>
                <a:b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Jan 26, 2026</a:t>
                </a:r>
              </a:p>
            </p:txBody>
          </p:sp>
          <p:sp>
            <p:nvSpPr>
              <p:cNvPr id="1060" name="TextBox 1059">
                <a:extLst>
                  <a:ext uri="{FF2B5EF4-FFF2-40B4-BE49-F238E27FC236}">
                    <a16:creationId xmlns:a16="http://schemas.microsoft.com/office/drawing/2014/main" id="{1989055B-2AED-269A-4DD0-F74A309B6B06}"/>
                  </a:ext>
                </a:extLst>
              </p:cNvPr>
              <p:cNvSpPr txBox="1"/>
              <p:nvPr/>
            </p:nvSpPr>
            <p:spPr>
              <a:xfrm>
                <a:off x="10629736" y="1524887"/>
                <a:ext cx="1063675" cy="57708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PDR2: AC-LGAD  Detectors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Dec. 2025</a:t>
                </a:r>
              </a:p>
            </p:txBody>
          </p:sp>
          <p:sp>
            <p:nvSpPr>
              <p:cNvPr id="1076" name="TextBox 1075">
                <a:extLst>
                  <a:ext uri="{FF2B5EF4-FFF2-40B4-BE49-F238E27FC236}">
                    <a16:creationId xmlns:a16="http://schemas.microsoft.com/office/drawing/2014/main" id="{6E22BF83-9FE3-1F93-4E80-BDA767687575}"/>
                  </a:ext>
                </a:extLst>
              </p:cNvPr>
              <p:cNvSpPr txBox="1"/>
              <p:nvPr/>
            </p:nvSpPr>
            <p:spPr>
              <a:xfrm>
                <a:off x="9569984" y="189285"/>
                <a:ext cx="1226631" cy="57708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PDR: DAQ - Slow</a:t>
                </a:r>
                <a:b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Controls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Spring 2026</a:t>
                </a:r>
              </a:p>
            </p:txBody>
          </p:sp>
          <p:sp>
            <p:nvSpPr>
              <p:cNvPr id="1085" name="TextBox 1084">
                <a:extLst>
                  <a:ext uri="{FF2B5EF4-FFF2-40B4-BE49-F238E27FC236}">
                    <a16:creationId xmlns:a16="http://schemas.microsoft.com/office/drawing/2014/main" id="{0033D5FF-E00E-1626-54AB-7AF401DCDE82}"/>
                  </a:ext>
                </a:extLst>
              </p:cNvPr>
              <p:cNvSpPr txBox="1"/>
              <p:nvPr/>
            </p:nvSpPr>
            <p:spPr>
              <a:xfrm>
                <a:off x="9569984" y="809386"/>
                <a:ext cx="1059752" cy="73866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PDR3:  IR </a:t>
                </a:r>
                <a:r>
                  <a:rPr kumimoji="0" lang="en-US" sz="1050" b="0" i="0" u="none" strike="noStrike" kern="1200" cap="none" spc="0" normalizeH="0" baseline="0" noProof="0" dirty="0" err="1">
                    <a:ln>
                      <a:noFill/>
                    </a:ln>
                    <a:solidFill>
                      <a:prstClr val="black"/>
                    </a:solidFill>
                    <a:effectLst/>
                    <a:uLnTx/>
                    <a:uFillTx/>
                    <a:latin typeface="Calibri" panose="020F0502020204030204"/>
                    <a:ea typeface="+mn-ea"/>
                    <a:cs typeface="+mn-cs"/>
                  </a:rPr>
                  <a:t>Integ</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b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&amp; Aux. Det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March/April 2026</a:t>
                </a:r>
              </a:p>
            </p:txBody>
          </p:sp>
          <p:sp>
            <p:nvSpPr>
              <p:cNvPr id="1089" name="TextBox 1088">
                <a:extLst>
                  <a:ext uri="{FF2B5EF4-FFF2-40B4-BE49-F238E27FC236}">
                    <a16:creationId xmlns:a16="http://schemas.microsoft.com/office/drawing/2014/main" id="{21F3360B-F23F-2584-9933-9248AEE53B10}"/>
                  </a:ext>
                </a:extLst>
              </p:cNvPr>
              <p:cNvSpPr txBox="1"/>
              <p:nvPr/>
            </p:nvSpPr>
            <p:spPr>
              <a:xfrm>
                <a:off x="10629736" y="197677"/>
                <a:ext cx="1226631" cy="57708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PDR2: Polarimetry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Week of </a:t>
                </a:r>
                <a:b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Feb 18-19, 2026</a:t>
                </a:r>
              </a:p>
            </p:txBody>
          </p:sp>
          <p:sp>
            <p:nvSpPr>
              <p:cNvPr id="1058" name="TextBox 1057">
                <a:extLst>
                  <a:ext uri="{FF2B5EF4-FFF2-40B4-BE49-F238E27FC236}">
                    <a16:creationId xmlns:a16="http://schemas.microsoft.com/office/drawing/2014/main" id="{1873D8A7-B6F2-7210-9276-F3AE0F4358F8}"/>
                  </a:ext>
                </a:extLst>
              </p:cNvPr>
              <p:cNvSpPr txBox="1"/>
              <p:nvPr/>
            </p:nvSpPr>
            <p:spPr>
              <a:xfrm>
                <a:off x="9584528" y="1491969"/>
                <a:ext cx="1048881" cy="57708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PDR2: MPGD Detectors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Dec 2025</a:t>
                </a:r>
              </a:p>
            </p:txBody>
          </p:sp>
          <p:sp>
            <p:nvSpPr>
              <p:cNvPr id="15" name="TextBox 14">
                <a:extLst>
                  <a:ext uri="{FF2B5EF4-FFF2-40B4-BE49-F238E27FC236}">
                    <a16:creationId xmlns:a16="http://schemas.microsoft.com/office/drawing/2014/main" id="{033F3EE7-B8AC-C52D-B3A6-E1E84784EBB2}"/>
                  </a:ext>
                </a:extLst>
              </p:cNvPr>
              <p:cNvSpPr txBox="1"/>
              <p:nvPr/>
            </p:nvSpPr>
            <p:spPr>
              <a:xfrm>
                <a:off x="9603243" y="2031884"/>
                <a:ext cx="1048881" cy="57708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FDR: Backward</a:t>
                </a:r>
                <a:b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EM Calorimetry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Feb 2026</a:t>
                </a:r>
              </a:p>
            </p:txBody>
          </p:sp>
          <p:sp>
            <p:nvSpPr>
              <p:cNvPr id="1032" name="Rectangle 1031">
                <a:extLst>
                  <a:ext uri="{FF2B5EF4-FFF2-40B4-BE49-F238E27FC236}">
                    <a16:creationId xmlns:a16="http://schemas.microsoft.com/office/drawing/2014/main" id="{208DE030-C578-A941-0428-7702F78D7B09}"/>
                  </a:ext>
                </a:extLst>
              </p:cNvPr>
              <p:cNvSpPr/>
              <p:nvPr/>
            </p:nvSpPr>
            <p:spPr>
              <a:xfrm>
                <a:off x="9603243" y="111260"/>
                <a:ext cx="2209709" cy="252396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48" name="Group 1047">
              <a:extLst>
                <a:ext uri="{FF2B5EF4-FFF2-40B4-BE49-F238E27FC236}">
                  <a16:creationId xmlns:a16="http://schemas.microsoft.com/office/drawing/2014/main" id="{323F4647-5861-6EF7-B87B-58ABF702E049}"/>
                </a:ext>
              </a:extLst>
            </p:cNvPr>
            <p:cNvGrpSpPr/>
            <p:nvPr/>
          </p:nvGrpSpPr>
          <p:grpSpPr>
            <a:xfrm>
              <a:off x="6819182" y="3843726"/>
              <a:ext cx="1226631" cy="1592419"/>
              <a:chOff x="6819182" y="3843726"/>
              <a:chExt cx="1226631" cy="1592419"/>
            </a:xfrm>
          </p:grpSpPr>
          <p:sp>
            <p:nvSpPr>
              <p:cNvPr id="1061" name="TextBox 1060">
                <a:extLst>
                  <a:ext uri="{FF2B5EF4-FFF2-40B4-BE49-F238E27FC236}">
                    <a16:creationId xmlns:a16="http://schemas.microsoft.com/office/drawing/2014/main" id="{09A940AA-5FA1-DA03-9ED3-483405FD0722}"/>
                  </a:ext>
                </a:extLst>
              </p:cNvPr>
              <p:cNvSpPr txBox="1"/>
              <p:nvPr/>
            </p:nvSpPr>
            <p:spPr>
              <a:xfrm>
                <a:off x="6819182" y="4697481"/>
                <a:ext cx="1226631" cy="73866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PDR3: Barrel </a:t>
                </a:r>
                <a:r>
                  <a:rPr kumimoji="0" lang="en-US" sz="1050" b="0" i="0" u="none" strike="noStrike" kern="1200" cap="none" spc="0" normalizeH="0" baseline="0" noProof="0" dirty="0" err="1">
                    <a:ln>
                      <a:noFill/>
                    </a:ln>
                    <a:solidFill>
                      <a:prstClr val="black"/>
                    </a:solidFill>
                    <a:effectLst/>
                    <a:uLnTx/>
                    <a:uFillTx/>
                    <a:latin typeface="Calibri" panose="020F0502020204030204"/>
                    <a:ea typeface="+mn-ea"/>
                    <a:cs typeface="+mn-cs"/>
                  </a:rPr>
                  <a:t>EMCal</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Sept. 17-18</a:t>
                </a:r>
                <a:r>
                  <a:rPr kumimoji="0" lang="en-US" sz="1050" b="0" i="0" u="none" strike="noStrike" kern="1200" cap="none" spc="0" normalizeH="0" baseline="30000" noProof="0" dirty="0">
                    <a:ln>
                      <a:noFill/>
                    </a:ln>
                    <a:solidFill>
                      <a:prstClr val="black"/>
                    </a:solidFill>
                    <a:effectLst/>
                    <a:uLnTx/>
                    <a:uFillTx/>
                    <a:latin typeface="Calibri" panose="020F0502020204030204"/>
                    <a:ea typeface="+mn-ea"/>
                    <a:cs typeface="+mn-cs"/>
                  </a:rPr>
                  <a:t>th</a:t>
                </a:r>
                <a:b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2025</a:t>
                </a:r>
              </a:p>
            </p:txBody>
          </p:sp>
          <p:cxnSp>
            <p:nvCxnSpPr>
              <p:cNvPr id="1073" name="Straight Connector 1072">
                <a:extLst>
                  <a:ext uri="{FF2B5EF4-FFF2-40B4-BE49-F238E27FC236}">
                    <a16:creationId xmlns:a16="http://schemas.microsoft.com/office/drawing/2014/main" id="{CEB7FE3A-7098-F235-1C9D-0DEE025AE483}"/>
                  </a:ext>
                </a:extLst>
              </p:cNvPr>
              <p:cNvCxnSpPr>
                <a:cxnSpLocks/>
              </p:cNvCxnSpPr>
              <p:nvPr/>
            </p:nvCxnSpPr>
            <p:spPr>
              <a:xfrm>
                <a:off x="7101132" y="3843726"/>
                <a:ext cx="0" cy="7930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49" name="Group 1048">
              <a:extLst>
                <a:ext uri="{FF2B5EF4-FFF2-40B4-BE49-F238E27FC236}">
                  <a16:creationId xmlns:a16="http://schemas.microsoft.com/office/drawing/2014/main" id="{3339B5E5-A307-9434-2C54-300A8F73C549}"/>
                </a:ext>
              </a:extLst>
            </p:cNvPr>
            <p:cNvGrpSpPr/>
            <p:nvPr/>
          </p:nvGrpSpPr>
          <p:grpSpPr>
            <a:xfrm>
              <a:off x="5973211" y="2456264"/>
              <a:ext cx="1226631" cy="1312756"/>
              <a:chOff x="5973211" y="2456264"/>
              <a:chExt cx="1226631" cy="1312756"/>
            </a:xfrm>
          </p:grpSpPr>
          <p:cxnSp>
            <p:nvCxnSpPr>
              <p:cNvPr id="1062" name="Straight Connector 1061">
                <a:extLst>
                  <a:ext uri="{FF2B5EF4-FFF2-40B4-BE49-F238E27FC236}">
                    <a16:creationId xmlns:a16="http://schemas.microsoft.com/office/drawing/2014/main" id="{B573FB0B-EC8F-2BBC-1DB5-B2A0CF8D606A}"/>
                  </a:ext>
                </a:extLst>
              </p:cNvPr>
              <p:cNvCxnSpPr>
                <a:cxnSpLocks/>
              </p:cNvCxnSpPr>
              <p:nvPr/>
            </p:nvCxnSpPr>
            <p:spPr>
              <a:xfrm>
                <a:off x="6461579" y="2838148"/>
                <a:ext cx="0" cy="9308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72" name="TextBox 1071">
                <a:extLst>
                  <a:ext uri="{FF2B5EF4-FFF2-40B4-BE49-F238E27FC236}">
                    <a16:creationId xmlns:a16="http://schemas.microsoft.com/office/drawing/2014/main" id="{35FB91D3-93D1-4A79-AC03-C7C01383CDAE}"/>
                  </a:ext>
                </a:extLst>
              </p:cNvPr>
              <p:cNvSpPr txBox="1"/>
              <p:nvPr/>
            </p:nvSpPr>
            <p:spPr>
              <a:xfrm>
                <a:off x="5973211" y="2456264"/>
                <a:ext cx="1226631" cy="41549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PDR3: Elec./DAQ</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Sept. 3-4</a:t>
                </a:r>
                <a:r>
                  <a:rPr kumimoji="0" lang="en-US" sz="105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2025</a:t>
                </a:r>
              </a:p>
            </p:txBody>
          </p:sp>
        </p:grpSp>
      </p:grpSp>
      <p:sp>
        <p:nvSpPr>
          <p:cNvPr id="1051" name="Slide Number Placeholder 1050">
            <a:extLst>
              <a:ext uri="{FF2B5EF4-FFF2-40B4-BE49-F238E27FC236}">
                <a16:creationId xmlns:a16="http://schemas.microsoft.com/office/drawing/2014/main" id="{455735F9-08C9-75E2-DA4B-AB9E691BFC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8949A8-7CCD-4D90-AA9A-1451BFC6FB3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1126" name="Group 1125">
            <a:extLst>
              <a:ext uri="{FF2B5EF4-FFF2-40B4-BE49-F238E27FC236}">
                <a16:creationId xmlns:a16="http://schemas.microsoft.com/office/drawing/2014/main" id="{5A33CBBE-49C2-1703-DBFD-D07A5E1CC106}"/>
              </a:ext>
            </a:extLst>
          </p:cNvPr>
          <p:cNvGrpSpPr/>
          <p:nvPr/>
        </p:nvGrpSpPr>
        <p:grpSpPr>
          <a:xfrm>
            <a:off x="5354882" y="3814749"/>
            <a:ext cx="1337187" cy="694327"/>
            <a:chOff x="4323757" y="4318293"/>
            <a:chExt cx="1337187" cy="694327"/>
          </a:xfrm>
        </p:grpSpPr>
        <p:sp>
          <p:nvSpPr>
            <p:cNvPr id="35" name="TextBox 34">
              <a:extLst>
                <a:ext uri="{FF2B5EF4-FFF2-40B4-BE49-F238E27FC236}">
                  <a16:creationId xmlns:a16="http://schemas.microsoft.com/office/drawing/2014/main" id="{321EE819-0FF0-9036-0C8D-F93D9E5D21B8}"/>
                </a:ext>
              </a:extLst>
            </p:cNvPr>
            <p:cNvSpPr txBox="1"/>
            <p:nvPr/>
          </p:nvSpPr>
          <p:spPr>
            <a:xfrm>
              <a:off x="4323757" y="4489400"/>
              <a:ext cx="1337187" cy="523220"/>
            </a:xfrm>
            <a:prstGeom prst="rect">
              <a:avLst/>
            </a:prstGeom>
            <a:solidFill>
              <a:schemeClr val="bg1"/>
            </a:solidFill>
            <a:ln>
              <a:solidFill>
                <a:schemeClr val="accent1">
                  <a:shade val="1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solidFill>
                  <a:effectLst/>
                  <a:uLnTx/>
                  <a:uFillTx/>
                  <a:latin typeface="Calibri" panose="020F0502020204030204"/>
                  <a:ea typeface="+mn-ea"/>
                  <a:cs typeface="+mn-cs"/>
                </a:rPr>
                <a:t>Jefferson Lab. July 14-18</a:t>
              </a:r>
            </a:p>
          </p:txBody>
        </p:sp>
        <p:cxnSp>
          <p:nvCxnSpPr>
            <p:cNvPr id="44" name="Straight Connector 43">
              <a:extLst>
                <a:ext uri="{FF2B5EF4-FFF2-40B4-BE49-F238E27FC236}">
                  <a16:creationId xmlns:a16="http://schemas.microsoft.com/office/drawing/2014/main" id="{7BFF325E-EDCA-FD01-8C5B-F473AED78D4C}"/>
                </a:ext>
              </a:extLst>
            </p:cNvPr>
            <p:cNvCxnSpPr>
              <a:cxnSpLocks/>
            </p:cNvCxnSpPr>
            <p:nvPr/>
          </p:nvCxnSpPr>
          <p:spPr>
            <a:xfrm>
              <a:off x="4978442" y="4318293"/>
              <a:ext cx="0" cy="171107"/>
            </a:xfrm>
            <a:prstGeom prst="line">
              <a:avLst/>
            </a:prstGeom>
          </p:spPr>
          <p:style>
            <a:lnRef idx="1">
              <a:schemeClr val="dk1"/>
            </a:lnRef>
            <a:fillRef idx="0">
              <a:schemeClr val="dk1"/>
            </a:fillRef>
            <a:effectRef idx="0">
              <a:schemeClr val="dk1"/>
            </a:effectRef>
            <a:fontRef idx="minor">
              <a:schemeClr val="tx1"/>
            </a:fontRef>
          </p:style>
        </p:cxnSp>
      </p:grpSp>
      <p:pic>
        <p:nvPicPr>
          <p:cNvPr id="32" name="Picture 31" descr="A picture containing logo&#10;&#10;AI-generated content may be incorrect.">
            <a:extLst>
              <a:ext uri="{FF2B5EF4-FFF2-40B4-BE49-F238E27FC236}">
                <a16:creationId xmlns:a16="http://schemas.microsoft.com/office/drawing/2014/main" id="{3496CADD-4493-6409-F461-26C09AC2FABD}"/>
              </a:ext>
            </a:extLst>
          </p:cNvPr>
          <p:cNvPicPr>
            <a:picLocks noChangeAspect="1"/>
          </p:cNvPicPr>
          <p:nvPr/>
        </p:nvPicPr>
        <p:blipFill>
          <a:blip r:embed="rId6"/>
          <a:stretch>
            <a:fillRect/>
          </a:stretch>
        </p:blipFill>
        <p:spPr>
          <a:xfrm>
            <a:off x="5934232" y="4502067"/>
            <a:ext cx="786377" cy="674037"/>
          </a:xfrm>
          <a:prstGeom prst="rect">
            <a:avLst/>
          </a:prstGeom>
          <a:ln>
            <a:solidFill>
              <a:schemeClr val="tx1"/>
            </a:solidFill>
          </a:ln>
        </p:spPr>
      </p:pic>
    </p:spTree>
    <p:extLst>
      <p:ext uri="{BB962C8B-B14F-4D97-AF65-F5344CB8AC3E}">
        <p14:creationId xmlns:p14="http://schemas.microsoft.com/office/powerpoint/2010/main" val="163187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7C03B-9DCF-C1B1-B812-B026198A4AF8}"/>
              </a:ext>
            </a:extLst>
          </p:cNvPr>
          <p:cNvSpPr>
            <a:spLocks noGrp="1"/>
          </p:cNvSpPr>
          <p:nvPr>
            <p:ph type="title"/>
          </p:nvPr>
        </p:nvSpPr>
        <p:spPr/>
        <p:txBody>
          <a:bodyPr/>
          <a:lstStyle/>
          <a:p>
            <a:r>
              <a:rPr lang="en-US" b="1" dirty="0">
                <a:solidFill>
                  <a:schemeClr val="accent1"/>
                </a:solidFill>
              </a:rPr>
              <a:t>Agenda</a:t>
            </a:r>
          </a:p>
        </p:txBody>
      </p:sp>
      <p:sp>
        <p:nvSpPr>
          <p:cNvPr id="4" name="Date Placeholder 3">
            <a:extLst>
              <a:ext uri="{FF2B5EF4-FFF2-40B4-BE49-F238E27FC236}">
                <a16:creationId xmlns:a16="http://schemas.microsoft.com/office/drawing/2014/main" id="{8594E48F-7579-3026-7256-4BBCC1BBC39F}"/>
              </a:ext>
            </a:extLst>
          </p:cNvPr>
          <p:cNvSpPr>
            <a:spLocks noGrp="1"/>
          </p:cNvSpPr>
          <p:nvPr>
            <p:ph type="dt" sz="half" idx="10"/>
          </p:nvPr>
        </p:nvSpPr>
        <p:spPr/>
        <p:txBody>
          <a:bodyPr/>
          <a:lstStyle/>
          <a:p>
            <a:r>
              <a:rPr lang="en-US"/>
              <a:t>12/5/2025</a:t>
            </a:r>
          </a:p>
        </p:txBody>
      </p:sp>
      <p:sp>
        <p:nvSpPr>
          <p:cNvPr id="5" name="Footer Placeholder 4">
            <a:extLst>
              <a:ext uri="{FF2B5EF4-FFF2-40B4-BE49-F238E27FC236}">
                <a16:creationId xmlns:a16="http://schemas.microsoft.com/office/drawing/2014/main" id="{5768AE5B-44D2-C741-0EFF-6ABBCCA4DB33}"/>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4A21D476-E817-BAD2-E129-D0FCF47DE0BF}"/>
              </a:ext>
            </a:extLst>
          </p:cNvPr>
          <p:cNvSpPr>
            <a:spLocks noGrp="1"/>
          </p:cNvSpPr>
          <p:nvPr>
            <p:ph type="sldNum" sz="quarter" idx="12"/>
          </p:nvPr>
        </p:nvSpPr>
        <p:spPr/>
        <p:txBody>
          <a:bodyPr/>
          <a:lstStyle/>
          <a:p>
            <a:fld id="{588949A8-7CCD-4D90-AA9A-1451BFC6FB3A}" type="slidenum">
              <a:rPr lang="en-US" smtClean="0"/>
              <a:t>3</a:t>
            </a:fld>
            <a:endParaRPr lang="en-US"/>
          </a:p>
        </p:txBody>
      </p:sp>
      <p:sp>
        <p:nvSpPr>
          <p:cNvPr id="9" name="TextBox 8">
            <a:extLst>
              <a:ext uri="{FF2B5EF4-FFF2-40B4-BE49-F238E27FC236}">
                <a16:creationId xmlns:a16="http://schemas.microsoft.com/office/drawing/2014/main" id="{8B3BAD66-C77D-ACB6-FFA7-516E4EC7D5D1}"/>
              </a:ext>
            </a:extLst>
          </p:cNvPr>
          <p:cNvSpPr txBox="1"/>
          <p:nvPr/>
        </p:nvSpPr>
        <p:spPr>
          <a:xfrm>
            <a:off x="479508" y="2505670"/>
            <a:ext cx="2895600" cy="923330"/>
          </a:xfrm>
          <a:prstGeom prst="rect">
            <a:avLst/>
          </a:prstGeom>
          <a:noFill/>
        </p:spPr>
        <p:txBody>
          <a:bodyPr wrap="square" rtlCol="0">
            <a:spAutoFit/>
          </a:bodyPr>
          <a:lstStyle/>
          <a:p>
            <a:r>
              <a:rPr lang="en-US" dirty="0"/>
              <a:t>Some news from the collaboration, TC Office, and PA coordinators</a:t>
            </a:r>
          </a:p>
        </p:txBody>
      </p:sp>
      <p:pic>
        <p:nvPicPr>
          <p:cNvPr id="7" name="Picture 6">
            <a:extLst>
              <a:ext uri="{FF2B5EF4-FFF2-40B4-BE49-F238E27FC236}">
                <a16:creationId xmlns:a16="http://schemas.microsoft.com/office/drawing/2014/main" id="{99E391EC-93E7-5764-421B-7C781EAA38E0}"/>
              </a:ext>
            </a:extLst>
          </p:cNvPr>
          <p:cNvPicPr>
            <a:picLocks noChangeAspect="1"/>
          </p:cNvPicPr>
          <p:nvPr/>
        </p:nvPicPr>
        <p:blipFill>
          <a:blip r:embed="rId2"/>
          <a:stretch>
            <a:fillRect/>
          </a:stretch>
        </p:blipFill>
        <p:spPr>
          <a:xfrm>
            <a:off x="3581400" y="574633"/>
            <a:ext cx="8115159" cy="5488709"/>
          </a:xfrm>
          <a:prstGeom prst="rect">
            <a:avLst/>
          </a:prstGeom>
          <a:ln w="254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58803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F56D-3B7D-0FC8-5AD3-0434AA2B0D5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076EA83-3D98-5B4A-9137-D64E1ACEE2BE}"/>
              </a:ext>
            </a:extLst>
          </p:cNvPr>
          <p:cNvSpPr>
            <a:spLocks noGrp="1"/>
          </p:cNvSpPr>
          <p:nvPr>
            <p:ph type="title"/>
          </p:nvPr>
        </p:nvSpPr>
        <p:spPr/>
        <p:txBody>
          <a:bodyPr/>
          <a:lstStyle/>
          <a:p>
            <a:r>
              <a:rPr lang="en-US" dirty="0"/>
              <a:t>Project Delivery Strategy</a:t>
            </a:r>
          </a:p>
        </p:txBody>
      </p:sp>
      <p:sp>
        <p:nvSpPr>
          <p:cNvPr id="4" name="Content Placeholder 3">
            <a:extLst>
              <a:ext uri="{FF2B5EF4-FFF2-40B4-BE49-F238E27FC236}">
                <a16:creationId xmlns:a16="http://schemas.microsoft.com/office/drawing/2014/main" id="{832062BA-AF19-BFAF-4D83-C3B079A12425}"/>
              </a:ext>
            </a:extLst>
          </p:cNvPr>
          <p:cNvSpPr>
            <a:spLocks noGrp="1"/>
          </p:cNvSpPr>
          <p:nvPr>
            <p:ph idx="1"/>
          </p:nvPr>
        </p:nvSpPr>
        <p:spPr>
          <a:xfrm>
            <a:off x="462578" y="606175"/>
            <a:ext cx="11499925" cy="5336631"/>
          </a:xfrm>
        </p:spPr>
        <p:txBody>
          <a:bodyPr>
            <a:noAutofit/>
          </a:bodyPr>
          <a:lstStyle/>
          <a:p>
            <a:pPr marL="0" indent="0">
              <a:lnSpc>
                <a:spcPct val="115000"/>
              </a:lnSpc>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Deliver the full EIC facility scope using subprojects and the phased implementation of the EIC project scope.  The strategy enables the start of the EIC construction when the first subproject is ready and the start of the EIC science </a:t>
            </a:r>
            <a:r>
              <a:rPr lang="en-US" sz="1800" kern="100" dirty="0">
                <a:latin typeface="Aptos" panose="020B0004020202020204" pitchFamily="34" charset="0"/>
                <a:ea typeface="Aptos" panose="020B0004020202020204" pitchFamily="34" charset="0"/>
                <a:cs typeface="Times New Roman" panose="02020603050405020304" pitchFamily="18" charset="0"/>
              </a:rPr>
              <a:t>program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during collider commissioning, concurrent with the final subproject equipment installation.  Line-Item Construction Project includes the full scope required to meet </a:t>
            </a:r>
            <a:r>
              <a:rPr lang="en-US" sz="1800" kern="100" dirty="0">
                <a:latin typeface="Aptos" panose="020B0004020202020204" pitchFamily="34" charset="0"/>
                <a:ea typeface="Aptos" panose="020B0004020202020204" pitchFamily="34" charset="0"/>
                <a:cs typeface="Times New Roman" panose="02020603050405020304" pitchFamily="18" charset="0"/>
              </a:rPr>
              <a:t>EIC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facility performance requirements.</a:t>
            </a:r>
          </a:p>
        </p:txBody>
      </p:sp>
      <p:graphicFrame>
        <p:nvGraphicFramePr>
          <p:cNvPr id="5" name="Table 4">
            <a:extLst>
              <a:ext uri="{FF2B5EF4-FFF2-40B4-BE49-F238E27FC236}">
                <a16:creationId xmlns:a16="http://schemas.microsoft.com/office/drawing/2014/main" id="{59F93856-7AF2-D1A9-5B5E-4FB1CFBBAF32}"/>
              </a:ext>
            </a:extLst>
          </p:cNvPr>
          <p:cNvGraphicFramePr>
            <a:graphicFrameLocks noGrp="1"/>
          </p:cNvGraphicFramePr>
          <p:nvPr/>
        </p:nvGraphicFramePr>
        <p:xfrm>
          <a:off x="463269" y="2121180"/>
          <a:ext cx="11600078" cy="3997660"/>
        </p:xfrm>
        <a:graphic>
          <a:graphicData uri="http://schemas.openxmlformats.org/drawingml/2006/table">
            <a:tbl>
              <a:tblPr firstRow="1" bandRow="1">
                <a:tableStyleId>{5C22544A-7EE6-4342-B048-85BDC9FD1C3A}</a:tableStyleId>
              </a:tblPr>
              <a:tblGrid>
                <a:gridCol w="1045385">
                  <a:extLst>
                    <a:ext uri="{9D8B030D-6E8A-4147-A177-3AD203B41FA5}">
                      <a16:colId xmlns:a16="http://schemas.microsoft.com/office/drawing/2014/main" val="4267192169"/>
                    </a:ext>
                  </a:extLst>
                </a:gridCol>
                <a:gridCol w="1045385">
                  <a:extLst>
                    <a:ext uri="{9D8B030D-6E8A-4147-A177-3AD203B41FA5}">
                      <a16:colId xmlns:a16="http://schemas.microsoft.com/office/drawing/2014/main" val="1848210868"/>
                    </a:ext>
                  </a:extLst>
                </a:gridCol>
                <a:gridCol w="1045385">
                  <a:extLst>
                    <a:ext uri="{9D8B030D-6E8A-4147-A177-3AD203B41FA5}">
                      <a16:colId xmlns:a16="http://schemas.microsoft.com/office/drawing/2014/main" val="3706449747"/>
                    </a:ext>
                  </a:extLst>
                </a:gridCol>
                <a:gridCol w="1045385">
                  <a:extLst>
                    <a:ext uri="{9D8B030D-6E8A-4147-A177-3AD203B41FA5}">
                      <a16:colId xmlns:a16="http://schemas.microsoft.com/office/drawing/2014/main" val="2803747133"/>
                    </a:ext>
                  </a:extLst>
                </a:gridCol>
                <a:gridCol w="2191614">
                  <a:extLst>
                    <a:ext uri="{9D8B030D-6E8A-4147-A177-3AD203B41FA5}">
                      <a16:colId xmlns:a16="http://schemas.microsoft.com/office/drawing/2014/main" val="1965218733"/>
                    </a:ext>
                  </a:extLst>
                </a:gridCol>
                <a:gridCol w="261347">
                  <a:extLst>
                    <a:ext uri="{9D8B030D-6E8A-4147-A177-3AD203B41FA5}">
                      <a16:colId xmlns:a16="http://schemas.microsoft.com/office/drawing/2014/main" val="4087921596"/>
                    </a:ext>
                  </a:extLst>
                </a:gridCol>
                <a:gridCol w="1199220">
                  <a:extLst>
                    <a:ext uri="{9D8B030D-6E8A-4147-A177-3AD203B41FA5}">
                      <a16:colId xmlns:a16="http://schemas.microsoft.com/office/drawing/2014/main" val="3842122787"/>
                    </a:ext>
                  </a:extLst>
                </a:gridCol>
                <a:gridCol w="1675587">
                  <a:extLst>
                    <a:ext uri="{9D8B030D-6E8A-4147-A177-3AD203B41FA5}">
                      <a16:colId xmlns:a16="http://schemas.microsoft.com/office/drawing/2014/main" val="4270859259"/>
                    </a:ext>
                  </a:extLst>
                </a:gridCol>
                <a:gridCol w="1045385">
                  <a:extLst>
                    <a:ext uri="{9D8B030D-6E8A-4147-A177-3AD203B41FA5}">
                      <a16:colId xmlns:a16="http://schemas.microsoft.com/office/drawing/2014/main" val="3373425343"/>
                    </a:ext>
                  </a:extLst>
                </a:gridCol>
                <a:gridCol w="1045385">
                  <a:extLst>
                    <a:ext uri="{9D8B030D-6E8A-4147-A177-3AD203B41FA5}">
                      <a16:colId xmlns:a16="http://schemas.microsoft.com/office/drawing/2014/main" val="3396014618"/>
                    </a:ext>
                  </a:extLst>
                </a:gridCol>
              </a:tblGrid>
              <a:tr h="542046">
                <a:tc gridSpan="10">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mn-lt"/>
                          <a:ea typeface="+mn-ea"/>
                          <a:cs typeface="+mn-cs"/>
                        </a:rPr>
                        <a:t>Integrated Project Office &amp; Beam Commissioning (IPO) (L. Lari, Project Manager)</a:t>
                      </a:r>
                    </a:p>
                  </a:txBody>
                  <a:tcPr anchor="ctr">
                    <a:lnB w="19050" cap="flat" cmpd="sng" algn="ctr">
                      <a:noFill/>
                      <a:prstDash val="solid"/>
                      <a:round/>
                      <a:headEnd type="none" w="med" len="med"/>
                      <a:tailEnd type="none" w="med" len="med"/>
                    </a:lnB>
                    <a:solidFill>
                      <a:schemeClr val="accent6"/>
                    </a:solidFill>
                  </a:tcPr>
                </a:tc>
                <a:tc hMerge="1">
                  <a:txBody>
                    <a:bodyPr/>
                    <a:lstStyle/>
                    <a:p>
                      <a:endParaRPr dirty="0"/>
                    </a:p>
                  </a:txBody>
                  <a:tcPr marL="68580" marR="68580" marT="34290" marB="34290" anchor="ctr">
                    <a:solidFill>
                      <a:schemeClr val="accent1"/>
                    </a:solidFill>
                  </a:tcPr>
                </a:tc>
                <a:tc hMerge="1">
                  <a:txBody>
                    <a:bodyPr/>
                    <a:lstStyle/>
                    <a:p>
                      <a:pPr algn="ctr"/>
                      <a:endParaRPr lang="en-US" sz="1800" dirty="0">
                        <a:solidFill>
                          <a:schemeClr val="tx1"/>
                        </a:solidFill>
                      </a:endParaRPr>
                    </a:p>
                  </a:txBody>
                  <a:tcPr marL="68580" marR="68580" marT="34290" marB="34290" anchor="ctr">
                    <a:solidFill>
                      <a:schemeClr val="bg1">
                        <a:lumMod val="50000"/>
                      </a:schemeClr>
                    </a:solidFill>
                  </a:tcPr>
                </a:tc>
                <a:tc hMerge="1">
                  <a:txBody>
                    <a:bodyPr/>
                    <a:lstStyle/>
                    <a:p>
                      <a:pPr algn="ctr"/>
                      <a:endParaRPr lang="en-US" sz="1800" dirty="0">
                        <a:solidFill>
                          <a:schemeClr val="tx1"/>
                        </a:solidFill>
                      </a:endParaRPr>
                    </a:p>
                  </a:txBody>
                  <a:tcPr marL="68580" marR="68580" marT="34290" marB="34290" anchor="ctr">
                    <a:solidFill>
                      <a:schemeClr val="bg1">
                        <a:lumMod val="50000"/>
                      </a:schemeClr>
                    </a:solidFill>
                  </a:tcPr>
                </a:tc>
                <a:tc hMerge="1">
                  <a:txBody>
                    <a:bodyPr/>
                    <a:lstStyle/>
                    <a:p>
                      <a:pPr algn="ctr"/>
                      <a:endParaRPr lang="en-US" sz="1800" dirty="0">
                        <a:solidFill>
                          <a:schemeClr val="tx1"/>
                        </a:solidFill>
                      </a:endParaRPr>
                    </a:p>
                  </a:txBody>
                  <a:tcPr marL="68580" marR="68580" marT="34290" marB="34290" anchor="ctr">
                    <a:solidFill>
                      <a:schemeClr val="bg1">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sz="1800" dirty="0">
                        <a:solidFill>
                          <a:schemeClr val="tx1"/>
                        </a:solidFill>
                      </a:endParaRPr>
                    </a:p>
                  </a:txBody>
                  <a:tcPr marL="68580" marR="68580" marT="34290" marB="34290" anchor="ctr">
                    <a:solidFill>
                      <a:schemeClr val="bg1">
                        <a:lumMod val="50000"/>
                      </a:schemeClr>
                    </a:solidFill>
                  </a:tcPr>
                </a:tc>
                <a:tc hMerge="1">
                  <a:txBody>
                    <a:bodyPr/>
                    <a:lstStyle/>
                    <a:p>
                      <a:pPr algn="ctr"/>
                      <a:endParaRPr lang="en-US" sz="1800" dirty="0">
                        <a:solidFill>
                          <a:schemeClr val="tx1"/>
                        </a:solidFill>
                      </a:endParaRPr>
                    </a:p>
                  </a:txBody>
                  <a:tcPr marL="68580" marR="68580" marT="34290" marB="34290" anchor="ctr">
                    <a:solidFill>
                      <a:schemeClr val="bg1">
                        <a:lumMod val="50000"/>
                      </a:schemeClr>
                    </a:solidFill>
                  </a:tcPr>
                </a:tc>
                <a:extLst>
                  <a:ext uri="{0D108BD9-81ED-4DB2-BD59-A6C34878D82A}">
                    <a16:rowId xmlns:a16="http://schemas.microsoft.com/office/drawing/2014/main" val="3514428818"/>
                  </a:ext>
                </a:extLst>
              </a:tr>
              <a:tr h="299600">
                <a:tc>
                  <a:txBody>
                    <a:bodyPr/>
                    <a:lstStyle/>
                    <a:p>
                      <a:pPr algn="ctr"/>
                      <a:endParaRPr lang="en-US" sz="1600" dirty="0">
                        <a:solidFill>
                          <a:schemeClr val="tx1"/>
                        </a:solidFill>
                      </a:endParaRP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4">
                  <a:txBody>
                    <a:bodyPr/>
                    <a:lstStyle/>
                    <a:p>
                      <a:pPr algn="ctr"/>
                      <a:r>
                        <a:rPr lang="en-US" sz="1600" dirty="0">
                          <a:solidFill>
                            <a:schemeClr val="tx1"/>
                          </a:solidFill>
                        </a:rPr>
                        <a:t>Long Lead Procurements &amp; NYS Funded Scope (C. Folz)</a:t>
                      </a:r>
                    </a:p>
                  </a:txBody>
                  <a:tcPr marL="68580" marR="68580" marT="34290" marB="34290" anchor="ctr">
                    <a:lnL w="19050" cap="flat" cmpd="sng" algn="ctr">
                      <a:noFill/>
                      <a:prstDash val="solid"/>
                      <a:round/>
                      <a:headEnd type="none" w="med" len="med"/>
                      <a:tailEnd type="none" w="med" len="med"/>
                    </a:lnL>
                    <a:solidFill>
                      <a:schemeClr val="bg1">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a:endParaRPr lang="en-US" sz="1600" dirty="0">
                        <a:solidFill>
                          <a:schemeClr val="tx1"/>
                        </a:solidFill>
                      </a:endParaRPr>
                    </a:p>
                  </a:txBody>
                  <a:tcPr marL="68580" marR="68580" marT="34290" marB="34290" anchor="c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35295447"/>
                  </a:ext>
                </a:extLst>
              </a:tr>
              <a:tr h="644972">
                <a:tc>
                  <a:txBody>
                    <a:bodyPr/>
                    <a:lstStyle/>
                    <a:p>
                      <a:pPr algn="l"/>
                      <a:r>
                        <a:rPr lang="en-US" sz="1700" dirty="0">
                          <a:solidFill>
                            <a:schemeClr val="tx1"/>
                          </a:solidFill>
                        </a:rPr>
                        <a:t>First SP</a:t>
                      </a: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endParaRPr lang="en-US" sz="1700" dirty="0">
                        <a:solidFill>
                          <a:schemeClr val="bg1"/>
                        </a:solidFill>
                      </a:endParaRPr>
                    </a:p>
                  </a:txBody>
                  <a:tcPr marL="68580" marR="68580" marT="34290" marB="34290" anchor="ctr">
                    <a:lnL w="19050" cap="flat" cmpd="sng" algn="ctr">
                      <a:noFill/>
                      <a:prstDash val="solid"/>
                      <a:round/>
                      <a:headEnd type="none" w="med" len="med"/>
                      <a:tailEnd type="none" w="med" len="med"/>
                    </a:lnL>
                    <a:solidFill>
                      <a:schemeClr val="bg2">
                        <a:lumMod val="20000"/>
                        <a:lumOff val="80000"/>
                      </a:schemeClr>
                    </a:solidFill>
                  </a:tcPr>
                </a:tc>
                <a:tc gridSpan="6">
                  <a:txBody>
                    <a:bodyPr/>
                    <a:lstStyle/>
                    <a:p>
                      <a:pPr algn="l"/>
                      <a:r>
                        <a:rPr lang="en-US" sz="1600" dirty="0">
                          <a:solidFill>
                            <a:schemeClr val="bg1"/>
                          </a:solidFill>
                        </a:rPr>
                        <a:t>Accelerator Storage Rings (ASR) – Infrastructure, HSR, ESR, Install (C. Folz, SPM)</a:t>
                      </a:r>
                    </a:p>
                  </a:txBody>
                  <a:tcPr marL="68580" marR="68580" marT="34290" marB="34290" anchor="ctr">
                    <a:solidFill>
                      <a:srgbClr val="00B0F0"/>
                    </a:solidFill>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endParaRPr lang="en-US" sz="1000" dirty="0">
                        <a:solidFill>
                          <a:schemeClr val="bg1"/>
                        </a:solidFill>
                      </a:endParaRPr>
                    </a:p>
                  </a:txBody>
                  <a:tcPr marL="68580" marR="68580" marT="34290" marB="34290">
                    <a:solidFill>
                      <a:schemeClr val="bg2">
                        <a:lumMod val="60000"/>
                        <a:lumOff val="40000"/>
                      </a:schemeClr>
                    </a:solidFill>
                  </a:tcPr>
                </a:tc>
                <a:tc>
                  <a:txBody>
                    <a:bodyPr/>
                    <a:lstStyle/>
                    <a:p>
                      <a:endParaRPr lang="en-US" sz="1000" dirty="0">
                        <a:solidFill>
                          <a:schemeClr val="bg1"/>
                        </a:solidFill>
                      </a:endParaRPr>
                    </a:p>
                  </a:txBody>
                  <a:tcPr marL="68580" marR="68580" marT="34290" marB="34290">
                    <a:solidFill>
                      <a:schemeClr val="bg2">
                        <a:lumMod val="20000"/>
                        <a:lumOff val="80000"/>
                      </a:schemeClr>
                    </a:solidFill>
                  </a:tcPr>
                </a:tc>
                <a:extLst>
                  <a:ext uri="{0D108BD9-81ED-4DB2-BD59-A6C34878D82A}">
                    <a16:rowId xmlns:a16="http://schemas.microsoft.com/office/drawing/2014/main" val="3802340029"/>
                  </a:ext>
                </a:extLst>
              </a:tr>
              <a:tr h="629546">
                <a:tc>
                  <a:txBody>
                    <a:bodyPr/>
                    <a:lstStyle/>
                    <a:p>
                      <a:pPr algn="l"/>
                      <a:endParaRPr lang="en-US" sz="1000" dirty="0">
                        <a:solidFill>
                          <a:schemeClr val="tx1"/>
                        </a:solidFill>
                      </a:endParaRP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endParaRPr lang="en-US" sz="1000" dirty="0">
                        <a:solidFill>
                          <a:schemeClr val="bg1"/>
                        </a:solidFill>
                      </a:endParaRPr>
                    </a:p>
                  </a:txBody>
                  <a:tcPr marL="68580" marR="68580" marT="34290" marB="34290" anchor="ctr">
                    <a:lnL w="19050" cap="flat" cmpd="sng" algn="ctr">
                      <a:noFill/>
                      <a:prstDash val="solid"/>
                      <a:round/>
                      <a:headEnd type="none" w="med" len="med"/>
                      <a:tailEnd type="none" w="med" len="med"/>
                    </a:lnL>
                    <a:solidFill>
                      <a:srgbClr val="FF00FF">
                        <a:alpha val="50000"/>
                      </a:srgbClr>
                    </a:solidFill>
                  </a:tcPr>
                </a:tc>
                <a:tc>
                  <a:txBody>
                    <a:bodyPr/>
                    <a:lstStyle/>
                    <a:p>
                      <a:pPr algn="l"/>
                      <a:endParaRPr lang="en-US" sz="1000" dirty="0">
                        <a:solidFill>
                          <a:schemeClr val="bg1"/>
                        </a:solidFill>
                      </a:endParaRPr>
                    </a:p>
                  </a:txBody>
                  <a:tcPr marL="68580" marR="68580" marT="34290" marB="34290" anchor="ctr">
                    <a:solidFill>
                      <a:srgbClr val="FF00FF">
                        <a:alpha val="75000"/>
                      </a:srgbClr>
                    </a:solidFill>
                  </a:tcPr>
                </a:tc>
                <a:tc gridSpan="6">
                  <a:txBody>
                    <a:bodyPr/>
                    <a:lstStyle/>
                    <a:p>
                      <a:pPr algn="l"/>
                      <a:r>
                        <a:rPr lang="en-US" sz="1600" dirty="0">
                          <a:solidFill>
                            <a:schemeClr val="bg1"/>
                          </a:solidFill>
                        </a:rPr>
                        <a:t>Detector (DET) – Integration, Install (R. Ent and E. </a:t>
                      </a:r>
                      <a:r>
                        <a:rPr lang="en-US" sz="1600" dirty="0" err="1">
                          <a:solidFill>
                            <a:schemeClr val="bg1"/>
                          </a:solidFill>
                        </a:rPr>
                        <a:t>Aschenauer</a:t>
                      </a:r>
                      <a:r>
                        <a:rPr lang="en-US" sz="1600" dirty="0">
                          <a:solidFill>
                            <a:schemeClr val="bg1"/>
                          </a:solidFill>
                        </a:rPr>
                        <a:t>, POCs)</a:t>
                      </a:r>
                    </a:p>
                  </a:txBody>
                  <a:tcPr marL="68580" marR="68580" marT="34290" marB="34290" anchor="ctr">
                    <a:solidFill>
                      <a:srgbClr val="FF00FF"/>
                    </a:solidFill>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000" dirty="0">
                        <a:solidFill>
                          <a:schemeClr val="bg1"/>
                        </a:solidFill>
                      </a:endParaRPr>
                    </a:p>
                  </a:txBody>
                  <a:tcPr marL="68580" marR="68580" marT="34290" marB="34290"/>
                </a:tc>
                <a:tc>
                  <a:txBody>
                    <a:bodyPr/>
                    <a:lstStyle/>
                    <a:p>
                      <a:endParaRPr lang="en-US" sz="1000" dirty="0">
                        <a:solidFill>
                          <a:schemeClr val="bg1"/>
                        </a:solidFill>
                      </a:endParaRPr>
                    </a:p>
                  </a:txBody>
                  <a:tcPr marL="68580" marR="68580" marT="34290" marB="34290">
                    <a:solidFill>
                      <a:srgbClr val="FF00FF">
                        <a:alpha val="50000"/>
                      </a:srgbClr>
                    </a:solidFill>
                  </a:tcPr>
                </a:tc>
                <a:extLst>
                  <a:ext uri="{0D108BD9-81ED-4DB2-BD59-A6C34878D82A}">
                    <a16:rowId xmlns:a16="http://schemas.microsoft.com/office/drawing/2014/main" val="3104590356"/>
                  </a:ext>
                </a:extLst>
              </a:tr>
              <a:tr h="629546">
                <a:tc>
                  <a:txBody>
                    <a:bodyPr/>
                    <a:lstStyle/>
                    <a:p>
                      <a:pPr algn="l"/>
                      <a:endParaRPr lang="en-US" sz="1000" dirty="0">
                        <a:solidFill>
                          <a:schemeClr val="tx1"/>
                        </a:solidFill>
                      </a:endParaRP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l"/>
                      <a:endParaRPr lang="en-US" sz="1000" dirty="0">
                        <a:solidFill>
                          <a:schemeClr val="bg1"/>
                        </a:solidFill>
                      </a:endParaRPr>
                    </a:p>
                  </a:txBody>
                  <a:tcPr marL="68580" marR="68580" marT="34290" marB="34290" anchor="ctr">
                    <a:lnL w="19050" cap="flat" cmpd="sng" algn="ctr">
                      <a:noFill/>
                      <a:prstDash val="solid"/>
                      <a:round/>
                      <a:headEnd type="none" w="med" len="med"/>
                      <a:tailEnd type="none" w="med" len="med"/>
                    </a:lnL>
                    <a:gradFill flip="none" rotWithShape="1">
                      <a:gsLst>
                        <a:gs pos="0">
                          <a:srgbClr val="E46C0A">
                            <a:tint val="66000"/>
                            <a:satMod val="160000"/>
                          </a:srgbClr>
                        </a:gs>
                        <a:gs pos="50000">
                          <a:srgbClr val="E46C0A">
                            <a:tint val="44500"/>
                            <a:satMod val="160000"/>
                          </a:srgbClr>
                        </a:gs>
                        <a:gs pos="100000">
                          <a:srgbClr val="E46C0A">
                            <a:tint val="23500"/>
                            <a:satMod val="160000"/>
                          </a:srgbClr>
                        </a:gs>
                      </a:gsLst>
                      <a:lin ang="5400000" scaled="1"/>
                      <a:tileRect/>
                    </a:gradFill>
                  </a:tcPr>
                </a:tc>
                <a:tc hMerge="1">
                  <a:txBody>
                    <a:bodyPr/>
                    <a:lstStyle/>
                    <a:p>
                      <a:pPr algn="l"/>
                      <a:endParaRPr lang="en-US" sz="1000" dirty="0">
                        <a:solidFill>
                          <a:schemeClr val="bg1"/>
                        </a:solidFill>
                      </a:endParaRPr>
                    </a:p>
                  </a:txBody>
                  <a:tcPr marL="68580" marR="68580" marT="34290" marB="34290" anchor="ctr">
                    <a:solidFill>
                      <a:schemeClr val="accent2">
                        <a:lumMod val="20000"/>
                        <a:lumOff val="80000"/>
                      </a:schemeClr>
                    </a:solidFill>
                  </a:tcPr>
                </a:tc>
                <a:tc>
                  <a:txBody>
                    <a:bodyPr/>
                    <a:lstStyle/>
                    <a:p>
                      <a:pPr algn="l"/>
                      <a:endParaRPr lang="en-US" sz="1000" dirty="0">
                        <a:solidFill>
                          <a:schemeClr val="bg1"/>
                        </a:solidFill>
                      </a:endParaRPr>
                    </a:p>
                  </a:txBody>
                  <a:tcPr marL="68580" marR="68580" marT="34290" marB="34290" anchor="ctr">
                    <a:solidFill>
                      <a:srgbClr val="E46C0A">
                        <a:alpha val="75000"/>
                      </a:srgbClr>
                    </a:solidFill>
                  </a:tcPr>
                </a:tc>
                <a:tc gridSpan="5">
                  <a:txBody>
                    <a:bodyPr/>
                    <a:lstStyle/>
                    <a:p>
                      <a:r>
                        <a:rPr lang="en-US" sz="1600" dirty="0">
                          <a:solidFill>
                            <a:schemeClr val="bg1"/>
                          </a:solidFill>
                        </a:rPr>
                        <a:t>Interaction Region (IR) - Civil Construction, SC Magnets, Crab Cavities, Machine Protection, Installation (S. </a:t>
                      </a:r>
                      <a:r>
                        <a:rPr lang="en-US" sz="1600" dirty="0" err="1">
                          <a:solidFill>
                            <a:schemeClr val="bg1"/>
                          </a:solidFill>
                        </a:rPr>
                        <a:t>Nagaitsev</a:t>
                      </a:r>
                      <a:r>
                        <a:rPr lang="en-US" sz="1600" dirty="0">
                          <a:solidFill>
                            <a:schemeClr val="bg1"/>
                          </a:solidFill>
                        </a:rPr>
                        <a:t>, POC)</a:t>
                      </a:r>
                      <a:endParaRPr dirty="0"/>
                    </a:p>
                  </a:txBody>
                  <a:tcPr marL="68580" marR="68580" marT="34290" marB="34290" anchor="ctr">
                    <a:solidFill>
                      <a:srgbClr val="E46C0A"/>
                    </a:solidFill>
                  </a:tcPr>
                </a:tc>
                <a:tc hMerge="1">
                  <a:txBody>
                    <a:bodyPr/>
                    <a:lstStyle/>
                    <a:p>
                      <a:endParaRPr lang="en-US"/>
                    </a:p>
                  </a:txBody>
                  <a:tcPr/>
                </a:tc>
                <a:tc hMerge="1">
                  <a:txBody>
                    <a:bodyPr/>
                    <a:lstStyle/>
                    <a:p>
                      <a:endParaRPr dirty="0"/>
                    </a:p>
                  </a:txBody>
                  <a:tcPr marL="68580" marR="68580" marT="34290" marB="34290" anchor="ctr">
                    <a:solidFill>
                      <a:schemeClr val="accent2"/>
                    </a:solidFill>
                  </a:tcPr>
                </a:tc>
                <a:tc hMerge="1">
                  <a:txBody>
                    <a:bodyPr/>
                    <a:lstStyle/>
                    <a:p>
                      <a:endParaRPr lang="en-US"/>
                    </a:p>
                  </a:txBody>
                  <a:tcPr/>
                </a:tc>
                <a:tc hMerge="1">
                  <a:txBody>
                    <a:bodyPr/>
                    <a:lstStyle/>
                    <a:p>
                      <a:endParaRPr lang="en-US" sz="1000" dirty="0">
                        <a:solidFill>
                          <a:schemeClr val="bg1"/>
                        </a:solidFill>
                      </a:endParaRPr>
                    </a:p>
                  </a:txBody>
                  <a:tcPr marL="68580" marR="68580" marT="34290" marB="34290"/>
                </a:tc>
                <a:tc>
                  <a:txBody>
                    <a:bodyPr/>
                    <a:lstStyle/>
                    <a:p>
                      <a:endParaRPr lang="en-US" sz="1000" dirty="0">
                        <a:solidFill>
                          <a:schemeClr val="bg1"/>
                        </a:solidFill>
                      </a:endParaRPr>
                    </a:p>
                  </a:txBody>
                  <a:tcPr marL="68580" marR="68580" marT="34290" marB="34290">
                    <a:solidFill>
                      <a:srgbClr val="E46C0A">
                        <a:alpha val="50000"/>
                      </a:srgbClr>
                    </a:solidFill>
                  </a:tcPr>
                </a:tc>
                <a:extLst>
                  <a:ext uri="{0D108BD9-81ED-4DB2-BD59-A6C34878D82A}">
                    <a16:rowId xmlns:a16="http://schemas.microsoft.com/office/drawing/2014/main" val="2992317489"/>
                  </a:ext>
                </a:extLst>
              </a:tr>
              <a:tr h="629546">
                <a:tc>
                  <a:txBody>
                    <a:bodyPr/>
                    <a:lstStyle/>
                    <a:p>
                      <a:pPr algn="l"/>
                      <a:endParaRPr lang="en-US" sz="1000" dirty="0">
                        <a:solidFill>
                          <a:schemeClr val="tx1"/>
                        </a:solidFill>
                      </a:endParaRP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l"/>
                      <a:endParaRPr lang="en-US" sz="1000" dirty="0">
                        <a:solidFill>
                          <a:schemeClr val="bg1"/>
                        </a:solidFill>
                      </a:endParaRPr>
                    </a:p>
                  </a:txBody>
                  <a:tcPr marL="68580" marR="68580" marT="34290" marB="34290" anchor="ctr">
                    <a:lnL w="19050" cap="flat" cmpd="sng" algn="ctr">
                      <a:noFill/>
                      <a:prstDash val="solid"/>
                      <a:round/>
                      <a:headEnd type="none" w="med" len="med"/>
                      <a:tailEnd type="none" w="med" len="med"/>
                    </a:lnL>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2700000" scaled="1"/>
                      <a:tileRect/>
                    </a:gradFill>
                  </a:tcPr>
                </a:tc>
                <a:tc hMerge="1">
                  <a:txBody>
                    <a:bodyPr/>
                    <a:lstStyle/>
                    <a:p>
                      <a:pPr algn="l"/>
                      <a:endParaRPr lang="en-US" sz="1000" dirty="0">
                        <a:solidFill>
                          <a:schemeClr val="bg1"/>
                        </a:solidFill>
                      </a:endParaRPr>
                    </a:p>
                  </a:txBody>
                  <a:tcPr marL="68580" marR="68580" marT="34290" marB="34290" anchor="ctr">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2700000" scaled="1"/>
                      <a:tileRect/>
                    </a:gradFill>
                  </a:tcPr>
                </a:tc>
                <a:tc>
                  <a:txBody>
                    <a:bodyPr/>
                    <a:lstStyle/>
                    <a:p>
                      <a:pPr algn="l"/>
                      <a:endParaRPr lang="en-US" sz="1600" dirty="0">
                        <a:solidFill>
                          <a:schemeClr val="bg1"/>
                        </a:solidFill>
                      </a:endParaRPr>
                    </a:p>
                  </a:txBody>
                  <a:tcPr marL="68580" marR="68580" marT="34290" marB="34290" anchor="ctr">
                    <a:solidFill>
                      <a:srgbClr val="00B050">
                        <a:alpha val="72062"/>
                      </a:srgbClr>
                    </a:solidFill>
                  </a:tcPr>
                </a:tc>
                <a:tc gridSpan="5">
                  <a:txBody>
                    <a:bodyPr/>
                    <a:lstStyle/>
                    <a:p>
                      <a:r>
                        <a:rPr lang="en-US" sz="1600" dirty="0">
                          <a:solidFill>
                            <a:schemeClr val="bg1"/>
                          </a:solidFill>
                        </a:rPr>
                        <a:t>Electron Injector (EIN) – </a:t>
                      </a:r>
                      <a:r>
                        <a:rPr lang="en-US" sz="1600" dirty="0" err="1">
                          <a:solidFill>
                            <a:schemeClr val="bg1"/>
                          </a:solidFill>
                        </a:rPr>
                        <a:t>Infras</a:t>
                      </a:r>
                      <a:r>
                        <a:rPr lang="en-US" sz="1600" dirty="0">
                          <a:solidFill>
                            <a:schemeClr val="bg1"/>
                          </a:solidFill>
                        </a:rPr>
                        <a:t>., LINAC, RCS, Install (Q. Wu, POC)</a:t>
                      </a:r>
                      <a:endParaRPr lang="en-US" dirty="0"/>
                    </a:p>
                  </a:txBody>
                  <a:tcPr marL="68580" marR="68580" marT="34290" marB="34290" anchor="ctr">
                    <a:solidFill>
                      <a:srgbClr val="00B050"/>
                    </a:solidFill>
                  </a:tcPr>
                </a:tc>
                <a:tc hMerge="1">
                  <a:txBody>
                    <a:bodyPr/>
                    <a:lstStyle/>
                    <a:p>
                      <a:endParaRPr lang="en-US"/>
                    </a:p>
                  </a:txBody>
                  <a:tcPr/>
                </a:tc>
                <a:tc hMerge="1">
                  <a:txBody>
                    <a:bodyPr/>
                    <a:lstStyle/>
                    <a:p>
                      <a:endParaRPr dirty="0"/>
                    </a:p>
                  </a:txBody>
                  <a:tcPr marL="68580" marR="68580" marT="34290" marB="34290" anchor="ctr">
                    <a:solidFill>
                      <a:srgbClr val="00B050"/>
                    </a:solidFill>
                  </a:tcPr>
                </a:tc>
                <a:tc hMerge="1">
                  <a:txBody>
                    <a:bodyPr/>
                    <a:lstStyle/>
                    <a:p>
                      <a:endParaRPr lang="en-US"/>
                    </a:p>
                  </a:txBody>
                  <a:tcPr/>
                </a:tc>
                <a:tc hMerge="1">
                  <a:txBody>
                    <a:bodyPr/>
                    <a:lstStyle/>
                    <a:p>
                      <a:endParaRPr lang="en-US" dirty="0"/>
                    </a:p>
                  </a:txBody>
                  <a:tcPr/>
                </a:tc>
                <a:tc>
                  <a:txBody>
                    <a:bodyPr/>
                    <a:lstStyle/>
                    <a:p>
                      <a:pPr algn="l"/>
                      <a:endParaRPr lang="en-US" sz="1800" dirty="0">
                        <a:solidFill>
                          <a:schemeClr val="bg1"/>
                        </a:solidFill>
                      </a:endParaRPr>
                    </a:p>
                  </a:txBody>
                  <a:tcPr marL="68580" marR="68580" marT="34290" marB="34290" anchor="ctr">
                    <a:solidFill>
                      <a:srgbClr val="00B050">
                        <a:alpha val="50000"/>
                      </a:srgbClr>
                    </a:solidFill>
                  </a:tcPr>
                </a:tc>
                <a:extLst>
                  <a:ext uri="{0D108BD9-81ED-4DB2-BD59-A6C34878D82A}">
                    <a16:rowId xmlns:a16="http://schemas.microsoft.com/office/drawing/2014/main" val="4054209051"/>
                  </a:ext>
                </a:extLst>
              </a:tr>
              <a:tr h="60958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chemeClr val="tx1"/>
                          </a:solidFill>
                          <a:effectLst/>
                          <a:uLnTx/>
                          <a:uFillTx/>
                          <a:latin typeface="Arial" panose="020B0604020202020204"/>
                          <a:ea typeface="+mn-ea"/>
                          <a:cs typeface="+mn-cs"/>
                        </a:rPr>
                        <a:t>Last SP</a:t>
                      </a: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5">
                  <a:txBody>
                    <a:bodyPr/>
                    <a:lstStyle/>
                    <a:p>
                      <a:pPr algn="l"/>
                      <a:endParaRPr lang="en-US" sz="1000" dirty="0">
                        <a:solidFill>
                          <a:schemeClr val="bg1"/>
                        </a:solidFill>
                      </a:endParaRPr>
                    </a:p>
                  </a:txBody>
                  <a:tcPr marL="68580" marR="68580" marT="34290" marB="34290" anchor="ctr">
                    <a:lnL w="19050" cap="flat" cmpd="sng" algn="ctr">
                      <a:noFill/>
                      <a:prstDash val="solid"/>
                      <a:round/>
                      <a:headEnd type="none" w="med" len="med"/>
                      <a:tailEnd type="none" w="med" len="med"/>
                    </a:lnL>
                    <a:gradFill flip="none" rotWithShape="1">
                      <a:gsLst>
                        <a:gs pos="0">
                          <a:srgbClr val="1F497D">
                            <a:tint val="66000"/>
                            <a:satMod val="160000"/>
                          </a:srgbClr>
                        </a:gs>
                        <a:gs pos="50000">
                          <a:srgbClr val="1F497D">
                            <a:tint val="44500"/>
                            <a:satMod val="160000"/>
                          </a:srgbClr>
                        </a:gs>
                        <a:gs pos="100000">
                          <a:srgbClr val="1F497D">
                            <a:tint val="23500"/>
                            <a:satMod val="160000"/>
                          </a:srgbClr>
                        </a:gs>
                      </a:gsLst>
                      <a:lin ang="8100000" scaled="1"/>
                      <a:tileRect/>
                    </a:gradFill>
                  </a:tcPr>
                </a:tc>
                <a:tc hMerge="1">
                  <a:txBody>
                    <a:bodyPr/>
                    <a:lstStyle/>
                    <a:p>
                      <a:pPr algn="l"/>
                      <a:endParaRPr lang="en-US" sz="1000" dirty="0">
                        <a:solidFill>
                          <a:schemeClr val="bg1"/>
                        </a:solidFill>
                      </a:endParaRPr>
                    </a:p>
                  </a:txBody>
                  <a:tcPr marL="68580" marR="68580" marT="34290" marB="34290" anchor="ctr">
                    <a:gradFill flip="none" rotWithShape="1">
                      <a:gsLst>
                        <a:gs pos="0">
                          <a:srgbClr val="0432FF">
                            <a:tint val="66000"/>
                            <a:satMod val="160000"/>
                          </a:srgbClr>
                        </a:gs>
                        <a:gs pos="50000">
                          <a:srgbClr val="0432FF">
                            <a:tint val="44500"/>
                            <a:satMod val="160000"/>
                          </a:srgbClr>
                        </a:gs>
                        <a:gs pos="100000">
                          <a:srgbClr val="0432FF">
                            <a:tint val="23500"/>
                            <a:satMod val="160000"/>
                          </a:srgbClr>
                        </a:gs>
                      </a:gsLst>
                      <a:lin ang="2700000" scaled="1"/>
                      <a:tileRect/>
                    </a:gradFill>
                  </a:tcPr>
                </a:tc>
                <a:tc hMerge="1">
                  <a:txBody>
                    <a:bodyPr/>
                    <a:lstStyle/>
                    <a:p>
                      <a:pPr algn="l"/>
                      <a:endParaRPr lang="en-US" sz="1600" dirty="0">
                        <a:solidFill>
                          <a:schemeClr val="bg1"/>
                        </a:solidFill>
                      </a:endParaRPr>
                    </a:p>
                  </a:txBody>
                  <a:tcPr marL="68580" marR="68580" marT="34290" marB="34290" anchor="ctr">
                    <a:gradFill flip="none" rotWithShape="1">
                      <a:gsLst>
                        <a:gs pos="0">
                          <a:srgbClr val="0432FF">
                            <a:tint val="66000"/>
                            <a:satMod val="160000"/>
                          </a:srgbClr>
                        </a:gs>
                        <a:gs pos="50000">
                          <a:srgbClr val="0432FF">
                            <a:tint val="44500"/>
                            <a:satMod val="160000"/>
                          </a:srgbClr>
                        </a:gs>
                        <a:gs pos="100000">
                          <a:srgbClr val="0432FF">
                            <a:tint val="23500"/>
                            <a:satMod val="160000"/>
                          </a:srgbClr>
                        </a:gs>
                      </a:gsLst>
                      <a:lin ang="2700000" scaled="1"/>
                      <a:tileRect/>
                    </a:gradFill>
                  </a:tcPr>
                </a:tc>
                <a:tc hMerge="1">
                  <a:txBody>
                    <a:bodyPr/>
                    <a:lstStyle/>
                    <a:p>
                      <a:pPr algn="l"/>
                      <a:endParaRPr lang="en-US" sz="1600" dirty="0">
                        <a:solidFill>
                          <a:schemeClr val="bg1"/>
                        </a:solidFill>
                      </a:endParaRPr>
                    </a:p>
                  </a:txBody>
                  <a:tcPr marL="68580" marR="68580" marT="34290" marB="34290" anchor="ctr">
                    <a:gradFill flip="none" rotWithShape="1">
                      <a:gsLst>
                        <a:gs pos="0">
                          <a:srgbClr val="0432FF">
                            <a:tint val="66000"/>
                            <a:satMod val="160000"/>
                          </a:srgbClr>
                        </a:gs>
                        <a:gs pos="50000">
                          <a:srgbClr val="0432FF">
                            <a:tint val="44500"/>
                            <a:satMod val="160000"/>
                          </a:srgbClr>
                        </a:gs>
                        <a:gs pos="100000">
                          <a:srgbClr val="0432FF">
                            <a:tint val="23500"/>
                            <a:satMod val="160000"/>
                          </a:srgbClr>
                        </a:gs>
                      </a:gsLst>
                      <a:lin ang="2700000" scaled="1"/>
                      <a:tileRect/>
                    </a:gradFill>
                  </a:tcPr>
                </a:tc>
                <a:tc hMerge="1">
                  <a:txBody>
                    <a:bodyPr/>
                    <a:lstStyle/>
                    <a:p>
                      <a:endParaRPr lang="en-US"/>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bg1"/>
                        </a:solidFill>
                        <a:effectLst/>
                        <a:uLnTx/>
                        <a:uFillTx/>
                        <a:latin typeface="+mn-lt"/>
                        <a:ea typeface="+mn-ea"/>
                        <a:cs typeface="+mn-cs"/>
                      </a:endParaRPr>
                    </a:p>
                  </a:txBody>
                  <a:tcPr marL="68580" marR="68580" marT="34290" marB="34290" anchor="ctr">
                    <a:solidFill>
                      <a:srgbClr val="1F497D">
                        <a:alpha val="76120"/>
                      </a:srgbClr>
                    </a:solidFill>
                  </a:tcPr>
                </a:tc>
                <a:tc grid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mn-lt"/>
                          <a:ea typeface="+mn-ea"/>
                          <a:cs typeface="+mn-cs"/>
                        </a:rPr>
                        <a:t>Energy and Luminosity Ramp-up (ELR)</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mn-lt"/>
                          <a:ea typeface="+mn-ea"/>
                          <a:cs typeface="+mn-cs"/>
                        </a:rPr>
                        <a:t>(K. Wilson, POC)</a:t>
                      </a:r>
                    </a:p>
                  </a:txBody>
                  <a:tcPr marL="68580" marR="68580" marT="34290" marB="34290" anchor="ctr">
                    <a:solidFill>
                      <a:srgbClr val="1F497D"/>
                    </a:solidFill>
                  </a:tcPr>
                </a:tc>
                <a:tc hMerge="1">
                  <a:txBody>
                    <a:bodyPr/>
                    <a:lstStyle/>
                    <a:p>
                      <a:endParaRPr lang="en-US"/>
                    </a:p>
                  </a:txBody>
                  <a:tcPr/>
                </a:tc>
                <a:tc hMerge="1">
                  <a:txBody>
                    <a:bodyPr/>
                    <a:lstStyle/>
                    <a:p>
                      <a:pPr algn="l"/>
                      <a:endParaRPr lang="en-US" sz="1800" dirty="0">
                        <a:solidFill>
                          <a:schemeClr val="bg1"/>
                        </a:solidFill>
                      </a:endParaRPr>
                    </a:p>
                  </a:txBody>
                  <a:tcPr marL="68580" marR="68580" marT="34290" marB="34290" anchor="ctr">
                    <a:solidFill>
                      <a:srgbClr val="0432FF"/>
                    </a:solidFill>
                  </a:tcPr>
                </a:tc>
                <a:extLst>
                  <a:ext uri="{0D108BD9-81ED-4DB2-BD59-A6C34878D82A}">
                    <a16:rowId xmlns:a16="http://schemas.microsoft.com/office/drawing/2014/main" val="963082992"/>
                  </a:ext>
                </a:extLst>
              </a:tr>
            </a:tbl>
          </a:graphicData>
        </a:graphic>
      </p:graphicFrame>
    </p:spTree>
    <p:extLst>
      <p:ext uri="{BB962C8B-B14F-4D97-AF65-F5344CB8AC3E}">
        <p14:creationId xmlns:p14="http://schemas.microsoft.com/office/powerpoint/2010/main" val="843414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C8B58-C9BA-530F-C55C-4F21E8CC518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10230B0-4026-FD45-1931-0E33168EC041}"/>
              </a:ext>
            </a:extLst>
          </p:cNvPr>
          <p:cNvSpPr>
            <a:spLocks noGrp="1"/>
          </p:cNvSpPr>
          <p:nvPr>
            <p:ph type="title"/>
          </p:nvPr>
        </p:nvSpPr>
        <p:spPr/>
        <p:txBody>
          <a:bodyPr/>
          <a:lstStyle/>
          <a:p>
            <a:r>
              <a:rPr lang="en-US" dirty="0"/>
              <a:t>High Level Schedule</a:t>
            </a:r>
          </a:p>
        </p:txBody>
      </p:sp>
      <p:pic>
        <p:nvPicPr>
          <p:cNvPr id="5" name="Picture 4">
            <a:extLst>
              <a:ext uri="{FF2B5EF4-FFF2-40B4-BE49-F238E27FC236}">
                <a16:creationId xmlns:a16="http://schemas.microsoft.com/office/drawing/2014/main" id="{71023977-7EBA-A955-ED67-AC4140E28F53}"/>
              </a:ext>
            </a:extLst>
          </p:cNvPr>
          <p:cNvPicPr>
            <a:picLocks noChangeAspect="1"/>
          </p:cNvPicPr>
          <p:nvPr/>
        </p:nvPicPr>
        <p:blipFill>
          <a:blip r:embed="rId2"/>
          <a:stretch>
            <a:fillRect/>
          </a:stretch>
        </p:blipFill>
        <p:spPr>
          <a:xfrm>
            <a:off x="444842" y="1100045"/>
            <a:ext cx="11517661" cy="4345872"/>
          </a:xfrm>
          <a:prstGeom prst="rect">
            <a:avLst/>
          </a:prstGeom>
        </p:spPr>
      </p:pic>
      <p:sp>
        <p:nvSpPr>
          <p:cNvPr id="6" name="TextBox 5">
            <a:extLst>
              <a:ext uri="{FF2B5EF4-FFF2-40B4-BE49-F238E27FC236}">
                <a16:creationId xmlns:a16="http://schemas.microsoft.com/office/drawing/2014/main" id="{D36D296B-9F0A-AAA9-4EF7-7C20F3B5AD48}"/>
              </a:ext>
            </a:extLst>
          </p:cNvPr>
          <p:cNvSpPr txBox="1"/>
          <p:nvPr/>
        </p:nvSpPr>
        <p:spPr>
          <a:xfrm>
            <a:off x="2969090" y="5517830"/>
            <a:ext cx="6778918" cy="369332"/>
          </a:xfrm>
          <a:prstGeom prst="rect">
            <a:avLst/>
          </a:prstGeom>
          <a:solidFill>
            <a:schemeClr val="tx2"/>
          </a:solid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Effect of the $300M/y peak funding profile on the schedule </a:t>
            </a:r>
            <a:endPar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ext Placeholder 4">
            <a:extLst>
              <a:ext uri="{FF2B5EF4-FFF2-40B4-BE49-F238E27FC236}">
                <a16:creationId xmlns:a16="http://schemas.microsoft.com/office/drawing/2014/main" id="{491578C5-ED4A-181A-AED1-DEC96F1C5F5C}"/>
              </a:ext>
            </a:extLst>
          </p:cNvPr>
          <p:cNvSpPr txBox="1">
            <a:spLocks/>
          </p:cNvSpPr>
          <p:nvPr/>
        </p:nvSpPr>
        <p:spPr>
          <a:xfrm>
            <a:off x="255814" y="687061"/>
            <a:ext cx="11898086" cy="448999"/>
          </a:xfrm>
          <a:prstGeom prst="rect">
            <a:avLst/>
          </a:prstGeom>
        </p:spPr>
        <p:txBody>
          <a:bodyPr>
            <a:noAutofit/>
          </a:bodyPr>
          <a:lstStyle>
            <a:lvl1pPr marL="171450" indent="-171450" algn="l" defTabSz="685800" rtl="0" eaLnBrk="1" latinLnBrk="0" hangingPunct="1">
              <a:lnSpc>
                <a:spcPct val="90000"/>
              </a:lnSpc>
              <a:spcBef>
                <a:spcPts val="750"/>
              </a:spcBef>
              <a:buClr>
                <a:srgbClr val="0096FF"/>
              </a:buClr>
              <a:buFont typeface="Wingdings" pitchFamily="2" charset="2"/>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96FF"/>
              </a:buClr>
              <a:buFont typeface="Wingdings" pitchFamily="2" charset="2"/>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096FF"/>
              </a:buClr>
              <a:buFont typeface="Wingdings" pitchFamily="2" charset="2"/>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0096FF"/>
              </a:buClr>
              <a:buFont typeface="Wingdings" pitchFamily="2" charset="2"/>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0096FF"/>
              </a:buClr>
              <a:buFont typeface="Wingdings" pitchFamily="2" charset="2"/>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
                <a:srgbClr val="0096FF"/>
              </a:buClr>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Plans for CD-2/CD-3 for ASR and CD-2 for DET remain aligned with conclusion of RHIC operations January 2026</a:t>
            </a:r>
          </a:p>
        </p:txBody>
      </p:sp>
    </p:spTree>
    <p:extLst>
      <p:ext uri="{BB962C8B-B14F-4D97-AF65-F5344CB8AC3E}">
        <p14:creationId xmlns:p14="http://schemas.microsoft.com/office/powerpoint/2010/main" val="40723721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8CBC1-92BD-3EC2-60A0-F73154E7D7C3}"/>
              </a:ext>
            </a:extLst>
          </p:cNvPr>
          <p:cNvSpPr>
            <a:spLocks noGrp="1"/>
          </p:cNvSpPr>
          <p:nvPr>
            <p:ph type="title"/>
          </p:nvPr>
        </p:nvSpPr>
        <p:spPr>
          <a:xfrm>
            <a:off x="249991" y="0"/>
            <a:ext cx="11942010" cy="523415"/>
          </a:xfrm>
        </p:spPr>
        <p:txBody>
          <a:bodyPr>
            <a:noAutofit/>
          </a:bodyPr>
          <a:lstStyle/>
          <a:p>
            <a:r>
              <a:rPr lang="en-US" sz="2800" b="1" dirty="0">
                <a:latin typeface="+mn-lt"/>
              </a:rPr>
              <a:t>Detector </a:t>
            </a:r>
            <a:r>
              <a:rPr lang="en-US" sz="2800" b="1" dirty="0">
                <a:latin typeface="+mn-lt"/>
                <a:ea typeface="Calibri" panose="020F0502020204030204" pitchFamily="34" charset="0"/>
                <a:cs typeface="Calibri" panose="020F0502020204030204" pitchFamily="34" charset="0"/>
              </a:rPr>
              <a:t>Reviews &amp; Meetings planned for 2025/2026</a:t>
            </a:r>
            <a:endParaRPr lang="en-US" sz="2800" b="1" dirty="0">
              <a:latin typeface="+mn-lt"/>
            </a:endParaRPr>
          </a:p>
        </p:txBody>
      </p:sp>
      <p:sp>
        <p:nvSpPr>
          <p:cNvPr id="3" name="Slide Number Placeholder 2">
            <a:extLst>
              <a:ext uri="{FF2B5EF4-FFF2-40B4-BE49-F238E27FC236}">
                <a16:creationId xmlns:a16="http://schemas.microsoft.com/office/drawing/2014/main" id="{477E6E18-6C70-4667-5BFB-0F5C3422EF5A}"/>
              </a:ext>
            </a:extLst>
          </p:cNvPr>
          <p:cNvSpPr>
            <a:spLocks noGrp="1"/>
          </p:cNvSpPr>
          <p:nvPr>
            <p:ph type="sldNum" sz="quarter" idx="4"/>
          </p:nvPr>
        </p:nvSpPr>
        <p:spPr>
          <a:xfrm>
            <a:off x="11451649" y="6533724"/>
            <a:ext cx="432486" cy="294041"/>
          </a:xfrm>
          <a:prstGeom prst="rect">
            <a:avLst/>
          </a:prstGeom>
        </p:spPr>
        <p:txBody>
          <a:bodyPr lIns="0" tIns="0" rIns="0" bIns="0" anchor="ctr"/>
          <a:lstStyle>
            <a:defPPr>
              <a:defRPr lang="en-US"/>
            </a:defPPr>
            <a:lvl1pPr marL="0" algn="ctr" defTabSz="914400" rtl="0" eaLnBrk="1" latinLnBrk="0" hangingPunct="1">
              <a:defRPr sz="10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33A556B-7C63-244D-9B7C-B0EA8042B330}" type="slidenum">
              <a:rPr kumimoji="0" lang="en-US" sz="1000" b="0" i="0" u="none" strike="noStrike" kern="1200" cap="none" spc="0" normalizeH="0" baseline="0" noProof="0" smtClean="0">
                <a:ln>
                  <a:noFill/>
                </a:ln>
                <a:solidFill>
                  <a:srgbClr val="00ACDB"/>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dirty="0">
              <a:ln>
                <a:noFill/>
              </a:ln>
              <a:solidFill>
                <a:srgbClr val="00ACDB"/>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CDC69293-B130-C3F2-65B5-C8852EA73653}"/>
              </a:ext>
            </a:extLst>
          </p:cNvPr>
          <p:cNvSpPr txBox="1"/>
          <p:nvPr/>
        </p:nvSpPr>
        <p:spPr>
          <a:xfrm>
            <a:off x="249991" y="487025"/>
            <a:ext cx="11884135" cy="63709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Preliminary Design Reviews (60% design maturity equivalent, called PDR, PDR2 or PDR3, pending the subsystem)</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PDR2: Cherenkov-based Particle Identification Detectors (6.10.04; </a:t>
            </a:r>
            <a:r>
              <a:rPr kumimoji="0" lang="en-US" sz="1200" b="0" i="0" u="none" strike="noStrike" kern="1200" cap="none" spc="0" normalizeH="0" baseline="0" noProof="0" dirty="0" err="1">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pfRICH</a:t>
            </a:r>
            <a:r>
              <a:rPr kumimoji="0" lang="en-US" sz="12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200" b="0" i="0" u="none" strike="noStrike" kern="1200" cap="none" spc="0" normalizeH="0" baseline="0" noProof="0" dirty="0" err="1">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hpDIRC</a:t>
            </a:r>
            <a:r>
              <a:rPr kumimoji="0" lang="en-US" sz="12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200" b="0" i="0" u="none" strike="noStrike" kern="1200" cap="none" spc="0" normalizeH="0" baseline="0" noProof="0" dirty="0" err="1">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dRICH</a:t>
            </a:r>
            <a:r>
              <a:rPr kumimoji="0" lang="en-US" sz="12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 – </a:t>
            </a:r>
            <a:r>
              <a:rPr kumimoji="0" lang="en-US" sz="12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April 1-2, 2025</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PDR3: Electronics/DAQ-computing (6.10.08. 6.10.09.01) – September 3-4, 2025 (this does not include slow controls)</a:t>
            </a:r>
            <a:endParaRPr kumimoji="0" lang="en-US" sz="12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PDR3: Barrel EM Cal (6.10.05.02) – September 17-18, 2025</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PDR (60%) Barrel &amp; Forward &amp; Backward HCAL (6.10.05.01; 6.10.06.02; 6.10.06.03) and forward ECAL – October 30-31, 2025</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PDR: Magnet Cryogenics and infrastructure (6.10.07) – November 4-5, 2025 (integrated in overall EIC Project Cryogenics PDR)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PeerReview</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AC-LGAD-based Particle Identification Detectors (focus on sensors) – December 3</a:t>
            </a:r>
            <a:r>
              <a:rPr kumimoji="0" lang="en-US" sz="1200" b="0" i="0" u="none" strike="noStrike" kern="1200" cap="none" spc="0" normalizeH="0" baseline="3000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rd</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2025</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PDR: Integration, Infrastructure and Installation (6.10.10) – everything inside &amp; outside GST, includes cradle, HCAL, etc. </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Dec. 8-9</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PDR: MPGD Tracking Detectors (6.10.03.02) – Dec. 15</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PDR2: Silicon Tracking Detectors (6.10.03.01) – week of Jan. 26, 2026</a:t>
            </a:r>
            <a:endPar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PDR2: Polarimetry (6.10.14) – aim for February 18-19, 2026</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PDR: DAQ-Slow Controls (6.10.09.02) – Spring 2026 – Separated from electronics/DAQ to ensure integration in the collider common platform</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PDR3: IR Integration and Auxiliary Detectors (6.10.11) – March/April 2026 – includes 6.10.14 </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lumi</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detector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PDR2: AC-LGAD-based Particle Identification Detectors (6.10.04; BTOF, FTOF, common systems) – April 2026</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Final Design Reviews (FDR):</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FDR</a:t>
            </a:r>
            <a:r>
              <a:rPr kumimoji="0" lang="en-US" sz="1200" b="1"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12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 Final Design Review of the BABAR DIRC Bar Refurbishment for the High Performance DIRC Particle Identification Detector – April 1, 2025</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FDR: Backward EM Calorimetry – Mid </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February</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2026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Project Reviews:</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DOE OPA CD-3B Review – January 7-9, 2025</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“Red Team” Review (acts as Director’s Review for DOE OPA Focused Status Review) – May 20-21, 2025</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Comprehensive </a:t>
            </a:r>
            <a:r>
              <a:rPr kumimoji="0" lang="en-US" sz="1200" b="0" i="0" u="none" strike="noStrike" kern="1200" cap="none" spc="0" normalizeH="0" baseline="0" noProof="0" dirty="0" err="1">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ePIC</a:t>
            </a:r>
            <a:r>
              <a:rPr kumimoji="0" lang="en-US" sz="12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/EIC Detector Review by Detector Advisory Committee – June 11-13, 2025</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DOE OPA Focused Status Review – August 5-7, 2025</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Detector Baseline Readiness Review November 12-14, 2025 </a:t>
            </a:r>
            <a:r>
              <a:rPr kumimoji="0" lang="en-US" sz="1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Wingdings" pitchFamily="2" charset="2"/>
              </a:rPr>
              <a:t> postponed to Feb 3 – 5, 2026</a:t>
            </a:r>
            <a:endParaRPr kumimoji="0" lang="en-US" sz="1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DOE Status Review March 9-12, 2026</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CD2 IPR &amp; ICR June 2026?</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Other Meetings:</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EIC International Computing Organization (EICO) – April 2–4, 2025 @BNL</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Detector R&amp;D Day hosted by </a:t>
            </a:r>
            <a:r>
              <a:rPr kumimoji="0" lang="en-US" sz="1200" b="0" i="0" u="none" strike="noStrike" kern="1200" cap="none" spc="0" normalizeH="0" baseline="0" noProof="0" dirty="0" err="1">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ePIC</a:t>
            </a:r>
            <a:r>
              <a:rPr kumimoji="0" lang="en-US" sz="12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 and EIC Project – April 16-17, 2025</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Technical interchange meeting with EIC Computing and Software Advisory Committee (ECSAC) – May 12, 2025</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5</a:t>
            </a:r>
            <a:r>
              <a:rPr kumimoji="0" lang="en-US" sz="1200" b="0" i="0" u="none" strike="noStrike" kern="1200" cap="none" spc="0" normalizeH="0" baseline="3000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th</a:t>
            </a:r>
            <a:r>
              <a:rPr kumimoji="0" lang="en-US" sz="12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 RRB Meeting</a:t>
            </a:r>
            <a:r>
              <a:rPr kumimoji="0" lang="en-US" sz="1200" b="1"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2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June 5-6, 2025 – Prague, Czech</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10</a:t>
            </a:r>
            <a:r>
              <a:rPr kumimoji="0" lang="en-US" sz="1200" b="0" i="0" u="none" strike="noStrike" kern="1200" cap="none" spc="0" normalizeH="0" baseline="3000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th</a:t>
            </a:r>
            <a:r>
              <a:rPr kumimoji="0" lang="en-US" sz="12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 DAC Meeting – Comprehensive look to design status and readiness for CD-2</a:t>
            </a:r>
            <a:r>
              <a:rPr kumimoji="0" lang="en-US" sz="1200" b="1"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2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June 11-13, 2025.</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EIC Software &amp; Computing annual review – October 6-7 @ </a:t>
            </a:r>
            <a:r>
              <a:rPr kumimoji="0" lang="en-US" sz="1200" b="0" i="0" u="none" strike="noStrike" kern="1200" cap="none" spc="0" normalizeH="0" baseline="0" noProof="0" dirty="0" err="1">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JLab</a:t>
            </a:r>
            <a:r>
              <a:rPr kumimoji="0" lang="en-US" sz="12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 (and Echelon 0–1 mini-workshop on October 8)</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6</a:t>
            </a:r>
            <a:r>
              <a:rPr kumimoji="0" lang="en-US" sz="1200" b="0" i="0" u="none" strike="noStrike" kern="1200" cap="none" spc="0" normalizeH="0" baseline="3000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th</a:t>
            </a:r>
            <a:r>
              <a:rPr kumimoji="0" lang="en-US" sz="12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 RRB Meeting: November 4-5, 2025 - BNL </a:t>
            </a:r>
          </a:p>
        </p:txBody>
      </p:sp>
    </p:spTree>
    <p:extLst>
      <p:ext uri="{BB962C8B-B14F-4D97-AF65-F5344CB8AC3E}">
        <p14:creationId xmlns:p14="http://schemas.microsoft.com/office/powerpoint/2010/main" val="3942591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51960-CE2D-AB6F-F9AE-88FEC31D133A}"/>
              </a:ext>
            </a:extLst>
          </p:cNvPr>
          <p:cNvSpPr>
            <a:spLocks noGrp="1"/>
          </p:cNvSpPr>
          <p:nvPr>
            <p:ph type="title"/>
          </p:nvPr>
        </p:nvSpPr>
        <p:spPr/>
        <p:txBody>
          <a:bodyPr>
            <a:normAutofit fontScale="90000"/>
          </a:bodyPr>
          <a:lstStyle/>
          <a:p>
            <a:r>
              <a:rPr lang="en-US" dirty="0"/>
              <a:t>Subsystem Reviews</a:t>
            </a:r>
          </a:p>
        </p:txBody>
      </p:sp>
      <p:graphicFrame>
        <p:nvGraphicFramePr>
          <p:cNvPr id="3" name="Table 2">
            <a:extLst>
              <a:ext uri="{FF2B5EF4-FFF2-40B4-BE49-F238E27FC236}">
                <a16:creationId xmlns:a16="http://schemas.microsoft.com/office/drawing/2014/main" id="{AE55739E-D67C-9B5B-AF5C-77AB2318CD99}"/>
              </a:ext>
            </a:extLst>
          </p:cNvPr>
          <p:cNvGraphicFramePr>
            <a:graphicFrameLocks noGrp="1"/>
          </p:cNvGraphicFramePr>
          <p:nvPr>
            <p:extLst>
              <p:ext uri="{D42A27DB-BD31-4B8C-83A1-F6EECF244321}">
                <p14:modId xmlns:p14="http://schemas.microsoft.com/office/powerpoint/2010/main" val="372842779"/>
              </p:ext>
            </p:extLst>
          </p:nvPr>
        </p:nvGraphicFramePr>
        <p:xfrm>
          <a:off x="659962" y="609308"/>
          <a:ext cx="10960540" cy="5135880"/>
        </p:xfrm>
        <a:graphic>
          <a:graphicData uri="http://schemas.openxmlformats.org/drawingml/2006/table">
            <a:tbl>
              <a:tblPr firstRow="1" bandRow="1">
                <a:tableStyleId>{5C22544A-7EE6-4342-B048-85BDC9FD1C3A}</a:tableStyleId>
              </a:tblPr>
              <a:tblGrid>
                <a:gridCol w="2261517">
                  <a:extLst>
                    <a:ext uri="{9D8B030D-6E8A-4147-A177-3AD203B41FA5}">
                      <a16:colId xmlns:a16="http://schemas.microsoft.com/office/drawing/2014/main" val="1989074427"/>
                    </a:ext>
                  </a:extLst>
                </a:gridCol>
                <a:gridCol w="2720196">
                  <a:extLst>
                    <a:ext uri="{9D8B030D-6E8A-4147-A177-3AD203B41FA5}">
                      <a16:colId xmlns:a16="http://schemas.microsoft.com/office/drawing/2014/main" val="1837531394"/>
                    </a:ext>
                  </a:extLst>
                </a:gridCol>
                <a:gridCol w="3502325">
                  <a:extLst>
                    <a:ext uri="{9D8B030D-6E8A-4147-A177-3AD203B41FA5}">
                      <a16:colId xmlns:a16="http://schemas.microsoft.com/office/drawing/2014/main" val="3113911058"/>
                    </a:ext>
                  </a:extLst>
                </a:gridCol>
                <a:gridCol w="2476502">
                  <a:extLst>
                    <a:ext uri="{9D8B030D-6E8A-4147-A177-3AD203B41FA5}">
                      <a16:colId xmlns:a16="http://schemas.microsoft.com/office/drawing/2014/main" val="1158962945"/>
                    </a:ext>
                  </a:extLst>
                </a:gridCol>
              </a:tblGrid>
              <a:tr h="370840">
                <a:tc>
                  <a:txBody>
                    <a:bodyPr/>
                    <a:lstStyle/>
                    <a:p>
                      <a:r>
                        <a:rPr lang="en-US" sz="1400" dirty="0">
                          <a:solidFill>
                            <a:schemeClr val="tx1"/>
                          </a:solidFill>
                        </a:rPr>
                        <a:t>Subsystem</a:t>
                      </a:r>
                    </a:p>
                  </a:txBody>
                  <a:tcPr/>
                </a:tc>
                <a:tc>
                  <a:txBody>
                    <a:bodyPr/>
                    <a:lstStyle/>
                    <a:p>
                      <a:r>
                        <a:rPr lang="en-US" sz="1400" dirty="0">
                          <a:solidFill>
                            <a:schemeClr val="tx1"/>
                          </a:solidFill>
                        </a:rPr>
                        <a:t>PDR Completed</a:t>
                      </a:r>
                    </a:p>
                  </a:txBody>
                  <a:tcPr/>
                </a:tc>
                <a:tc>
                  <a:txBody>
                    <a:bodyPr/>
                    <a:lstStyle/>
                    <a:p>
                      <a:r>
                        <a:rPr lang="en-US" sz="1400" dirty="0">
                          <a:solidFill>
                            <a:schemeClr val="tx1"/>
                          </a:solidFill>
                        </a:rPr>
                        <a:t>PDR Scheduled</a:t>
                      </a:r>
                    </a:p>
                  </a:txBody>
                  <a:tcPr/>
                </a:tc>
                <a:tc>
                  <a:txBody>
                    <a:bodyPr/>
                    <a:lstStyle/>
                    <a:p>
                      <a:r>
                        <a:rPr lang="en-US" sz="1400" dirty="0">
                          <a:solidFill>
                            <a:schemeClr val="tx1"/>
                          </a:solidFill>
                        </a:rPr>
                        <a:t>FDR Completed</a:t>
                      </a:r>
                    </a:p>
                  </a:txBody>
                  <a:tcPr/>
                </a:tc>
                <a:extLst>
                  <a:ext uri="{0D108BD9-81ED-4DB2-BD59-A6C34878D82A}">
                    <a16:rowId xmlns:a16="http://schemas.microsoft.com/office/drawing/2014/main" val="2763803084"/>
                  </a:ext>
                </a:extLst>
              </a:tr>
              <a:tr h="370840">
                <a:tc>
                  <a:txBody>
                    <a:bodyPr/>
                    <a:lstStyle/>
                    <a:p>
                      <a:r>
                        <a:rPr lang="en-US" sz="1400" dirty="0"/>
                        <a:t>Tracking</a:t>
                      </a:r>
                    </a:p>
                  </a:txBody>
                  <a:tcPr/>
                </a:tc>
                <a:tc>
                  <a:txBody>
                    <a:bodyPr/>
                    <a:lstStyle/>
                    <a:p>
                      <a:r>
                        <a:rPr lang="en-US" sz="1200" dirty="0"/>
                        <a:t>40% Si &amp; MPGD</a:t>
                      </a:r>
                    </a:p>
                  </a:txBody>
                  <a:tcPr/>
                </a:tc>
                <a:tc>
                  <a:txBody>
                    <a:bodyPr/>
                    <a:lstStyle/>
                    <a:p>
                      <a:r>
                        <a:rPr lang="en-US" sz="1200" dirty="0"/>
                        <a:t>60% Si week of Jan. 26, 2026  &amp; </a:t>
                      </a:r>
                      <a:r>
                        <a:rPr lang="en-US" sz="1200"/>
                        <a:t>MPGD  Dec</a:t>
                      </a:r>
                      <a:r>
                        <a:rPr lang="en-US" sz="1200" dirty="0"/>
                        <a:t>. 15, 2025</a:t>
                      </a:r>
                    </a:p>
                  </a:txBody>
                  <a:tcPr/>
                </a:tc>
                <a:tc>
                  <a:txBody>
                    <a:bodyPr/>
                    <a:lstStyle/>
                    <a:p>
                      <a:endParaRPr lang="en-US" sz="1200" dirty="0"/>
                    </a:p>
                  </a:txBody>
                  <a:tcPr/>
                </a:tc>
                <a:extLst>
                  <a:ext uri="{0D108BD9-81ED-4DB2-BD59-A6C34878D82A}">
                    <a16:rowId xmlns:a16="http://schemas.microsoft.com/office/drawing/2014/main" val="2294385030"/>
                  </a:ext>
                </a:extLst>
              </a:tr>
              <a:tr h="370840">
                <a:tc>
                  <a:txBody>
                    <a:bodyPr/>
                    <a:lstStyle/>
                    <a:p>
                      <a:r>
                        <a:rPr lang="en-US" sz="1400" dirty="0"/>
                        <a:t>PID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40% &amp; 60% </a:t>
                      </a:r>
                      <a:r>
                        <a:rPr lang="en-US" sz="1200" dirty="0" err="1"/>
                        <a:t>hpDIRC</a:t>
                      </a:r>
                      <a:r>
                        <a:rPr lang="en-US" sz="1200" dirty="0"/>
                        <a:t>, </a:t>
                      </a:r>
                      <a:r>
                        <a:rPr lang="en-US" sz="1200" dirty="0" err="1"/>
                        <a:t>pfRICH</a:t>
                      </a:r>
                      <a:r>
                        <a:rPr lang="en-US" sz="1200" dirty="0"/>
                        <a:t>, </a:t>
                      </a:r>
                      <a:r>
                        <a:rPr lang="en-US" sz="1200" dirty="0" err="1"/>
                        <a:t>dRICH</a:t>
                      </a:r>
                      <a:r>
                        <a:rPr lang="en-US" sz="1200" dirty="0"/>
                        <a:t> </a:t>
                      </a:r>
                    </a:p>
                    <a:p>
                      <a:r>
                        <a:rPr lang="en-US" sz="1200" dirty="0" err="1"/>
                        <a:t>ToF</a:t>
                      </a:r>
                      <a:r>
                        <a:rPr lang="en-US" sz="1200" dirty="0"/>
                        <a:t> 40%</a:t>
                      </a:r>
                    </a:p>
                  </a:txBody>
                  <a:tcPr/>
                </a:tc>
                <a:tc>
                  <a:txBody>
                    <a:bodyPr/>
                    <a:lstStyle/>
                    <a:p>
                      <a:endParaRPr lang="en-US" sz="1200" dirty="0"/>
                    </a:p>
                    <a:p>
                      <a:r>
                        <a:rPr lang="en-US" sz="1200" dirty="0" err="1"/>
                        <a:t>ToF</a:t>
                      </a:r>
                      <a:r>
                        <a:rPr lang="en-US" sz="1200" dirty="0"/>
                        <a:t> Peer review Dec. 3</a:t>
                      </a:r>
                      <a:r>
                        <a:rPr lang="en-US" sz="1200" baseline="30000" dirty="0"/>
                        <a:t>rd</a:t>
                      </a:r>
                      <a:r>
                        <a:rPr lang="en-US" sz="1200" dirty="0"/>
                        <a:t>, 2025, 60% PDR April 2026</a:t>
                      </a:r>
                    </a:p>
                  </a:txBody>
                  <a:tcPr/>
                </a:tc>
                <a:tc>
                  <a:txBody>
                    <a:bodyPr/>
                    <a:lstStyle/>
                    <a:p>
                      <a:r>
                        <a:rPr lang="en-US" sz="1200" dirty="0"/>
                        <a:t>DIRC Bar refurbishment</a:t>
                      </a:r>
                    </a:p>
                  </a:txBody>
                  <a:tcPr/>
                </a:tc>
                <a:extLst>
                  <a:ext uri="{0D108BD9-81ED-4DB2-BD59-A6C34878D82A}">
                    <a16:rowId xmlns:a16="http://schemas.microsoft.com/office/drawing/2014/main" val="2558123659"/>
                  </a:ext>
                </a:extLst>
              </a:tr>
              <a:tr h="370840">
                <a:tc>
                  <a:txBody>
                    <a:bodyPr/>
                    <a:lstStyle/>
                    <a:p>
                      <a:r>
                        <a:rPr lang="en-US" sz="1400" dirty="0" err="1"/>
                        <a:t>ECals</a:t>
                      </a:r>
                      <a:endParaRPr lang="en-US" sz="1400" dirty="0"/>
                    </a:p>
                  </a:txBody>
                  <a:tcPr/>
                </a:tc>
                <a:tc>
                  <a:txBody>
                    <a:bodyPr/>
                    <a:lstStyle/>
                    <a:p>
                      <a:r>
                        <a:rPr lang="en-US" sz="1200" dirty="0"/>
                        <a:t>60% </a:t>
                      </a:r>
                      <a:r>
                        <a:rPr lang="en-US" sz="1200" dirty="0" err="1"/>
                        <a:t>bECal</a:t>
                      </a:r>
                      <a:r>
                        <a:rPr lang="en-US" sz="1200" dirty="0"/>
                        <a:t>, BECal, </a:t>
                      </a:r>
                      <a:r>
                        <a:rPr lang="en-US" sz="1200" dirty="0" err="1"/>
                        <a:t>fECal</a:t>
                      </a:r>
                      <a:endParaRPr lang="en-US" sz="1200" dirty="0"/>
                    </a:p>
                  </a:txBody>
                  <a:tcPr/>
                </a:tc>
                <a:tc>
                  <a:txBody>
                    <a:bodyPr/>
                    <a:lstStyle/>
                    <a:p>
                      <a:endParaRPr lang="en-US" sz="1200" dirty="0"/>
                    </a:p>
                  </a:txBody>
                  <a:tcPr/>
                </a:tc>
                <a:tc>
                  <a:txBody>
                    <a:bodyPr/>
                    <a:lstStyle/>
                    <a:p>
                      <a:r>
                        <a:rPr lang="en-US" sz="1200" dirty="0" err="1"/>
                        <a:t>SiPM</a:t>
                      </a:r>
                      <a:r>
                        <a:rPr lang="en-US" sz="1200" dirty="0"/>
                        <a:t> &amp; </a:t>
                      </a:r>
                      <a:r>
                        <a:rPr lang="en-US" sz="1200" dirty="0" err="1"/>
                        <a:t>SciFi</a:t>
                      </a:r>
                      <a:r>
                        <a:rPr lang="en-US" sz="1200" dirty="0"/>
                        <a:t> </a:t>
                      </a:r>
                      <a:r>
                        <a:rPr lang="en-US" sz="1200" dirty="0" err="1"/>
                        <a:t>fECal</a:t>
                      </a:r>
                      <a:r>
                        <a:rPr lang="en-US" sz="1200" dirty="0"/>
                        <a:t>, BEcal</a:t>
                      </a:r>
                    </a:p>
                    <a:p>
                      <a:r>
                        <a:rPr lang="en-US" sz="1200" dirty="0" err="1"/>
                        <a:t>SiPM</a:t>
                      </a:r>
                      <a:r>
                        <a:rPr lang="en-US" sz="1200" dirty="0"/>
                        <a:t> &amp; PbW04 </a:t>
                      </a:r>
                      <a:r>
                        <a:rPr lang="en-US" sz="1200" dirty="0" err="1"/>
                        <a:t>bECal</a:t>
                      </a:r>
                      <a:endParaRPr lang="en-US" sz="1200" dirty="0"/>
                    </a:p>
                  </a:txBody>
                  <a:tcPr/>
                </a:tc>
                <a:extLst>
                  <a:ext uri="{0D108BD9-81ED-4DB2-BD59-A6C34878D82A}">
                    <a16:rowId xmlns:a16="http://schemas.microsoft.com/office/drawing/2014/main" val="3693638142"/>
                  </a:ext>
                </a:extLst>
              </a:tr>
              <a:tr h="370840">
                <a:tc>
                  <a:txBody>
                    <a:bodyPr/>
                    <a:lstStyle/>
                    <a:p>
                      <a:r>
                        <a:rPr lang="en-US" sz="1400" dirty="0" err="1"/>
                        <a:t>HCals</a:t>
                      </a:r>
                      <a:endParaRPr lang="en-US" sz="1400" dirty="0"/>
                    </a:p>
                  </a:txBody>
                  <a:tcPr/>
                </a:tc>
                <a:tc>
                  <a:txBody>
                    <a:bodyPr/>
                    <a:lstStyle/>
                    <a:p>
                      <a:r>
                        <a:rPr lang="en-US" sz="1200" dirty="0"/>
                        <a:t>40% &amp; 60% </a:t>
                      </a:r>
                      <a:r>
                        <a:rPr lang="en-US" sz="1200" dirty="0" err="1"/>
                        <a:t>BHCal</a:t>
                      </a:r>
                      <a:r>
                        <a:rPr lang="en-US" sz="1200" dirty="0"/>
                        <a:t> &amp; </a:t>
                      </a:r>
                      <a:r>
                        <a:rPr lang="en-US" sz="1200" dirty="0" err="1"/>
                        <a:t>fHCal</a:t>
                      </a:r>
                      <a:endParaRPr lang="en-US" sz="1200" dirty="0"/>
                    </a:p>
                    <a:p>
                      <a:r>
                        <a:rPr lang="en-US" sz="1200" dirty="0"/>
                        <a:t>40% &amp; 50% </a:t>
                      </a:r>
                      <a:r>
                        <a:rPr lang="en-US" sz="1200" dirty="0" err="1"/>
                        <a:t>bHCal</a:t>
                      </a:r>
                      <a:endParaRPr lang="en-US" sz="1200" dirty="0"/>
                    </a:p>
                  </a:txBody>
                  <a:tcPr/>
                </a:tc>
                <a:tc>
                  <a:txBody>
                    <a:bodyPr/>
                    <a:lstStyle/>
                    <a:p>
                      <a:endParaRPr lang="en-US" sz="1200" dirty="0"/>
                    </a:p>
                  </a:txBody>
                  <a:tcPr/>
                </a:tc>
                <a:tc>
                  <a:txBody>
                    <a:bodyPr/>
                    <a:lstStyle/>
                    <a:p>
                      <a:r>
                        <a:rPr lang="en-US" sz="1200" dirty="0" err="1"/>
                        <a:t>SiPM</a:t>
                      </a:r>
                      <a:r>
                        <a:rPr lang="en-US" sz="1200" dirty="0"/>
                        <a:t> </a:t>
                      </a:r>
                      <a:r>
                        <a:rPr lang="en-US" sz="1200" dirty="0" err="1"/>
                        <a:t>bHcal</a:t>
                      </a:r>
                      <a:r>
                        <a:rPr lang="en-US" sz="1200" dirty="0"/>
                        <a:t> &amp; </a:t>
                      </a:r>
                      <a:r>
                        <a:rPr lang="en-US" sz="1200" dirty="0" err="1"/>
                        <a:t>fHcal</a:t>
                      </a:r>
                      <a:endParaRPr lang="en-US" sz="1200" dirty="0"/>
                    </a:p>
                    <a:p>
                      <a:r>
                        <a:rPr lang="en-US" sz="1200" dirty="0"/>
                        <a:t>Lead blocks </a:t>
                      </a:r>
                      <a:r>
                        <a:rPr lang="en-US" sz="1200" dirty="0" err="1"/>
                        <a:t>fHCal</a:t>
                      </a:r>
                      <a:endParaRPr lang="en-US" sz="1200" dirty="0"/>
                    </a:p>
                  </a:txBody>
                  <a:tcPr/>
                </a:tc>
                <a:extLst>
                  <a:ext uri="{0D108BD9-81ED-4DB2-BD59-A6C34878D82A}">
                    <a16:rowId xmlns:a16="http://schemas.microsoft.com/office/drawing/2014/main" val="1879061554"/>
                  </a:ext>
                </a:extLst>
              </a:tr>
              <a:tr h="370840">
                <a:tc>
                  <a:txBody>
                    <a:bodyPr/>
                    <a:lstStyle/>
                    <a:p>
                      <a:r>
                        <a:rPr lang="en-US" sz="1400" dirty="0"/>
                        <a:t>Solenoid</a:t>
                      </a:r>
                    </a:p>
                  </a:txBody>
                  <a:tcPr/>
                </a:tc>
                <a:tc>
                  <a:txBody>
                    <a:bodyPr/>
                    <a:lstStyle/>
                    <a:p>
                      <a:r>
                        <a:rPr lang="en-US" sz="1200" dirty="0"/>
                        <a:t>60% PDR Cryogenics </a:t>
                      </a:r>
                    </a:p>
                  </a:txBody>
                  <a:tcPr/>
                </a:tc>
                <a:tc>
                  <a:txBody>
                    <a:bodyPr/>
                    <a:lstStyle/>
                    <a:p>
                      <a:endParaRPr lang="en-US" sz="1200" baseline="0" dirty="0"/>
                    </a:p>
                  </a:txBody>
                  <a:tcPr/>
                </a:tc>
                <a:tc>
                  <a:txBody>
                    <a:bodyPr/>
                    <a:lstStyle/>
                    <a:p>
                      <a:r>
                        <a:rPr lang="en-US" sz="1200" dirty="0"/>
                        <a:t>Magnet, Conductor and Power Supply</a:t>
                      </a:r>
                    </a:p>
                  </a:txBody>
                  <a:tcPr/>
                </a:tc>
                <a:extLst>
                  <a:ext uri="{0D108BD9-81ED-4DB2-BD59-A6C34878D82A}">
                    <a16:rowId xmlns:a16="http://schemas.microsoft.com/office/drawing/2014/main" val="451974609"/>
                  </a:ext>
                </a:extLst>
              </a:tr>
              <a:tr h="370840">
                <a:tc>
                  <a:txBody>
                    <a:bodyPr/>
                    <a:lstStyle/>
                    <a:p>
                      <a:r>
                        <a:rPr lang="en-US" sz="1400" dirty="0"/>
                        <a:t>Electronics</a:t>
                      </a:r>
                    </a:p>
                  </a:txBody>
                  <a:tcPr/>
                </a:tc>
                <a:tc>
                  <a:txBody>
                    <a:bodyPr/>
                    <a:lstStyle/>
                    <a:p>
                      <a:r>
                        <a:rPr lang="en-US" sz="1200" dirty="0"/>
                        <a:t>40%, 50% &amp; 60%</a:t>
                      </a:r>
                    </a:p>
                  </a:txBody>
                  <a:tcPr/>
                </a:tc>
                <a:tc>
                  <a:txBody>
                    <a:bodyPr/>
                    <a:lstStyle/>
                    <a:p>
                      <a:endParaRPr lang="en-US" sz="1200"/>
                    </a:p>
                  </a:txBody>
                  <a:tcPr/>
                </a:tc>
                <a:tc>
                  <a:txBody>
                    <a:bodyPr/>
                    <a:lstStyle/>
                    <a:p>
                      <a:r>
                        <a:rPr lang="en-US" sz="1200" dirty="0"/>
                        <a:t>VTRX+  &amp; </a:t>
                      </a:r>
                      <a:r>
                        <a:rPr lang="en-US" sz="1200" dirty="0" err="1"/>
                        <a:t>lpGBT</a:t>
                      </a:r>
                      <a:endParaRPr lang="en-US" sz="1200" dirty="0"/>
                    </a:p>
                  </a:txBody>
                  <a:tcPr/>
                </a:tc>
                <a:extLst>
                  <a:ext uri="{0D108BD9-81ED-4DB2-BD59-A6C34878D82A}">
                    <a16:rowId xmlns:a16="http://schemas.microsoft.com/office/drawing/2014/main" val="1229145672"/>
                  </a:ext>
                </a:extLst>
              </a:tr>
              <a:tr h="370840">
                <a:tc>
                  <a:txBody>
                    <a:bodyPr/>
                    <a:lstStyle/>
                    <a:p>
                      <a:r>
                        <a:rPr lang="en-US" sz="1400" dirty="0"/>
                        <a:t>DAQ</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40%, 50% &amp; 60%</a:t>
                      </a:r>
                    </a:p>
                  </a:txBody>
                  <a:tcPr/>
                </a:tc>
                <a:tc>
                  <a:txBody>
                    <a:bodyPr/>
                    <a:lstStyle/>
                    <a:p>
                      <a:endParaRPr lang="en-US" sz="1200"/>
                    </a:p>
                  </a:txBody>
                  <a:tcPr/>
                </a:tc>
                <a:tc>
                  <a:txBody>
                    <a:bodyPr/>
                    <a:lstStyle/>
                    <a:p>
                      <a:endParaRPr lang="en-US" sz="1200" dirty="0"/>
                    </a:p>
                  </a:txBody>
                  <a:tcPr/>
                </a:tc>
                <a:extLst>
                  <a:ext uri="{0D108BD9-81ED-4DB2-BD59-A6C34878D82A}">
                    <a16:rowId xmlns:a16="http://schemas.microsoft.com/office/drawing/2014/main" val="2060113312"/>
                  </a:ext>
                </a:extLst>
              </a:tr>
              <a:tr h="370840">
                <a:tc>
                  <a:txBody>
                    <a:bodyPr/>
                    <a:lstStyle/>
                    <a:p>
                      <a:r>
                        <a:rPr lang="en-US" sz="1400" dirty="0"/>
                        <a:t>Integration- Installation - infrastructure</a:t>
                      </a:r>
                    </a:p>
                  </a:txBody>
                  <a:tcPr/>
                </a:tc>
                <a:tc>
                  <a:txBody>
                    <a:bodyPr/>
                    <a:lstStyle/>
                    <a:p>
                      <a:endParaRPr 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60% Inner and outer Barrel support-structures on Dec. 8-9</a:t>
                      </a:r>
                      <a:r>
                        <a:rPr lang="en-US" sz="1200" baseline="0" dirty="0"/>
                        <a:t>, 2025</a:t>
                      </a:r>
                    </a:p>
                    <a:p>
                      <a:endParaRPr lang="en-US" sz="1200" dirty="0"/>
                    </a:p>
                  </a:txBody>
                  <a:tcPr/>
                </a:tc>
                <a:tc>
                  <a:txBody>
                    <a:bodyPr/>
                    <a:lstStyle/>
                    <a:p>
                      <a:r>
                        <a:rPr lang="en-US" sz="1200" dirty="0"/>
                        <a:t>electron and hadron endcap support structures</a:t>
                      </a:r>
                    </a:p>
                  </a:txBody>
                  <a:tcPr/>
                </a:tc>
                <a:extLst>
                  <a:ext uri="{0D108BD9-81ED-4DB2-BD59-A6C34878D82A}">
                    <a16:rowId xmlns:a16="http://schemas.microsoft.com/office/drawing/2014/main" val="1396752069"/>
                  </a:ext>
                </a:extLst>
              </a:tr>
              <a:tr h="370840">
                <a:tc>
                  <a:txBody>
                    <a:bodyPr/>
                    <a:lstStyle/>
                    <a:p>
                      <a:r>
                        <a:rPr lang="en-US" sz="1400" dirty="0"/>
                        <a:t>Auxiliary Detectors</a:t>
                      </a:r>
                    </a:p>
                  </a:txBody>
                  <a:tcPr/>
                </a:tc>
                <a:tc>
                  <a:txBody>
                    <a:bodyPr/>
                    <a:lstStyle/>
                    <a:p>
                      <a:r>
                        <a:rPr lang="en-US" sz="1200" dirty="0"/>
                        <a:t>30% &amp; 40% RP, B0, ZDC, Low Q2-Tagger, Lumi.</a:t>
                      </a:r>
                    </a:p>
                  </a:txBody>
                  <a:tcPr/>
                </a:tc>
                <a:tc>
                  <a:txBody>
                    <a:bodyPr/>
                    <a:lstStyle/>
                    <a:p>
                      <a:r>
                        <a:rPr lang="en-US" sz="1200" dirty="0"/>
                        <a:t>60% RP, B0, ZDC, Low Q2-Tagger, Lumi: Late March/early April 2026</a:t>
                      </a:r>
                    </a:p>
                  </a:txBody>
                  <a:tcPr/>
                </a:tc>
                <a:tc>
                  <a:txBody>
                    <a:bodyPr/>
                    <a:lstStyle/>
                    <a:p>
                      <a:endParaRPr lang="en-US" sz="1200" dirty="0"/>
                    </a:p>
                  </a:txBody>
                  <a:tcPr/>
                </a:tc>
                <a:extLst>
                  <a:ext uri="{0D108BD9-81ED-4DB2-BD59-A6C34878D82A}">
                    <a16:rowId xmlns:a16="http://schemas.microsoft.com/office/drawing/2014/main" val="1659781811"/>
                  </a:ext>
                </a:extLst>
              </a:tr>
              <a:tr h="370840">
                <a:tc>
                  <a:txBody>
                    <a:bodyPr/>
                    <a:lstStyle/>
                    <a:p>
                      <a:r>
                        <a:rPr lang="en-US" sz="1400" dirty="0"/>
                        <a:t>Polarimetry</a:t>
                      </a:r>
                    </a:p>
                  </a:txBody>
                  <a:tcPr/>
                </a:tc>
                <a:tc>
                  <a:txBody>
                    <a:bodyPr/>
                    <a:lstStyle/>
                    <a:p>
                      <a:r>
                        <a:rPr lang="en-US" sz="1200" dirty="0"/>
                        <a:t>40% RCS &amp; ESR Compton Polarimeter &amp; HSR Polarimeters</a:t>
                      </a:r>
                    </a:p>
                  </a:txBody>
                  <a:tcPr/>
                </a:tc>
                <a:tc>
                  <a:txBody>
                    <a:bodyPr/>
                    <a:lstStyle/>
                    <a:p>
                      <a:r>
                        <a:rPr lang="en-US" sz="1200" dirty="0"/>
                        <a:t>60% RCS &amp; ESR Compton Polarimeter &amp; HSR Polarimeters aim for February 18-19, 2026. </a:t>
                      </a:r>
                    </a:p>
                  </a:txBody>
                  <a:tcPr/>
                </a:tc>
                <a:tc>
                  <a:txBody>
                    <a:bodyPr/>
                    <a:lstStyle/>
                    <a:p>
                      <a:endParaRPr lang="en-US" sz="1200" dirty="0"/>
                    </a:p>
                  </a:txBody>
                  <a:tcPr/>
                </a:tc>
                <a:extLst>
                  <a:ext uri="{0D108BD9-81ED-4DB2-BD59-A6C34878D82A}">
                    <a16:rowId xmlns:a16="http://schemas.microsoft.com/office/drawing/2014/main" val="1154668871"/>
                  </a:ext>
                </a:extLst>
              </a:tr>
            </a:tbl>
          </a:graphicData>
        </a:graphic>
      </p:graphicFrame>
      <p:sp>
        <p:nvSpPr>
          <p:cNvPr id="4" name="TextBox 3">
            <a:extLst>
              <a:ext uri="{FF2B5EF4-FFF2-40B4-BE49-F238E27FC236}">
                <a16:creationId xmlns:a16="http://schemas.microsoft.com/office/drawing/2014/main" id="{9C0C6C1D-5DDF-9BD0-F479-64AD32FBC6B9}"/>
              </a:ext>
            </a:extLst>
          </p:cNvPr>
          <p:cNvSpPr txBox="1"/>
          <p:nvPr/>
        </p:nvSpPr>
        <p:spPr>
          <a:xfrm>
            <a:off x="2624504" y="5745188"/>
            <a:ext cx="694299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June 11-13, 2025: Comprehensive Design Review by DAC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Feb 3-5, 2026: Baseline Readiness Assessment review scheduled</a:t>
            </a:r>
          </a:p>
        </p:txBody>
      </p:sp>
    </p:spTree>
    <p:extLst>
      <p:ext uri="{BB962C8B-B14F-4D97-AF65-F5344CB8AC3E}">
        <p14:creationId xmlns:p14="http://schemas.microsoft.com/office/powerpoint/2010/main" val="3965368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20B39-149C-445B-89B5-8AB777D8430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A74A229-E986-D76E-E8CB-E8DB051C20D5}"/>
              </a:ext>
            </a:extLst>
          </p:cNvPr>
          <p:cNvSpPr>
            <a:spLocks noGrp="1"/>
          </p:cNvSpPr>
          <p:nvPr>
            <p:ph type="title"/>
          </p:nvPr>
        </p:nvSpPr>
        <p:spPr/>
        <p:txBody>
          <a:bodyPr>
            <a:noAutofit/>
          </a:bodyPr>
          <a:lstStyle/>
          <a:p>
            <a:r>
              <a:rPr lang="en-US" dirty="0"/>
              <a:t>Path to Baseline – Design Maturity</a:t>
            </a:r>
          </a:p>
        </p:txBody>
      </p:sp>
      <p:sp>
        <p:nvSpPr>
          <p:cNvPr id="9" name="Content Placeholder 3">
            <a:extLst>
              <a:ext uri="{FF2B5EF4-FFF2-40B4-BE49-F238E27FC236}">
                <a16:creationId xmlns:a16="http://schemas.microsoft.com/office/drawing/2014/main" id="{1F51349A-89E6-0D90-763A-E24875AAE248}"/>
              </a:ext>
            </a:extLst>
          </p:cNvPr>
          <p:cNvSpPr txBox="1">
            <a:spLocks/>
          </p:cNvSpPr>
          <p:nvPr/>
        </p:nvSpPr>
        <p:spPr>
          <a:xfrm>
            <a:off x="571500" y="783429"/>
            <a:ext cx="3876932" cy="52911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bg2"/>
              </a:buClr>
              <a:buFont typeface="Wingdings" pitchFamily="2"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600"/>
              </a:spcAft>
              <a:buClr>
                <a:srgbClr val="00ACDB"/>
              </a:buClr>
              <a:buSzTx/>
              <a:buFont typeface="Wingdings" pitchFamily="2" charset="2"/>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Cost-weighted design maturity:</a:t>
            </a:r>
          </a:p>
          <a:p>
            <a:pPr marL="228600" marR="0" lvl="0" indent="-228600" algn="l" defTabSz="914400" rtl="0" eaLnBrk="1" fontAlgn="auto" latinLnBrk="0" hangingPunct="1">
              <a:lnSpc>
                <a:spcPct val="100000"/>
              </a:lnSpc>
              <a:spcBef>
                <a:spcPts val="600"/>
              </a:spcBef>
              <a:spcAft>
                <a:spcPts val="600"/>
              </a:spcAft>
              <a:buClr>
                <a:srgbClr val="00ACDB"/>
              </a:buClr>
              <a:buSzTx/>
              <a:buFont typeface="Wingdings" pitchFamily="2" charset="2"/>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Present design maturity &gt;60%</a:t>
            </a:r>
          </a:p>
          <a:p>
            <a:pPr marL="228600" marR="0" lvl="0" indent="-228600" algn="l" defTabSz="914400" rtl="0" eaLnBrk="1" fontAlgn="auto" latinLnBrk="0" hangingPunct="1">
              <a:lnSpc>
                <a:spcPct val="100000"/>
              </a:lnSpc>
              <a:spcBef>
                <a:spcPts val="600"/>
              </a:spcBef>
              <a:spcAft>
                <a:spcPts val="600"/>
              </a:spcAft>
              <a:buClr>
                <a:srgbClr val="00ACDB"/>
              </a:buClr>
              <a:buSzTx/>
              <a:buFont typeface="Wingdings" pitchFamily="2" charset="2"/>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Jun. 11-13: Comprehensive Design Review by DAC</a:t>
            </a:r>
          </a:p>
          <a:p>
            <a:pPr marL="228600" marR="0" lvl="0" indent="-228600" algn="l" defTabSz="914400" rtl="0" eaLnBrk="1" fontAlgn="auto" latinLnBrk="0" hangingPunct="1">
              <a:lnSpc>
                <a:spcPct val="100000"/>
              </a:lnSpc>
              <a:spcBef>
                <a:spcPts val="600"/>
              </a:spcBef>
              <a:spcAft>
                <a:spcPts val="600"/>
              </a:spcAft>
              <a:buClr>
                <a:srgbClr val="00ACDB"/>
              </a:buClr>
              <a:buSzTx/>
              <a:buFont typeface="Wingdings" pitchFamily="2" charset="2"/>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Projected ~80% in June 2026</a:t>
            </a:r>
          </a:p>
          <a:p>
            <a:pPr marL="228600" marR="0" lvl="0" indent="-228600" algn="l" defTabSz="914400" rtl="0" eaLnBrk="1" fontAlgn="auto" latinLnBrk="0" hangingPunct="1">
              <a:lnSpc>
                <a:spcPct val="100000"/>
              </a:lnSpc>
              <a:spcBef>
                <a:spcPts val="600"/>
              </a:spcBef>
              <a:spcAft>
                <a:spcPts val="600"/>
              </a:spcAft>
              <a:buClr>
                <a:srgbClr val="00ACDB"/>
              </a:buClr>
              <a:buSzTx/>
              <a:buFont typeface="Wingdings" pitchFamily="2" charset="2"/>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Nov. 12-14: Baseline Readiness Assessment review planned.</a:t>
            </a:r>
            <a:r>
              <a:rPr kumimoji="0" lang="en-US" sz="1800" b="0" i="1" u="none" strike="noStrike" kern="1200" cap="none" spc="0" normalizeH="0" baseline="0" noProof="0" dirty="0">
                <a:ln>
                  <a:noFill/>
                </a:ln>
                <a:solidFill>
                  <a:srgbClr val="000000"/>
                </a:solidFill>
                <a:effectLst/>
                <a:uLnTx/>
                <a:uFillTx/>
                <a:latin typeface="Arial" panose="020B0604020202020204"/>
                <a:ea typeface="+mn-ea"/>
                <a:cs typeface="+mn-cs"/>
              </a:rPr>
              <a:t> (postponed to </a:t>
            </a:r>
            <a:r>
              <a:rPr lang="en-US" sz="1800" i="1" dirty="0">
                <a:solidFill>
                  <a:srgbClr val="000000"/>
                </a:solidFill>
                <a:latin typeface="Arial" panose="020B0604020202020204"/>
              </a:rPr>
              <a:t>Feb</a:t>
            </a:r>
            <a:r>
              <a:rPr kumimoji="0" lang="en-US" sz="1800" b="0" i="1" u="none" strike="noStrike" kern="1200" cap="none" spc="0" normalizeH="0" baseline="0" noProof="0" dirty="0">
                <a:ln>
                  <a:noFill/>
                </a:ln>
                <a:solidFill>
                  <a:srgbClr val="000000"/>
                </a:solidFill>
                <a:effectLst/>
                <a:uLnTx/>
                <a:uFillTx/>
                <a:latin typeface="Arial" panose="020B0604020202020204"/>
                <a:ea typeface="+mn-ea"/>
                <a:cs typeface="+mn-cs"/>
              </a:rPr>
              <a:t>. due to impacts of government shutdown)</a:t>
            </a: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28600" marR="0" lvl="0" indent="-228600" algn="l" defTabSz="914400" rtl="0" eaLnBrk="1" fontAlgn="auto" latinLnBrk="0" hangingPunct="1">
              <a:lnSpc>
                <a:spcPct val="100000"/>
              </a:lnSpc>
              <a:spcBef>
                <a:spcPts val="600"/>
              </a:spcBef>
              <a:spcAft>
                <a:spcPts val="600"/>
              </a:spcAft>
              <a:buClr>
                <a:srgbClr val="0096FF"/>
              </a:buClr>
              <a:buSzTx/>
              <a:buFont typeface="Wingdings" pitchFamily="2" charset="2"/>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All 26 subsystems have already received at least one PDR</a:t>
            </a:r>
          </a:p>
          <a:p>
            <a:pPr marL="228600" marR="0" lvl="0" indent="-228600" algn="l" defTabSz="914400" rtl="0" eaLnBrk="1" fontAlgn="auto" latinLnBrk="0" hangingPunct="1">
              <a:lnSpc>
                <a:spcPct val="100000"/>
              </a:lnSpc>
              <a:spcBef>
                <a:spcPts val="600"/>
              </a:spcBef>
              <a:spcAft>
                <a:spcPts val="600"/>
              </a:spcAft>
              <a:buClr>
                <a:srgbClr val="0096FF"/>
              </a:buClr>
              <a:buSzTx/>
              <a:buFont typeface="Wingdings" pitchFamily="2" charset="2"/>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Until Late 2025/Early 2026:          6 subsystems need a final PDR</a:t>
            </a:r>
          </a:p>
          <a:p>
            <a:pPr marL="228600" marR="0" lvl="0" indent="-228600" algn="l" defTabSz="914400" rtl="0" eaLnBrk="1" fontAlgn="auto" latinLnBrk="0" hangingPunct="1">
              <a:lnSpc>
                <a:spcPct val="100000"/>
              </a:lnSpc>
              <a:spcBef>
                <a:spcPts val="600"/>
              </a:spcBef>
              <a:spcAft>
                <a:spcPts val="600"/>
              </a:spcAft>
              <a:buClr>
                <a:srgbClr val="00ACDB"/>
              </a:buClr>
              <a:buSzTx/>
              <a:buFont typeface="Wingdings" pitchFamily="2" charset="2"/>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Until CD-3 (Q1FY28): 17 FDR</a:t>
            </a:r>
          </a:p>
        </p:txBody>
      </p:sp>
      <p:sp>
        <p:nvSpPr>
          <p:cNvPr id="4" name="Content Placeholder 3">
            <a:extLst>
              <a:ext uri="{FF2B5EF4-FFF2-40B4-BE49-F238E27FC236}">
                <a16:creationId xmlns:a16="http://schemas.microsoft.com/office/drawing/2014/main" id="{5A473703-8F39-2740-4745-723E1F691C91}"/>
              </a:ext>
            </a:extLst>
          </p:cNvPr>
          <p:cNvSpPr txBox="1">
            <a:spLocks/>
          </p:cNvSpPr>
          <p:nvPr/>
        </p:nvSpPr>
        <p:spPr>
          <a:xfrm>
            <a:off x="462579" y="2896761"/>
            <a:ext cx="3600400" cy="25672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bg2"/>
              </a:buClr>
              <a:buFont typeface="Wingdings" pitchFamily="2"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0"/>
              </a:spcAft>
              <a:buClr>
                <a:srgbClr val="00ACDB"/>
              </a:buClr>
              <a:buSzTx/>
              <a:buFont typeface="Wingdings" pitchFamily="2" charset="2"/>
              <a:buChar char="§"/>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2F2FF782-7610-313E-4FCB-2583B912E207}"/>
              </a:ext>
            </a:extLst>
          </p:cNvPr>
          <p:cNvPicPr>
            <a:picLocks noChangeAspect="1"/>
          </p:cNvPicPr>
          <p:nvPr/>
        </p:nvPicPr>
        <p:blipFill>
          <a:blip r:embed="rId2"/>
          <a:srcRect/>
          <a:stretch/>
        </p:blipFill>
        <p:spPr>
          <a:xfrm>
            <a:off x="4797973" y="1162050"/>
            <a:ext cx="7015654" cy="4288220"/>
          </a:xfrm>
          <a:prstGeom prst="rect">
            <a:avLst/>
          </a:prstGeom>
        </p:spPr>
      </p:pic>
      <p:pic>
        <p:nvPicPr>
          <p:cNvPr id="2" name="Picture 4" descr="You Are Here PNG Transparent Images Free Download | Vector Files | Pngtree">
            <a:extLst>
              <a:ext uri="{FF2B5EF4-FFF2-40B4-BE49-F238E27FC236}">
                <a16:creationId xmlns:a16="http://schemas.microsoft.com/office/drawing/2014/main" id="{E6A1B5E0-362B-6416-777C-9CFB48ED16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1113" y="1407730"/>
            <a:ext cx="1241874" cy="1241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575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2E7FC4-0AC6-99A1-8E61-08C495B9D8B4}"/>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33A556B-7C63-244D-9B7C-B0EA8042B330}" type="slidenum">
              <a:rPr kumimoji="0" lang="en-US" sz="1000" b="1" i="0" u="none" strike="noStrike" kern="1200" cap="none" spc="0" normalizeH="0" baseline="0" noProof="0" smtClean="0">
                <a:ln>
                  <a:noFill/>
                </a:ln>
                <a:solidFill>
                  <a:srgbClr val="00ACDB"/>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000" b="1" i="0" u="none" strike="noStrike" kern="1200" cap="none" spc="0" normalizeH="0" baseline="0" noProof="0">
              <a:ln>
                <a:noFill/>
              </a:ln>
              <a:solidFill>
                <a:srgbClr val="00ACDB"/>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9A00C529-812E-DC95-4D5B-0731D46920CB}"/>
              </a:ext>
            </a:extLst>
          </p:cNvPr>
          <p:cNvSpPr>
            <a:spLocks noGrp="1"/>
          </p:cNvSpPr>
          <p:nvPr>
            <p:ph type="title"/>
          </p:nvPr>
        </p:nvSpPr>
        <p:spPr/>
        <p:txBody>
          <a:bodyPr>
            <a:normAutofit/>
          </a:bodyPr>
          <a:lstStyle/>
          <a:p>
            <a:r>
              <a:rPr lang="en-US"/>
              <a:t>Project Strategy Workshop (Dec 4, 2025)</a:t>
            </a:r>
          </a:p>
        </p:txBody>
      </p:sp>
      <p:sp>
        <p:nvSpPr>
          <p:cNvPr id="4" name="Content Placeholder 3">
            <a:extLst>
              <a:ext uri="{FF2B5EF4-FFF2-40B4-BE49-F238E27FC236}">
                <a16:creationId xmlns:a16="http://schemas.microsoft.com/office/drawing/2014/main" id="{20CC445D-F051-20C9-8BFB-3A2BB217B315}"/>
              </a:ext>
            </a:extLst>
          </p:cNvPr>
          <p:cNvSpPr>
            <a:spLocks noGrp="1"/>
          </p:cNvSpPr>
          <p:nvPr>
            <p:ph idx="1"/>
          </p:nvPr>
        </p:nvSpPr>
        <p:spPr>
          <a:xfrm>
            <a:off x="460270" y="1004153"/>
            <a:ext cx="11491584" cy="5042201"/>
          </a:xfrm>
        </p:spPr>
        <p:txBody>
          <a:bodyPr vert="horz" lIns="91440" tIns="45720" rIns="91440" bIns="45720" rtlCol="0" anchor="t">
            <a:normAutofit/>
          </a:bodyPr>
          <a:lstStyle/>
          <a:p>
            <a:pPr marL="0" indent="0">
              <a:buNone/>
            </a:pPr>
            <a:r>
              <a:rPr lang="en-US" b="1" dirty="0">
                <a:cs typeface="Arial"/>
              </a:rPr>
              <a:t>Goal:  </a:t>
            </a:r>
            <a:r>
              <a:rPr lang="en-US" dirty="0">
                <a:cs typeface="Arial"/>
              </a:rPr>
              <a:t>Engage stakeholders in the development of plans for delivering the EIC facility and efforts to align with DOE funding guidance and the mission need.</a:t>
            </a:r>
            <a:endParaRPr lang="en-US" dirty="0"/>
          </a:p>
          <a:p>
            <a:pPr marL="857250" indent="-457200"/>
            <a:r>
              <a:rPr lang="en-US" sz="2000" dirty="0">
                <a:cs typeface="Arial"/>
              </a:rPr>
              <a:t>Assess progress on revising plans based on new funding guidance</a:t>
            </a:r>
            <a:endParaRPr lang="en-US" dirty="0">
              <a:cs typeface="Arial"/>
            </a:endParaRPr>
          </a:p>
          <a:p>
            <a:pPr marL="857250" indent="-457200"/>
            <a:r>
              <a:rPr lang="en-US" sz="2000" dirty="0">
                <a:cs typeface="Arial"/>
              </a:rPr>
              <a:t>Discuss plans and results of the Assessments of Baseline Readiness</a:t>
            </a:r>
            <a:endParaRPr lang="en-US" dirty="0">
              <a:cs typeface="Arial"/>
            </a:endParaRPr>
          </a:p>
          <a:p>
            <a:pPr marL="857250" indent="-457200"/>
            <a:r>
              <a:rPr lang="en-US" sz="2000" dirty="0">
                <a:cs typeface="Arial"/>
              </a:rPr>
              <a:t>Discuss plans for establishing subproject baselines and starting construction in 2026</a:t>
            </a:r>
            <a:endParaRPr lang="en-US" dirty="0">
              <a:cs typeface="Arial"/>
            </a:endParaRPr>
          </a:p>
          <a:p>
            <a:pPr marL="914400" indent="-914400">
              <a:buNone/>
            </a:pPr>
            <a:r>
              <a:rPr lang="en-US" b="1" dirty="0">
                <a:cs typeface="Arial"/>
              </a:rPr>
              <a:t>Participants:</a:t>
            </a:r>
            <a:r>
              <a:rPr lang="en-US" dirty="0">
                <a:cs typeface="Arial"/>
              </a:rPr>
              <a:t>  EIC primary points of contact and DOE observers</a:t>
            </a:r>
          </a:p>
          <a:p>
            <a:pPr marL="857250" indent="-457200"/>
            <a:r>
              <a:rPr lang="en-US" sz="2000" dirty="0">
                <a:cs typeface="Arial"/>
              </a:rPr>
              <a:t>Chairs of Advisory Committees, Steering Group, and EIC Governance Boards</a:t>
            </a:r>
          </a:p>
          <a:p>
            <a:pPr marL="857250" indent="-457200"/>
            <a:r>
              <a:rPr lang="en-US" sz="2000" dirty="0">
                <a:cs typeface="Arial"/>
              </a:rPr>
              <a:t>EIC Users Group and </a:t>
            </a:r>
            <a:r>
              <a:rPr lang="en-US" sz="2000" dirty="0" err="1">
                <a:cs typeface="Arial"/>
              </a:rPr>
              <a:t>ePIC</a:t>
            </a:r>
            <a:r>
              <a:rPr lang="en-US" sz="2000" dirty="0">
                <a:cs typeface="Arial"/>
              </a:rPr>
              <a:t> Collaboration Leadership</a:t>
            </a:r>
          </a:p>
          <a:p>
            <a:pPr marL="857250" indent="-457200"/>
            <a:r>
              <a:rPr lang="en-US" sz="2000" dirty="0">
                <a:cs typeface="Arial"/>
              </a:rPr>
              <a:t>EIC Project Advisory Committee Chair and/or members</a:t>
            </a:r>
          </a:p>
          <a:p>
            <a:pPr>
              <a:buNone/>
            </a:pPr>
            <a:r>
              <a:rPr lang="en-US" b="1" dirty="0">
                <a:cs typeface="Arial"/>
              </a:rPr>
              <a:t>Format:  </a:t>
            </a:r>
            <a:r>
              <a:rPr lang="en-US" dirty="0">
                <a:cs typeface="Arial"/>
              </a:rPr>
              <a:t>Similar to Aug 2024 Project Strategy Workshop (Focused on Subprojects)</a:t>
            </a:r>
          </a:p>
          <a:p>
            <a:pPr marL="857250" indent="-457200"/>
            <a:r>
              <a:rPr lang="en-US" sz="2000" dirty="0">
                <a:cs typeface="Arial"/>
              </a:rPr>
              <a:t>August 2024 Indico Site: </a:t>
            </a:r>
            <a:r>
              <a:rPr lang="en-US" sz="2000" u="sng" dirty="0">
                <a:cs typeface="Arial"/>
                <a:hlinkClick r:id="rId2"/>
              </a:rPr>
              <a:t>https://indico.bnl.gov/e</a:t>
            </a:r>
            <a:r>
              <a:rPr lang="en-US" sz="2000" u="sng">
                <a:cs typeface="Arial"/>
                <a:hlinkClick r:id="rId2"/>
              </a:rPr>
              <a:t>/PSW</a:t>
            </a:r>
            <a:endParaRPr lang="en-US" dirty="0">
              <a:cs typeface="Arial"/>
            </a:endParaRPr>
          </a:p>
        </p:txBody>
      </p:sp>
    </p:spTree>
    <p:extLst>
      <p:ext uri="{BB962C8B-B14F-4D97-AF65-F5344CB8AC3E}">
        <p14:creationId xmlns:p14="http://schemas.microsoft.com/office/powerpoint/2010/main" val="1385620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BNL">
  <a:themeElements>
    <a:clrScheme name="BNL_NSLS-II">
      <a:dk1>
        <a:srgbClr val="000000"/>
      </a:dk1>
      <a:lt1>
        <a:srgbClr val="FFFFFF"/>
      </a:lt1>
      <a:dk2>
        <a:srgbClr val="105B78"/>
      </a:dk2>
      <a:lt2>
        <a:srgbClr val="00ACDB"/>
      </a:lt2>
      <a:accent1>
        <a:srgbClr val="B2D33A"/>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IC_PPT_Template_Widescreen_0224.potx  -  Read-Only" id="{07C7306D-891E-4F49-A4B4-87299D59306D}" vid="{7FEF1F46-46FA-4E51-B92C-6BBC2C322A11}"/>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BNL">
  <a:themeElements>
    <a:clrScheme name="Custom 3">
      <a:dk1>
        <a:srgbClr val="000000"/>
      </a:dk1>
      <a:lt1>
        <a:srgbClr val="FFFFFF"/>
      </a:lt1>
      <a:dk2>
        <a:srgbClr val="105B78"/>
      </a:dk2>
      <a:lt2>
        <a:srgbClr val="00ACDB"/>
      </a:lt2>
      <a:accent1>
        <a:srgbClr val="B2D33B"/>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1-Project Overview-J.Yeck  -  Read-Only" id="{D4A49460-A030-40E0-A942-078CDC808C92}" vid="{CAA149F5-F453-43A6-BD36-7417340123D3}"/>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BNL">
  <a:themeElements>
    <a:clrScheme name="BNL_NSLS-II">
      <a:dk1>
        <a:srgbClr val="000000"/>
      </a:dk1>
      <a:lt1>
        <a:srgbClr val="FFFFFF"/>
      </a:lt1>
      <a:dk2>
        <a:srgbClr val="105B78"/>
      </a:dk2>
      <a:lt2>
        <a:srgbClr val="00ACDB"/>
      </a:lt2>
      <a:accent1>
        <a:srgbClr val="B2D33A"/>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_PPT_Template_TITLE_NAME.potx" id="{20BAE615-E1D6-4082-AD3D-765DD0DDCD0A}" vid="{385897CC-7FDC-417F-9B66-0FE921BA923B}"/>
    </a:ext>
  </a:extLst>
</a:theme>
</file>

<file path=ppt/theme/theme8.xml><?xml version="1.0" encoding="utf-8"?>
<a:theme xmlns:a="http://schemas.openxmlformats.org/drawingml/2006/main" name="2_BNL">
  <a:themeElements>
    <a:clrScheme name="BNL_NSLS-II">
      <a:dk1>
        <a:srgbClr val="000000"/>
      </a:dk1>
      <a:lt1>
        <a:srgbClr val="FFFFFF"/>
      </a:lt1>
      <a:dk2>
        <a:srgbClr val="105B78"/>
      </a:dk2>
      <a:lt2>
        <a:srgbClr val="00ACDB"/>
      </a:lt2>
      <a:accent1>
        <a:srgbClr val="B2D33A"/>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_PPT_Template_TITLE_NAME.potx" id="{20BAE615-E1D6-4082-AD3D-765DD0DDCD0A}" vid="{385897CC-7FDC-417F-9B66-0FE921BA923B}"/>
    </a:ext>
  </a:extLst>
</a:theme>
</file>

<file path=ppt/theme/theme9.xml><?xml version="1.0" encoding="utf-8"?>
<a:theme xmlns:a="http://schemas.openxmlformats.org/drawingml/2006/main" name="5_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7887</TotalTime>
  <Words>3873</Words>
  <Application>Microsoft Office PowerPoint</Application>
  <PresentationFormat>Widescreen</PresentationFormat>
  <Paragraphs>501</Paragraphs>
  <Slides>29</Slides>
  <Notes>6</Notes>
  <HiddenSlides>0</HiddenSlides>
  <MMClips>0</MMClips>
  <ScaleCrop>false</ScaleCrop>
  <HeadingPairs>
    <vt:vector size="6" baseType="variant">
      <vt:variant>
        <vt:lpstr>Fonts Used</vt:lpstr>
      </vt:variant>
      <vt:variant>
        <vt:i4>10</vt:i4>
      </vt:variant>
      <vt:variant>
        <vt:lpstr>Theme</vt:lpstr>
      </vt:variant>
      <vt:variant>
        <vt:i4>12</vt:i4>
      </vt:variant>
      <vt:variant>
        <vt:lpstr>Slide Titles</vt:lpstr>
      </vt:variant>
      <vt:variant>
        <vt:i4>29</vt:i4>
      </vt:variant>
    </vt:vector>
  </HeadingPairs>
  <TitlesOfParts>
    <vt:vector size="51" baseType="lpstr">
      <vt:lpstr>Aptos</vt:lpstr>
      <vt:lpstr>Aptos Display</vt:lpstr>
      <vt:lpstr>Arial</vt:lpstr>
      <vt:lpstr>Calibri</vt:lpstr>
      <vt:lpstr>Calibri Light</vt:lpstr>
      <vt:lpstr>Courier New</vt:lpstr>
      <vt:lpstr>Helvetica</vt:lpstr>
      <vt:lpstr>Helvetica Neue</vt:lpstr>
      <vt:lpstr>Symbol</vt:lpstr>
      <vt:lpstr>Wingdings</vt:lpstr>
      <vt:lpstr>Office Theme</vt:lpstr>
      <vt:lpstr>1_BNL</vt:lpstr>
      <vt:lpstr>1_Office Theme</vt:lpstr>
      <vt:lpstr>2_Office Theme</vt:lpstr>
      <vt:lpstr>3_Office Theme</vt:lpstr>
      <vt:lpstr>4_Office Theme</vt:lpstr>
      <vt:lpstr>BNL</vt:lpstr>
      <vt:lpstr>2_BNL</vt:lpstr>
      <vt:lpstr>5_Office Theme</vt:lpstr>
      <vt:lpstr>6_Office Theme</vt:lpstr>
      <vt:lpstr>7_Office Theme</vt:lpstr>
      <vt:lpstr>3_BNL</vt:lpstr>
      <vt:lpstr>ePIC Collaboration News</vt:lpstr>
      <vt:lpstr>Hey John, start the recording….    </vt:lpstr>
      <vt:lpstr>Agenda</vt:lpstr>
      <vt:lpstr>Project Delivery Strategy</vt:lpstr>
      <vt:lpstr>High Level Schedule</vt:lpstr>
      <vt:lpstr>Detector Reviews &amp; Meetings planned for 2025/2026</vt:lpstr>
      <vt:lpstr>Subsystem Reviews</vt:lpstr>
      <vt:lpstr>Path to Baseline – Design Maturity</vt:lpstr>
      <vt:lpstr>Project Strategy Workshop (Dec 4, 2025)</vt:lpstr>
      <vt:lpstr>Software and Simulation Readiness for the preTDR</vt:lpstr>
      <vt:lpstr>Software Release 25.10</vt:lpstr>
      <vt:lpstr>Software Release 25.10: Patches </vt:lpstr>
      <vt:lpstr>Simulation Campaign 25.10: Simulation Requests  </vt:lpstr>
      <vt:lpstr>Simulation Campaign 25.10: Future Plans </vt:lpstr>
      <vt:lpstr>ePIC pTDR and Publication Plan</vt:lpstr>
      <vt:lpstr>Upcoming Small-Author Paper</vt:lpstr>
      <vt:lpstr>Additional Simulation Results for Approval</vt:lpstr>
      <vt:lpstr>January 2026 Collaboration Meeting</vt:lpstr>
      <vt:lpstr>DRAFT Block Agenda – Jan 2026</vt:lpstr>
      <vt:lpstr>DRAFT Workfest Schedule</vt:lpstr>
      <vt:lpstr>What’s Ahead in 2026</vt:lpstr>
      <vt:lpstr>PowerPoint Presentation</vt:lpstr>
      <vt:lpstr>Summer 2026 Joint EICUG/ePIC Meeting</vt:lpstr>
      <vt:lpstr>Conclusion</vt:lpstr>
      <vt:lpstr>PowerPoint Presentation</vt:lpstr>
      <vt:lpstr>ePIC Resources</vt:lpstr>
      <vt:lpstr>EICUG Membership</vt:lpstr>
      <vt:lpstr>CERN Recognized Experiment Status: RE47</vt:lpstr>
      <vt:lpstr>               2025 -2026</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ePIC Collaboration Status</dc:title>
  <dc:creator>Lajoie, John G [PHYSA]</dc:creator>
  <cp:lastModifiedBy>Lajoie, John</cp:lastModifiedBy>
  <cp:revision>2614</cp:revision>
  <dcterms:created xsi:type="dcterms:W3CDTF">2023-04-13T13:35:08Z</dcterms:created>
  <dcterms:modified xsi:type="dcterms:W3CDTF">2025-12-05T14:52:38Z</dcterms:modified>
</cp:coreProperties>
</file>