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5840" r:id="rId2"/>
    <p:sldId id="5873" r:id="rId3"/>
    <p:sldId id="5875" r:id="rId4"/>
    <p:sldId id="58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00CC"/>
    <a:srgbClr val="BDD7EE"/>
    <a:srgbClr val="33CCFF"/>
    <a:srgbClr val="66FFFF"/>
    <a:srgbClr val="4472C4"/>
    <a:srgbClr val="00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00" autoAdjust="0"/>
    <p:restoredTop sz="93390" autoAdjust="0"/>
  </p:normalViewPr>
  <p:slideViewPr>
    <p:cSldViewPr snapToGrid="0">
      <p:cViewPr varScale="1">
        <p:scale>
          <a:sx n="77" d="100"/>
          <a:sy n="77" d="100"/>
        </p:scale>
        <p:origin x="67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EBF2-086A-4D58-9166-FF992CA7D76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6E4A8-8DA7-439B-8052-AAD3571FF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88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FAC0D-16E8-C3D1-3570-0D3CA23E7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D0A2C8-4C54-DCAD-12A0-FE052D03C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9E70C4-7041-FF08-D66F-D61F07F452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CF780-F92E-4420-6255-43321D0E5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66E4A8-8DA7-439B-8052-AAD3571FF9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28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E8DDF-35D0-C9AA-5EE1-FFB639807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FE144C-83BA-251D-5D97-E14BE1F60A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2B2EE7-F210-C2E3-2BFE-A211F6677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9A6B1-EEB9-CF56-BED5-FCFA0F2BF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66E4A8-8DA7-439B-8052-AAD3571FF9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9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2597-4EE0-116D-F622-49DA3F626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3F5548-6271-6844-B589-8711E4C6B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88AC6-B63F-E841-4C09-F3DD64E7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B8E2B-2414-8AD3-4C51-A6B0FC3F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BCD7B-E320-DC86-4619-48899D1D6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7EAC-ABEF-3079-82C5-B53E6844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A49DFF-36AA-66E8-AE64-C1CB8C3BF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5DCAB-C2A9-8D54-B5DD-E91AFF389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FE2C1-B4C3-6341-A017-CF8FB715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6B55-1D24-876B-881A-3D8B644F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5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0B89F-1377-6DC8-E5AA-C82FA2BE2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5D428-DE66-0C2C-C54B-D6EEF9411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E1330-C7F2-E6C6-DBBC-0D01BC55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B43F-4273-851C-6340-DD4ED913F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ABEA2-CD4F-E068-20A2-8136B9F1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72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443D-4830-5F45-2D82-41445B2A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AD4A2-44C6-7C5A-A698-503864C28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0198-F613-2ED1-DEF9-B5AD2C47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29508-F429-4CBB-C29A-5B3D9300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E7C68-4B99-9C7A-5834-DAB4B539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9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3978-B2E6-3EBF-48A2-96CCA579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6FBEC-7564-A38F-6E19-246909CFE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D55B-E1FB-F70B-7D98-C08D995C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605B-7967-7BDE-B2E2-ED80A0F2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E042A-9A54-0876-CEC8-E00B98A0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79C3-B8CC-17DD-4D57-CC5D2E32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DE253-A6C9-34A8-3BF2-A5AF42EF5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25113-5DD7-281E-CE91-30C273965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A5E5B-93E6-AEE3-0E9D-174D62EB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4963C-0A62-62FB-19BC-CCD290A71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0EDA9-737C-AEF1-42B1-06527F4F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64543-FAB1-3C91-0105-E2ACE305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C76B1-E62D-E092-AC82-C7185DF20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D476C-8FC3-A0D3-207C-CAFD0F64B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A31BA-53CC-36BD-D8A6-8E263F2FF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13C1E-5BEA-696B-A36A-5B7DB192A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B7C72-67DB-E7B0-989B-90A895C1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38B6D6-755A-FCB5-824A-9E907546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5D32A-9EA5-31B4-F951-6894BF2F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7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05E9-A472-3D64-E8AD-958D3BADD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BD942-69B5-792D-09B8-D135DF1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94C01-9C18-2ED3-C8E1-81F16B1C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B4B8A-8B70-E1EA-18EA-070539B5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EB54CA-BB28-7D58-94E6-EB37291D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AB11B-B035-640B-C07D-6BDC4B17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D3276-8138-DA24-DC48-DC7D8E05D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2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B6A0-FBE2-0CED-A3C4-81F1BED3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FFE8-5244-F58C-34B5-9267D762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C2A81-28DB-8215-74B8-EC1EFD45C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8EF34-8C48-A683-0E4C-CDD206A5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EC6A6-CCBB-DE3E-AD0A-851370FD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DDD0-75C5-6191-2774-99C83F4F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3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1086A-0FBC-4E33-D653-BABBEAE5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C98988-B700-862F-C63B-44E7628DB0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A6A5-27D1-7C01-ED6F-E78F3CF9A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EAB18-F29D-9BF7-8593-6C970153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E3D40-C190-9EA8-774C-A1FBA56D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1FEF8-AF19-8703-6C70-F4983920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E3B58-7752-FA61-A6C6-651DE7E4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C1720-5312-37D1-23F5-F8C3A03E1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47799-F74B-7158-3DEB-71EF2E13C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ePIC</a:t>
            </a:r>
            <a:r>
              <a:rPr lang="en-US" dirty="0"/>
              <a:t> General Meeting, 4/22/,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C70FF-08F6-C2B8-08AF-C767B7639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F4F33-9346-5E52-2643-8E9150FAC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BF830-87C3-42F5-865E-35C573BA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7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r61rkdHBdRAcqBMo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01974B-4B51-B720-5DE9-8F956A1E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AFEF2-7261-F533-A244-D2D8F378C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DB2F2A-A579-666D-30F4-0C5F187D950E}"/>
              </a:ext>
            </a:extLst>
          </p:cNvPr>
          <p:cNvSpPr txBox="1"/>
          <p:nvPr/>
        </p:nvSpPr>
        <p:spPr>
          <a:xfrm>
            <a:off x="594360" y="1120003"/>
            <a:ext cx="105613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TIC meeting</a:t>
            </a:r>
          </a:p>
          <a:p>
            <a:pPr algn="ctr"/>
            <a:endParaRPr lang="en-US" sz="4800" dirty="0">
              <a:highlight>
                <a:srgbClr val="CCFFFF"/>
              </a:highlight>
            </a:endParaRPr>
          </a:p>
          <a:p>
            <a:pPr algn="ctr"/>
            <a:r>
              <a:rPr lang="en-US" sz="4800" dirty="0">
                <a:highlight>
                  <a:srgbClr val="CCFFFF"/>
                </a:highlight>
              </a:rPr>
              <a:t>December 1</a:t>
            </a:r>
            <a:r>
              <a:rPr lang="en-US" sz="4800" baseline="30000" dirty="0">
                <a:highlight>
                  <a:srgbClr val="CCFFFF"/>
                </a:highlight>
              </a:rPr>
              <a:t>st  </a:t>
            </a:r>
            <a:r>
              <a:rPr lang="en-US" sz="4800" dirty="0">
                <a:highlight>
                  <a:srgbClr val="CCFFFF"/>
                </a:highlight>
              </a:rPr>
              <a:t>2025   </a:t>
            </a:r>
          </a:p>
          <a:p>
            <a:pPr algn="ctr"/>
            <a:endParaRPr lang="en-US" sz="4800" dirty="0">
              <a:highlight>
                <a:srgbClr val="CCFFFF"/>
              </a:highlight>
            </a:endParaRPr>
          </a:p>
          <a:p>
            <a:pPr algn="ctr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0015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69A4A-D829-B995-F3F7-130E73A83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FDF9EA-7398-8A75-061F-458ACF227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672FE-583B-B54A-5AD6-40A4AB4FF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CF0544-9CEE-489A-39BD-106294C20CE6}"/>
              </a:ext>
            </a:extLst>
          </p:cNvPr>
          <p:cNvSpPr txBox="1"/>
          <p:nvPr/>
        </p:nvSpPr>
        <p:spPr>
          <a:xfrm>
            <a:off x="279335" y="145234"/>
            <a:ext cx="116333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33CCFF"/>
                </a:solidFill>
              </a:rPr>
              <a:t>preTDR</a:t>
            </a:r>
            <a:r>
              <a:rPr lang="en-US" sz="4000" dirty="0">
                <a:solidFill>
                  <a:srgbClr val="33CCFF"/>
                </a:solidFill>
              </a:rPr>
              <a:t>  status and path forward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21D8DD-D9F2-F7F0-8C0B-2665EB377025}"/>
              </a:ext>
            </a:extLst>
          </p:cNvPr>
          <p:cNvSpPr txBox="1"/>
          <p:nvPr/>
        </p:nvSpPr>
        <p:spPr>
          <a:xfrm>
            <a:off x="557290" y="1174396"/>
            <a:ext cx="105613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editing should be completed by December 1</a:t>
            </a:r>
            <a:r>
              <a:rPr lang="en-US" sz="2400" b="1" baseline="30000" dirty="0"/>
              <a:t>st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Confirm the completion or the date the completion is done using the fort at: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https://forms.gle/r61rkdHBdRAcqBMo7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Polishing schedule:  December 2nd, 2025– January 15th, 2026  (with end-of-the-year break);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Version 3.1 in </a:t>
            </a:r>
            <a:r>
              <a:rPr lang="en-US" sz="2400" b="1" dirty="0" err="1"/>
              <a:t>Zenodo</a:t>
            </a:r>
            <a:r>
              <a:rPr lang="en-US" sz="2400" b="1" dirty="0"/>
              <a:t>: January 16th, 2026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Il will be presented at the January </a:t>
            </a:r>
            <a:r>
              <a:rPr lang="en-US" sz="2400" b="1" dirty="0" err="1"/>
              <a:t>ePIC</a:t>
            </a:r>
            <a:r>
              <a:rPr lang="en-US" sz="2400" b="1" dirty="0"/>
              <a:t> Collaboration Meeting;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Please, NOTE that this version will be included in the material distributed to reviewer for the Director’s Review  </a:t>
            </a:r>
            <a:r>
              <a:rPr lang="en-US" sz="2400" b="1"/>
              <a:t>(February  </a:t>
            </a:r>
            <a:r>
              <a:rPr lang="en-US" sz="2400" b="1" dirty="0"/>
              <a:t>3-5, 2026)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8311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400D2-2B01-CF0D-7F7A-E3F9FBFA0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626DB0-0013-5052-4BED-6D4288F9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TIC meeting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A87E2-ACEF-99FA-A345-42170A71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81BD99-4883-75F3-9932-5CCDBCBC3928}"/>
              </a:ext>
            </a:extLst>
          </p:cNvPr>
          <p:cNvSpPr txBox="1"/>
          <p:nvPr/>
        </p:nvSpPr>
        <p:spPr>
          <a:xfrm>
            <a:off x="279335" y="145234"/>
            <a:ext cx="116333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33CCFF"/>
                </a:solidFill>
              </a:rPr>
              <a:t>preTDR</a:t>
            </a:r>
            <a:r>
              <a:rPr lang="en-US" sz="4000" dirty="0">
                <a:solidFill>
                  <a:srgbClr val="33CCFF"/>
                </a:solidFill>
              </a:rPr>
              <a:t>,  status of completion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B98CCD-015B-C046-5B81-49CF91971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515" y="1669774"/>
            <a:ext cx="11596481" cy="356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91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525C4-976E-AD0C-CF21-2FD452D09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F830-87C3-42F5-865E-35C573BADD1F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8299A3-B84C-FE7E-D0AD-0A12B3EC4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064000" cy="68641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0A7EA6-0633-FB5A-8588-A59B5C3D8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437" y="419282"/>
            <a:ext cx="7344371" cy="5937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69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45368</TotalTime>
  <Words>118</Words>
  <Application>Microsoft Office PowerPoint</Application>
  <PresentationFormat>Widescreen</PresentationFormat>
  <Paragraphs>26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for the SC meeting on 11/21st, 2022</dc:title>
  <dc:creator>Silvia Dalla Torre</dc:creator>
  <cp:lastModifiedBy>Silvia Dalla Torre</cp:lastModifiedBy>
  <cp:revision>737</cp:revision>
  <dcterms:created xsi:type="dcterms:W3CDTF">2022-11-20T16:57:46Z</dcterms:created>
  <dcterms:modified xsi:type="dcterms:W3CDTF">2025-12-01T12:55:29Z</dcterms:modified>
</cp:coreProperties>
</file>