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403" r:id="rId3"/>
    <p:sldId id="410" r:id="rId4"/>
    <p:sldId id="404" r:id="rId5"/>
    <p:sldId id="256" r:id="rId6"/>
    <p:sldId id="407" r:id="rId7"/>
    <p:sldId id="408" r:id="rId8"/>
    <p:sldId id="406" r:id="rId9"/>
    <p:sldId id="4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CB911-7FC6-4162-986D-CAC7BFB34C10}" v="26" dt="2025-11-19T14:25:14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ddart, Adam (STFC,RAL,TECH)" userId="eb0f2ffd-b16d-48d7-b8d6-63a288e4ff8d" providerId="ADAL" clId="{231BE33A-FBE7-4006-BE0C-D77A6FA9D06E}"/>
    <pc:docChg chg="undo custSel addSld delSld modSld sldOrd">
      <pc:chgData name="Huddart, Adam (STFC,RAL,TECH)" userId="eb0f2ffd-b16d-48d7-b8d6-63a288e4ff8d" providerId="ADAL" clId="{231BE33A-FBE7-4006-BE0C-D77A6FA9D06E}" dt="2025-11-19T14:29:46.984" v="1897" actId="20577"/>
      <pc:docMkLst>
        <pc:docMk/>
      </pc:docMkLst>
      <pc:sldChg chg="modSp add mod">
        <pc:chgData name="Huddart, Adam (STFC,RAL,TECH)" userId="eb0f2ffd-b16d-48d7-b8d6-63a288e4ff8d" providerId="ADAL" clId="{231BE33A-FBE7-4006-BE0C-D77A6FA9D06E}" dt="2025-11-19T13:32:28.396" v="790" actId="20577"/>
        <pc:sldMkLst>
          <pc:docMk/>
          <pc:sldMk cId="3539614052" sldId="256"/>
        </pc:sldMkLst>
        <pc:spChg chg="mod">
          <ac:chgData name="Huddart, Adam (STFC,RAL,TECH)" userId="eb0f2ffd-b16d-48d7-b8d6-63a288e4ff8d" providerId="ADAL" clId="{231BE33A-FBE7-4006-BE0C-D77A6FA9D06E}" dt="2025-11-19T13:32:28.396" v="790" actId="20577"/>
          <ac:spMkLst>
            <pc:docMk/>
            <pc:sldMk cId="3539614052" sldId="256"/>
            <ac:spMk id="4" creationId="{17CD0064-4282-469D-A9AE-19D9AF0CA308}"/>
          </ac:spMkLst>
        </pc:spChg>
        <pc:spChg chg="mod">
          <ac:chgData name="Huddart, Adam (STFC,RAL,TECH)" userId="eb0f2ffd-b16d-48d7-b8d6-63a288e4ff8d" providerId="ADAL" clId="{231BE33A-FBE7-4006-BE0C-D77A6FA9D06E}" dt="2025-11-19T13:23:40.414" v="650" actId="5793"/>
          <ac:spMkLst>
            <pc:docMk/>
            <pc:sldMk cId="3539614052" sldId="256"/>
            <ac:spMk id="5" creationId="{77C03FCB-630E-49BD-A08C-B490D1B70CA5}"/>
          </ac:spMkLst>
        </pc:spChg>
      </pc:sldChg>
      <pc:sldChg chg="modSp mod">
        <pc:chgData name="Huddart, Adam (STFC,RAL,TECH)" userId="eb0f2ffd-b16d-48d7-b8d6-63a288e4ff8d" providerId="ADAL" clId="{231BE33A-FBE7-4006-BE0C-D77A6FA9D06E}" dt="2025-11-19T14:27:30.156" v="1880" actId="20577"/>
        <pc:sldMkLst>
          <pc:docMk/>
          <pc:sldMk cId="3859356997" sldId="403"/>
        </pc:sldMkLst>
        <pc:spChg chg="mod">
          <ac:chgData name="Huddart, Adam (STFC,RAL,TECH)" userId="eb0f2ffd-b16d-48d7-b8d6-63a288e4ff8d" providerId="ADAL" clId="{231BE33A-FBE7-4006-BE0C-D77A6FA9D06E}" dt="2025-11-19T14:27:30.156" v="1880" actId="20577"/>
          <ac:spMkLst>
            <pc:docMk/>
            <pc:sldMk cId="3859356997" sldId="403"/>
            <ac:spMk id="8" creationId="{9C8DBC39-70E0-0DD3-121C-1C7F76C78F0C}"/>
          </ac:spMkLst>
        </pc:spChg>
      </pc:sldChg>
      <pc:sldChg chg="addSp modSp mod">
        <pc:chgData name="Huddart, Adam (STFC,RAL,TECH)" userId="eb0f2ffd-b16d-48d7-b8d6-63a288e4ff8d" providerId="ADAL" clId="{231BE33A-FBE7-4006-BE0C-D77A6FA9D06E}" dt="2025-11-19T14:29:46.984" v="1897" actId="20577"/>
        <pc:sldMkLst>
          <pc:docMk/>
          <pc:sldMk cId="2140687968" sldId="404"/>
        </pc:sldMkLst>
        <pc:spChg chg="mod">
          <ac:chgData name="Huddart, Adam (STFC,RAL,TECH)" userId="eb0f2ffd-b16d-48d7-b8d6-63a288e4ff8d" providerId="ADAL" clId="{231BE33A-FBE7-4006-BE0C-D77A6FA9D06E}" dt="2025-11-19T14:29:46.984" v="1897" actId="20577"/>
          <ac:spMkLst>
            <pc:docMk/>
            <pc:sldMk cId="2140687968" sldId="404"/>
            <ac:spMk id="8" creationId="{158CB88D-9E56-7B90-37BB-708F9F169C8A}"/>
          </ac:spMkLst>
        </pc:spChg>
        <pc:picChg chg="add mod modCrop">
          <ac:chgData name="Huddart, Adam (STFC,RAL,TECH)" userId="eb0f2ffd-b16d-48d7-b8d6-63a288e4ff8d" providerId="ADAL" clId="{231BE33A-FBE7-4006-BE0C-D77A6FA9D06E}" dt="2025-11-19T10:41:09.555" v="136" actId="732"/>
          <ac:picMkLst>
            <pc:docMk/>
            <pc:sldMk cId="2140687968" sldId="404"/>
            <ac:picMk id="13" creationId="{972098D6-AAF1-8C38-3F5A-919D16F56ECF}"/>
          </ac:picMkLst>
        </pc:picChg>
        <pc:picChg chg="add mod modCrop">
          <ac:chgData name="Huddart, Adam (STFC,RAL,TECH)" userId="eb0f2ffd-b16d-48d7-b8d6-63a288e4ff8d" providerId="ADAL" clId="{231BE33A-FBE7-4006-BE0C-D77A6FA9D06E}" dt="2025-11-19T10:41:11.402" v="137" actId="1076"/>
          <ac:picMkLst>
            <pc:docMk/>
            <pc:sldMk cId="2140687968" sldId="404"/>
            <ac:picMk id="15" creationId="{6FEFB9A4-3B88-1744-7765-78D3CA131441}"/>
          </ac:picMkLst>
        </pc:picChg>
      </pc:sldChg>
      <pc:sldChg chg="mod ord modShow">
        <pc:chgData name="Huddart, Adam (STFC,RAL,TECH)" userId="eb0f2ffd-b16d-48d7-b8d6-63a288e4ff8d" providerId="ADAL" clId="{231BE33A-FBE7-4006-BE0C-D77A6FA9D06E}" dt="2025-11-19T14:26:45.625" v="1861"/>
        <pc:sldMkLst>
          <pc:docMk/>
          <pc:sldMk cId="1100886150" sldId="405"/>
        </pc:sldMkLst>
      </pc:sldChg>
      <pc:sldChg chg="addSp delSp modSp mod">
        <pc:chgData name="Huddart, Adam (STFC,RAL,TECH)" userId="eb0f2ffd-b16d-48d7-b8d6-63a288e4ff8d" providerId="ADAL" clId="{231BE33A-FBE7-4006-BE0C-D77A6FA9D06E}" dt="2025-11-19T14:26:54.910" v="1864" actId="6549"/>
        <pc:sldMkLst>
          <pc:docMk/>
          <pc:sldMk cId="4294337839" sldId="406"/>
        </pc:sldMkLst>
        <pc:spChg chg="mod">
          <ac:chgData name="Huddart, Adam (STFC,RAL,TECH)" userId="eb0f2ffd-b16d-48d7-b8d6-63a288e4ff8d" providerId="ADAL" clId="{231BE33A-FBE7-4006-BE0C-D77A6FA9D06E}" dt="2025-11-19T14:26:54.910" v="1864" actId="6549"/>
          <ac:spMkLst>
            <pc:docMk/>
            <pc:sldMk cId="4294337839" sldId="406"/>
            <ac:spMk id="2" creationId="{FF98C7F5-1058-D8D4-1E14-41AB4C3D741A}"/>
          </ac:spMkLst>
        </pc:spChg>
        <pc:spChg chg="mod">
          <ac:chgData name="Huddart, Adam (STFC,RAL,TECH)" userId="eb0f2ffd-b16d-48d7-b8d6-63a288e4ff8d" providerId="ADAL" clId="{231BE33A-FBE7-4006-BE0C-D77A6FA9D06E}" dt="2025-11-19T14:26:17.519" v="1858" actId="1035"/>
          <ac:spMkLst>
            <pc:docMk/>
            <pc:sldMk cId="4294337839" sldId="406"/>
            <ac:spMk id="5" creationId="{2CCFEC2C-9419-4F88-42B2-10B4E6BD6284}"/>
          </ac:spMkLst>
        </pc:spChg>
        <pc:spChg chg="add del">
          <ac:chgData name="Huddart, Adam (STFC,RAL,TECH)" userId="eb0f2ffd-b16d-48d7-b8d6-63a288e4ff8d" providerId="ADAL" clId="{231BE33A-FBE7-4006-BE0C-D77A6FA9D06E}" dt="2025-11-19T13:59:32.230" v="1471" actId="22"/>
          <ac:spMkLst>
            <pc:docMk/>
            <pc:sldMk cId="4294337839" sldId="406"/>
            <ac:spMk id="7" creationId="{38CA0EBA-0B02-98D4-6104-6AE9D5DAA944}"/>
          </ac:spMkLst>
        </pc:spChg>
        <pc:spChg chg="add mod">
          <ac:chgData name="Huddart, Adam (STFC,RAL,TECH)" userId="eb0f2ffd-b16d-48d7-b8d6-63a288e4ff8d" providerId="ADAL" clId="{231BE33A-FBE7-4006-BE0C-D77A6FA9D06E}" dt="2025-11-19T14:23:05.077" v="1720" actId="1582"/>
          <ac:spMkLst>
            <pc:docMk/>
            <pc:sldMk cId="4294337839" sldId="406"/>
            <ac:spMk id="10" creationId="{9D6BBE1E-29F0-E190-E935-C6E9D17B11A3}"/>
          </ac:spMkLst>
        </pc:spChg>
        <pc:spChg chg="add mod">
          <ac:chgData name="Huddart, Adam (STFC,RAL,TECH)" userId="eb0f2ffd-b16d-48d7-b8d6-63a288e4ff8d" providerId="ADAL" clId="{231BE33A-FBE7-4006-BE0C-D77A6FA9D06E}" dt="2025-11-19T14:25:02.523" v="1829" actId="14100"/>
          <ac:spMkLst>
            <pc:docMk/>
            <pc:sldMk cId="4294337839" sldId="406"/>
            <ac:spMk id="17" creationId="{837E0DA2-00AE-1E73-8E95-51B6D11E8DEB}"/>
          </ac:spMkLst>
        </pc:spChg>
        <pc:spChg chg="add mod">
          <ac:chgData name="Huddart, Adam (STFC,RAL,TECH)" userId="eb0f2ffd-b16d-48d7-b8d6-63a288e4ff8d" providerId="ADAL" clId="{231BE33A-FBE7-4006-BE0C-D77A6FA9D06E}" dt="2025-11-19T14:25:26.267" v="1848" actId="20577"/>
          <ac:spMkLst>
            <pc:docMk/>
            <pc:sldMk cId="4294337839" sldId="406"/>
            <ac:spMk id="18" creationId="{B18913EB-EC43-42C8-6432-1216AA83A686}"/>
          </ac:spMkLst>
        </pc:spChg>
        <pc:picChg chg="add mod">
          <ac:chgData name="Huddart, Adam (STFC,RAL,TECH)" userId="eb0f2ffd-b16d-48d7-b8d6-63a288e4ff8d" providerId="ADAL" clId="{231BE33A-FBE7-4006-BE0C-D77A6FA9D06E}" dt="2025-11-19T14:22:31.164" v="1712" actId="1076"/>
          <ac:picMkLst>
            <pc:docMk/>
            <pc:sldMk cId="4294337839" sldId="406"/>
            <ac:picMk id="3" creationId="{EB83DE5D-F0CB-1BC1-9C7A-B47AD7E40A9B}"/>
          </ac:picMkLst>
        </pc:picChg>
        <pc:picChg chg="add mod">
          <ac:chgData name="Huddart, Adam (STFC,RAL,TECH)" userId="eb0f2ffd-b16d-48d7-b8d6-63a288e4ff8d" providerId="ADAL" clId="{231BE33A-FBE7-4006-BE0C-D77A6FA9D06E}" dt="2025-11-19T14:22:44.109" v="1717" actId="1076"/>
          <ac:picMkLst>
            <pc:docMk/>
            <pc:sldMk cId="4294337839" sldId="406"/>
            <ac:picMk id="9" creationId="{AB12EFF7-0D00-87E1-5F02-C5FC06BA58FB}"/>
          </ac:picMkLst>
        </pc:picChg>
        <pc:cxnChg chg="add mod">
          <ac:chgData name="Huddart, Adam (STFC,RAL,TECH)" userId="eb0f2ffd-b16d-48d7-b8d6-63a288e4ff8d" providerId="ADAL" clId="{231BE33A-FBE7-4006-BE0C-D77A6FA9D06E}" dt="2025-11-19T14:24:02.707" v="1796" actId="1038"/>
          <ac:cxnSpMkLst>
            <pc:docMk/>
            <pc:sldMk cId="4294337839" sldId="406"/>
            <ac:cxnSpMk id="12" creationId="{291927EE-E77B-98FC-CB2B-38DBD24C86BF}"/>
          </ac:cxnSpMkLst>
        </pc:cxnChg>
        <pc:cxnChg chg="add del mod">
          <ac:chgData name="Huddart, Adam (STFC,RAL,TECH)" userId="eb0f2ffd-b16d-48d7-b8d6-63a288e4ff8d" providerId="ADAL" clId="{231BE33A-FBE7-4006-BE0C-D77A6FA9D06E}" dt="2025-11-19T14:24:04.105" v="1797" actId="478"/>
          <ac:cxnSpMkLst>
            <pc:docMk/>
            <pc:sldMk cId="4294337839" sldId="406"/>
            <ac:cxnSpMk id="13" creationId="{3B307111-B6B8-8A8A-C3EF-EF98B6986CDE}"/>
          </ac:cxnSpMkLst>
        </pc:cxnChg>
        <pc:cxnChg chg="add mod">
          <ac:chgData name="Huddart, Adam (STFC,RAL,TECH)" userId="eb0f2ffd-b16d-48d7-b8d6-63a288e4ff8d" providerId="ADAL" clId="{231BE33A-FBE7-4006-BE0C-D77A6FA9D06E}" dt="2025-11-19T14:24:10.290" v="1800" actId="14100"/>
          <ac:cxnSpMkLst>
            <pc:docMk/>
            <pc:sldMk cId="4294337839" sldId="406"/>
            <ac:cxnSpMk id="15" creationId="{50A5E7C8-9176-B7D6-BAB0-49AED15AF0FB}"/>
          </ac:cxnSpMkLst>
        </pc:cxnChg>
      </pc:sldChg>
      <pc:sldChg chg="addSp delSp modSp new mod ord">
        <pc:chgData name="Huddart, Adam (STFC,RAL,TECH)" userId="eb0f2ffd-b16d-48d7-b8d6-63a288e4ff8d" providerId="ADAL" clId="{231BE33A-FBE7-4006-BE0C-D77A6FA9D06E}" dt="2025-11-19T13:21:46.154" v="638"/>
        <pc:sldMkLst>
          <pc:docMk/>
          <pc:sldMk cId="3138021398" sldId="407"/>
        </pc:sldMkLst>
        <pc:spChg chg="mod">
          <ac:chgData name="Huddart, Adam (STFC,RAL,TECH)" userId="eb0f2ffd-b16d-48d7-b8d6-63a288e4ff8d" providerId="ADAL" clId="{231BE33A-FBE7-4006-BE0C-D77A6FA9D06E}" dt="2025-11-19T12:59:20.143" v="415" actId="20577"/>
          <ac:spMkLst>
            <pc:docMk/>
            <pc:sldMk cId="3138021398" sldId="407"/>
            <ac:spMk id="2" creationId="{FB76567B-DD60-0219-9171-C53A20387F5D}"/>
          </ac:spMkLst>
        </pc:spChg>
        <pc:spChg chg="del">
          <ac:chgData name="Huddart, Adam (STFC,RAL,TECH)" userId="eb0f2ffd-b16d-48d7-b8d6-63a288e4ff8d" providerId="ADAL" clId="{231BE33A-FBE7-4006-BE0C-D77A6FA9D06E}" dt="2025-11-19T13:03:18.364" v="421"/>
          <ac:spMkLst>
            <pc:docMk/>
            <pc:sldMk cId="3138021398" sldId="407"/>
            <ac:spMk id="3" creationId="{4BC6EF75-071C-3F99-2DC7-8B48531D3FA3}"/>
          </ac:spMkLst>
        </pc:spChg>
        <pc:spChg chg="add del mod">
          <ac:chgData name="Huddart, Adam (STFC,RAL,TECH)" userId="eb0f2ffd-b16d-48d7-b8d6-63a288e4ff8d" providerId="ADAL" clId="{231BE33A-FBE7-4006-BE0C-D77A6FA9D06E}" dt="2025-11-19T13:03:27.591" v="422"/>
          <ac:spMkLst>
            <pc:docMk/>
            <pc:sldMk cId="3138021398" sldId="407"/>
            <ac:spMk id="5" creationId="{B1E65BC0-79A1-5C3C-8499-1D7A0C072F3C}"/>
          </ac:spMkLst>
        </pc:spChg>
        <pc:spChg chg="add del mod">
          <ac:chgData name="Huddart, Adam (STFC,RAL,TECH)" userId="eb0f2ffd-b16d-48d7-b8d6-63a288e4ff8d" providerId="ADAL" clId="{231BE33A-FBE7-4006-BE0C-D77A6FA9D06E}" dt="2025-11-19T13:11:51.841" v="423" actId="931"/>
          <ac:spMkLst>
            <pc:docMk/>
            <pc:sldMk cId="3138021398" sldId="407"/>
            <ac:spMk id="6" creationId="{4D35511D-5657-1300-DD0C-C61980D511BF}"/>
          </ac:spMkLst>
        </pc:spChg>
        <pc:spChg chg="add mod">
          <ac:chgData name="Huddart, Adam (STFC,RAL,TECH)" userId="eb0f2ffd-b16d-48d7-b8d6-63a288e4ff8d" providerId="ADAL" clId="{231BE33A-FBE7-4006-BE0C-D77A6FA9D06E}" dt="2025-11-19T13:12:29.888" v="451" actId="14100"/>
          <ac:spMkLst>
            <pc:docMk/>
            <pc:sldMk cId="3138021398" sldId="407"/>
            <ac:spMk id="9" creationId="{C98A2824-F8D5-EB05-053B-4C679DFC5E33}"/>
          </ac:spMkLst>
        </pc:spChg>
        <pc:picChg chg="add mod">
          <ac:chgData name="Huddart, Adam (STFC,RAL,TECH)" userId="eb0f2ffd-b16d-48d7-b8d6-63a288e4ff8d" providerId="ADAL" clId="{231BE33A-FBE7-4006-BE0C-D77A6FA9D06E}" dt="2025-11-19T13:11:51.841" v="423" actId="931"/>
          <ac:picMkLst>
            <pc:docMk/>
            <pc:sldMk cId="3138021398" sldId="407"/>
            <ac:picMk id="8" creationId="{89491E84-2EC0-4E06-6545-4748A3A38C73}"/>
          </ac:picMkLst>
        </pc:picChg>
      </pc:sldChg>
      <pc:sldChg chg="addSp delSp modSp add mod ord">
        <pc:chgData name="Huddart, Adam (STFC,RAL,TECH)" userId="eb0f2ffd-b16d-48d7-b8d6-63a288e4ff8d" providerId="ADAL" clId="{231BE33A-FBE7-4006-BE0C-D77A6FA9D06E}" dt="2025-11-19T12:59:36.234" v="420" actId="404"/>
        <pc:sldMkLst>
          <pc:docMk/>
          <pc:sldMk cId="2053115792" sldId="408"/>
        </pc:sldMkLst>
        <pc:spChg chg="mod">
          <ac:chgData name="Huddart, Adam (STFC,RAL,TECH)" userId="eb0f2ffd-b16d-48d7-b8d6-63a288e4ff8d" providerId="ADAL" clId="{231BE33A-FBE7-4006-BE0C-D77A6FA9D06E}" dt="2025-11-19T12:59:36.234" v="420" actId="404"/>
          <ac:spMkLst>
            <pc:docMk/>
            <pc:sldMk cId="2053115792" sldId="408"/>
            <ac:spMk id="2" creationId="{2286CCAA-90CC-4008-18EA-7B2137B8E40A}"/>
          </ac:spMkLst>
        </pc:spChg>
        <pc:spChg chg="add del mod">
          <ac:chgData name="Huddart, Adam (STFC,RAL,TECH)" userId="eb0f2ffd-b16d-48d7-b8d6-63a288e4ff8d" providerId="ADAL" clId="{231BE33A-FBE7-4006-BE0C-D77A6FA9D06E}" dt="2025-11-19T12:58:49.753" v="407" actId="22"/>
          <ac:spMkLst>
            <pc:docMk/>
            <pc:sldMk cId="2053115792" sldId="408"/>
            <ac:spMk id="5" creationId="{402E722D-3E94-C1A1-9840-6B6F3A09EB5A}"/>
          </ac:spMkLst>
        </pc:spChg>
        <pc:spChg chg="add del mod">
          <ac:chgData name="Huddart, Adam (STFC,RAL,TECH)" userId="eb0f2ffd-b16d-48d7-b8d6-63a288e4ff8d" providerId="ADAL" clId="{231BE33A-FBE7-4006-BE0C-D77A6FA9D06E}" dt="2025-11-19T12:59:09.185" v="412"/>
          <ac:spMkLst>
            <pc:docMk/>
            <pc:sldMk cId="2053115792" sldId="408"/>
            <ac:spMk id="10" creationId="{12D80CF7-1B3C-D198-A063-DFCD69871463}"/>
          </ac:spMkLst>
        </pc:spChg>
        <pc:picChg chg="del">
          <ac:chgData name="Huddart, Adam (STFC,RAL,TECH)" userId="eb0f2ffd-b16d-48d7-b8d6-63a288e4ff8d" providerId="ADAL" clId="{231BE33A-FBE7-4006-BE0C-D77A6FA9D06E}" dt="2025-11-19T12:58:33.644" v="406" actId="478"/>
          <ac:picMkLst>
            <pc:docMk/>
            <pc:sldMk cId="2053115792" sldId="408"/>
            <ac:picMk id="6" creationId="{32C17641-7DD2-673F-A3F6-0491F9B75FFB}"/>
          </ac:picMkLst>
        </pc:picChg>
        <pc:picChg chg="add del mod ord">
          <ac:chgData name="Huddart, Adam (STFC,RAL,TECH)" userId="eb0f2ffd-b16d-48d7-b8d6-63a288e4ff8d" providerId="ADAL" clId="{231BE33A-FBE7-4006-BE0C-D77A6FA9D06E}" dt="2025-11-19T12:59:05.075" v="408" actId="478"/>
          <ac:picMkLst>
            <pc:docMk/>
            <pc:sldMk cId="2053115792" sldId="408"/>
            <ac:picMk id="8" creationId="{EEABB706-55DA-6224-D76D-3D4BDC38E8A8}"/>
          </ac:picMkLst>
        </pc:picChg>
        <pc:picChg chg="add del mod">
          <ac:chgData name="Huddart, Adam (STFC,RAL,TECH)" userId="eb0f2ffd-b16d-48d7-b8d6-63a288e4ff8d" providerId="ADAL" clId="{231BE33A-FBE7-4006-BE0C-D77A6FA9D06E}" dt="2025-11-19T12:59:07.803" v="411" actId="21"/>
          <ac:picMkLst>
            <pc:docMk/>
            <pc:sldMk cId="2053115792" sldId="408"/>
            <ac:picMk id="12" creationId="{83A8ABA3-8D5A-BAA7-F839-262E92059488}"/>
          </ac:picMkLst>
        </pc:picChg>
        <pc:picChg chg="add mod">
          <ac:chgData name="Huddart, Adam (STFC,RAL,TECH)" userId="eb0f2ffd-b16d-48d7-b8d6-63a288e4ff8d" providerId="ADAL" clId="{231BE33A-FBE7-4006-BE0C-D77A6FA9D06E}" dt="2025-11-19T12:59:09.185" v="412"/>
          <ac:picMkLst>
            <pc:docMk/>
            <pc:sldMk cId="2053115792" sldId="408"/>
            <ac:picMk id="13" creationId="{83A8ABA3-8D5A-BAA7-F839-262E92059488}"/>
          </ac:picMkLst>
        </pc:picChg>
      </pc:sldChg>
      <pc:sldChg chg="modSp new del mod ord">
        <pc:chgData name="Huddart, Adam (STFC,RAL,TECH)" userId="eb0f2ffd-b16d-48d7-b8d6-63a288e4ff8d" providerId="ADAL" clId="{231BE33A-FBE7-4006-BE0C-D77A6FA9D06E}" dt="2025-11-19T13:32:57.786" v="791" actId="47"/>
        <pc:sldMkLst>
          <pc:docMk/>
          <pc:sldMk cId="2643444634" sldId="409"/>
        </pc:sldMkLst>
        <pc:spChg chg="mod">
          <ac:chgData name="Huddart, Adam (STFC,RAL,TECH)" userId="eb0f2ffd-b16d-48d7-b8d6-63a288e4ff8d" providerId="ADAL" clId="{231BE33A-FBE7-4006-BE0C-D77A6FA9D06E}" dt="2025-11-19T13:19:46.459" v="467" actId="20577"/>
          <ac:spMkLst>
            <pc:docMk/>
            <pc:sldMk cId="2643444634" sldId="409"/>
            <ac:spMk id="2" creationId="{491961DE-182E-861F-B825-1DB50B929237}"/>
          </ac:spMkLst>
        </pc:spChg>
        <pc:spChg chg="mod">
          <ac:chgData name="Huddart, Adam (STFC,RAL,TECH)" userId="eb0f2ffd-b16d-48d7-b8d6-63a288e4ff8d" providerId="ADAL" clId="{231BE33A-FBE7-4006-BE0C-D77A6FA9D06E}" dt="2025-11-19T13:21:34.267" v="636" actId="404"/>
          <ac:spMkLst>
            <pc:docMk/>
            <pc:sldMk cId="2643444634" sldId="409"/>
            <ac:spMk id="3" creationId="{3A99D4EC-39AD-284B-4476-505789ED5AD7}"/>
          </ac:spMkLst>
        </pc:spChg>
      </pc:sldChg>
      <pc:sldChg chg="addSp delSp modSp new mod">
        <pc:chgData name="Huddart, Adam (STFC,RAL,TECH)" userId="eb0f2ffd-b16d-48d7-b8d6-63a288e4ff8d" providerId="ADAL" clId="{231BE33A-FBE7-4006-BE0C-D77A6FA9D06E}" dt="2025-11-19T13:25:39.283" v="671"/>
        <pc:sldMkLst>
          <pc:docMk/>
          <pc:sldMk cId="3379916172" sldId="410"/>
        </pc:sldMkLst>
        <pc:spChg chg="mod">
          <ac:chgData name="Huddart, Adam (STFC,RAL,TECH)" userId="eb0f2ffd-b16d-48d7-b8d6-63a288e4ff8d" providerId="ADAL" clId="{231BE33A-FBE7-4006-BE0C-D77A6FA9D06E}" dt="2025-11-19T13:25:39.283" v="671"/>
          <ac:spMkLst>
            <pc:docMk/>
            <pc:sldMk cId="3379916172" sldId="410"/>
            <ac:spMk id="2" creationId="{80689A35-53DC-207B-D44F-2E1703134BA0}"/>
          </ac:spMkLst>
        </pc:spChg>
        <pc:spChg chg="del">
          <ac:chgData name="Huddart, Adam (STFC,RAL,TECH)" userId="eb0f2ffd-b16d-48d7-b8d6-63a288e4ff8d" providerId="ADAL" clId="{231BE33A-FBE7-4006-BE0C-D77A6FA9D06E}" dt="2025-11-19T13:25:05.941" v="654"/>
          <ac:spMkLst>
            <pc:docMk/>
            <pc:sldMk cId="3379916172" sldId="410"/>
            <ac:spMk id="3" creationId="{BFD43DC4-96F9-E2B6-B1D1-DD09ACC786BB}"/>
          </ac:spMkLst>
        </pc:spChg>
        <pc:picChg chg="add mod modCrop">
          <ac:chgData name="Huddart, Adam (STFC,RAL,TECH)" userId="eb0f2ffd-b16d-48d7-b8d6-63a288e4ff8d" providerId="ADAL" clId="{231BE33A-FBE7-4006-BE0C-D77A6FA9D06E}" dt="2025-11-19T13:25:31.632" v="667" actId="1076"/>
          <ac:picMkLst>
            <pc:docMk/>
            <pc:sldMk cId="3379916172" sldId="410"/>
            <ac:picMk id="6" creationId="{830377FA-ADCB-2115-A635-2F3C74139400}"/>
          </ac:picMkLst>
        </pc:picChg>
      </pc:sldChg>
      <pc:sldChg chg="add del">
        <pc:chgData name="Huddart, Adam (STFC,RAL,TECH)" userId="eb0f2ffd-b16d-48d7-b8d6-63a288e4ff8d" providerId="ADAL" clId="{231BE33A-FBE7-4006-BE0C-D77A6FA9D06E}" dt="2025-11-19T13:24:50.693" v="653"/>
        <pc:sldMkLst>
          <pc:docMk/>
          <pc:sldMk cId="1280432640" sldId="4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81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9555853" y="16878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74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0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1AE1-2945-44BC-A9BF-E5942ABE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9" y="1508257"/>
            <a:ext cx="10619732" cy="2387600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Update on Stave Design and Prototyping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8AB3B-0E14-439C-BFDC-E8B70A282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556" y="4373216"/>
            <a:ext cx="9144000" cy="1270477"/>
          </a:xfrm>
        </p:spPr>
        <p:txBody>
          <a:bodyPr>
            <a:normAutofit/>
          </a:bodyPr>
          <a:lstStyle/>
          <a:p>
            <a:r>
              <a:rPr lang="en-GB" dirty="0"/>
              <a:t>19/11/2025</a:t>
            </a:r>
          </a:p>
        </p:txBody>
      </p:sp>
    </p:spTree>
    <p:extLst>
      <p:ext uri="{BB962C8B-B14F-4D97-AF65-F5344CB8AC3E}">
        <p14:creationId xmlns:p14="http://schemas.microsoft.com/office/powerpoint/2010/main" val="258755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C7E43-E3AC-11B8-170C-64CFBE6AD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7785-C88D-C9D7-A2FF-F4C5EDCA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/>
          <a:p>
            <a:r>
              <a:rPr lang="en-US" dirty="0"/>
              <a:t>First Full Length L4 Prototype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8DBC39-70E0-0DD3-121C-1C7F76C78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862"/>
            <a:ext cx="8481646" cy="2345485"/>
          </a:xfrm>
        </p:spPr>
        <p:txBody>
          <a:bodyPr>
            <a:normAutofit/>
          </a:bodyPr>
          <a:lstStyle/>
          <a:p>
            <a:r>
              <a:rPr lang="en-GB" sz="1600" dirty="0"/>
              <a:t>Based on old geometry with minimum overlap between modules</a:t>
            </a:r>
          </a:p>
          <a:p>
            <a:pPr lvl="1"/>
            <a:r>
              <a:rPr lang="en-GB" sz="1200" dirty="0"/>
              <a:t>Up to date L4 stave would be shorter (by approx. 50 mm)</a:t>
            </a:r>
          </a:p>
          <a:p>
            <a:r>
              <a:rPr lang="en-GB" sz="1600" dirty="0"/>
              <a:t>New tooling for FPC &amp; I-beam manufacture tested</a:t>
            </a:r>
          </a:p>
          <a:p>
            <a:pPr lvl="1"/>
            <a:r>
              <a:rPr lang="en-GB" sz="1200" dirty="0"/>
              <a:t>Kapton thermal forming tooling works well, alignment holes are very effective</a:t>
            </a:r>
          </a:p>
          <a:p>
            <a:pPr lvl="1"/>
            <a:r>
              <a:rPr lang="en-GB" sz="1200" dirty="0"/>
              <a:t>I-beam tooling may need refinement, very difficult to remove</a:t>
            </a:r>
          </a:p>
          <a:p>
            <a:r>
              <a:rPr lang="en-GB" sz="1600" dirty="0"/>
              <a:t>6 of 18 K9 foam blocks replaced with </a:t>
            </a:r>
            <a:r>
              <a:rPr lang="en-GB" sz="1600" dirty="0" err="1"/>
              <a:t>Rohacell</a:t>
            </a:r>
            <a:r>
              <a:rPr lang="en-GB" sz="1600" dirty="0"/>
              <a:t> 110</a:t>
            </a:r>
          </a:p>
          <a:p>
            <a:pPr lvl="1"/>
            <a:r>
              <a:rPr lang="en-GB" sz="1400" dirty="0"/>
              <a:t>Low thermal conductivity, closed cell foam, holes added to allow airflow</a:t>
            </a:r>
          </a:p>
          <a:p>
            <a:r>
              <a:rPr lang="en-GB" sz="1600" dirty="0"/>
              <a:t>Redesigned stave ends for vibration &amp; flow testing</a:t>
            </a:r>
          </a:p>
          <a:p>
            <a:endParaRPr lang="en-GB" sz="1600" dirty="0"/>
          </a:p>
          <a:p>
            <a:pPr lvl="1"/>
            <a:endParaRPr lang="en-GB" sz="1400" dirty="0"/>
          </a:p>
          <a:p>
            <a:pPr lvl="2"/>
            <a:endParaRPr lang="en-GB" sz="1200" dirty="0"/>
          </a:p>
        </p:txBody>
      </p:sp>
      <p:pic>
        <p:nvPicPr>
          <p:cNvPr id="1026" name="Picture 2" descr="Rohacell IGF110 Square Stick (20pcs) – PMI Offcuts">
            <a:extLst>
              <a:ext uri="{FF2B5EF4-FFF2-40B4-BE49-F238E27FC236}">
                <a16:creationId xmlns:a16="http://schemas.microsoft.com/office/drawing/2014/main" id="{340D4CF5-E8B8-E622-B4E5-7E857EEF5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1510519"/>
            <a:ext cx="2257864" cy="16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BD3E5-9EFD-74F6-4B38-D90E88C3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097" y="3606362"/>
            <a:ext cx="2215607" cy="2655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6C6024-0BBE-3008-212A-0EA93B6CF078}"/>
              </a:ext>
            </a:extLst>
          </p:cNvPr>
          <p:cNvSpPr txBox="1"/>
          <p:nvPr/>
        </p:nvSpPr>
        <p:spPr>
          <a:xfrm>
            <a:off x="10145933" y="6295268"/>
            <a:ext cx="186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CF Trimming Tool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AA49C5-E4DE-22EE-BDBB-30304CD81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24" y="4476478"/>
            <a:ext cx="3597843" cy="2059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005AD-4F95-6D9E-636B-A205E5294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426" y="4476478"/>
            <a:ext cx="2463330" cy="20163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41B3BA-7208-9107-754E-9B4B91C4A3C2}"/>
              </a:ext>
            </a:extLst>
          </p:cNvPr>
          <p:cNvSpPr txBox="1"/>
          <p:nvPr/>
        </p:nvSpPr>
        <p:spPr>
          <a:xfrm>
            <a:off x="2237620" y="6536361"/>
            <a:ext cx="422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Kapton FPC Forming Tooling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8343DB-FF14-6DD1-1C9D-10588C7DC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547" y="4476478"/>
            <a:ext cx="1447525" cy="19751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CCA76F-0589-2374-59F3-E801480476F4}"/>
              </a:ext>
            </a:extLst>
          </p:cNvPr>
          <p:cNvSpPr txBox="1"/>
          <p:nvPr/>
        </p:nvSpPr>
        <p:spPr>
          <a:xfrm>
            <a:off x="7004042" y="6451605"/>
            <a:ext cx="422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Stave End Supports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37CE18A-4F1B-D8D7-3C5B-7CCAAA019E3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5318" b="6328"/>
          <a:stretch>
            <a:fillRect/>
          </a:stretch>
        </p:blipFill>
        <p:spPr>
          <a:xfrm>
            <a:off x="2993648" y="3785347"/>
            <a:ext cx="6758160" cy="5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5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9A35-53DC-207B-D44F-2E170313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Full Length L4 Prototype</a:t>
            </a:r>
            <a:r>
              <a:rPr lang="en-GB" dirty="0"/>
              <a:t> </a:t>
            </a:r>
          </a:p>
        </p:txBody>
      </p:sp>
      <p:pic>
        <p:nvPicPr>
          <p:cNvPr id="6" name="Content Placeholder 5" descr="A long black and white object on a metal surface&#10;&#10;AI-generated content may be incorrect.">
            <a:extLst>
              <a:ext uri="{FF2B5EF4-FFF2-40B4-BE49-F238E27FC236}">
                <a16:creationId xmlns:a16="http://schemas.microsoft.com/office/drawing/2014/main" id="{830377FA-ADCB-2115-A635-2F3C74139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b="18901"/>
          <a:stretch>
            <a:fillRect/>
          </a:stretch>
        </p:blipFill>
        <p:spPr>
          <a:xfrm>
            <a:off x="1435100" y="1871320"/>
            <a:ext cx="9001960" cy="44850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E880-5D9D-5A62-F1BD-1DC4C6B0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91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19904-D169-5451-61AB-CB75BCF16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4BDA-DA88-4D16-D213-43AFE007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Full Length L4 Prototype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8CB88D-9E56-7B90-37BB-708F9F16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722092"/>
            <a:ext cx="7894157" cy="4770782"/>
          </a:xfrm>
        </p:spPr>
        <p:txBody>
          <a:bodyPr>
            <a:normAutofit/>
          </a:bodyPr>
          <a:lstStyle/>
          <a:p>
            <a:r>
              <a:rPr lang="en-GB" sz="1800" dirty="0"/>
              <a:t>Imperfections:</a:t>
            </a:r>
          </a:p>
          <a:p>
            <a:pPr lvl="1"/>
            <a:r>
              <a:rPr lang="en-GB" sz="1800" dirty="0"/>
              <a:t>I-beam fractured in 2 places during mould removal</a:t>
            </a:r>
          </a:p>
          <a:p>
            <a:pPr lvl="2"/>
            <a:r>
              <a:rPr lang="en-GB" sz="1400" dirty="0"/>
              <a:t>Joints luckily lined up with foam cross braces, impact on stiffness expect to me minimal (couple of %  level)</a:t>
            </a:r>
          </a:p>
          <a:p>
            <a:pPr lvl="1"/>
            <a:r>
              <a:rPr lang="en-GB" sz="1800" dirty="0"/>
              <a:t>I-beam top T joint has split in sections, this may have occurred during internal tooling removal (discussed in next  slide)</a:t>
            </a:r>
          </a:p>
          <a:p>
            <a:pPr lvl="1"/>
            <a:r>
              <a:rPr lang="en-GB" sz="1800" dirty="0"/>
              <a:t>Some of the thin carbon fibre section which run along the Kapton moved/split</a:t>
            </a:r>
          </a:p>
          <a:p>
            <a:pPr lvl="2"/>
            <a:r>
              <a:rPr lang="en-GB" sz="1400" dirty="0"/>
              <a:t>K13 C2U is not very tacky</a:t>
            </a:r>
          </a:p>
          <a:p>
            <a:pPr lvl="2"/>
            <a:r>
              <a:rPr lang="en-GB" sz="1400" dirty="0"/>
              <a:t>Movement most likely occurred during release film wrapping</a:t>
            </a:r>
          </a:p>
          <a:p>
            <a:pPr lvl="2"/>
            <a:r>
              <a:rPr lang="en-GB" sz="1400" dirty="0"/>
              <a:t>Silicone intensifier layer again may help </a:t>
            </a:r>
          </a:p>
          <a:p>
            <a:pPr lvl="1"/>
            <a:r>
              <a:rPr lang="en-GB" sz="1800" dirty="0"/>
              <a:t>High amount of epoxy seepage between mould parts</a:t>
            </a:r>
          </a:p>
          <a:p>
            <a:pPr lvl="2"/>
            <a:r>
              <a:rPr lang="en-GB" sz="1400" dirty="0"/>
              <a:t>CF consolidation is still very good</a:t>
            </a:r>
          </a:p>
          <a:p>
            <a:pPr lvl="2"/>
            <a:r>
              <a:rPr lang="en-GB" sz="1400" dirty="0"/>
              <a:t>Tooling was difficult to remove! </a:t>
            </a:r>
          </a:p>
          <a:p>
            <a:pPr lvl="2"/>
            <a:r>
              <a:rPr lang="en-GB" sz="1400" dirty="0"/>
              <a:t>Glue created a rim around the tooling parts </a:t>
            </a:r>
          </a:p>
          <a:p>
            <a:pPr lvl="2"/>
            <a:r>
              <a:rPr lang="en-GB" sz="1400" dirty="0"/>
              <a:t>CF face sheets pierced a couple of times during tooling removal</a:t>
            </a:r>
          </a:p>
          <a:p>
            <a:endParaRPr lang="en-GB" sz="1800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3B531-9D14-FE09-002F-CFB11682A4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96" t="67614" r="29541" b="11840"/>
          <a:stretch>
            <a:fillRect/>
          </a:stretch>
        </p:blipFill>
        <p:spPr>
          <a:xfrm>
            <a:off x="8665910" y="2359959"/>
            <a:ext cx="1643079" cy="1069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183D69-0F96-A878-7EBF-C5D02C93EB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220" b="23951"/>
          <a:stretch>
            <a:fillRect/>
          </a:stretch>
        </p:blipFill>
        <p:spPr>
          <a:xfrm>
            <a:off x="10476358" y="2359958"/>
            <a:ext cx="1356358" cy="1069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2098D6-AAF1-8C38-3F5A-919D16F56E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960" b="15676"/>
          <a:stretch>
            <a:fillRect/>
          </a:stretch>
        </p:blipFill>
        <p:spPr>
          <a:xfrm>
            <a:off x="8501176" y="3817620"/>
            <a:ext cx="3331540" cy="1069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EFB9A4-3B88-1744-7765-78D3CA1314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961" b="17886"/>
          <a:stretch>
            <a:fillRect/>
          </a:stretch>
        </p:blipFill>
        <p:spPr>
          <a:xfrm>
            <a:off x="8498541" y="4975861"/>
            <a:ext cx="3334175" cy="10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8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CD0064-4282-469D-A9AE-19D9AF0C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L4 Stave Prototype Vibration Response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03FCB-630E-49BD-A08C-B490D1B70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5"/>
            <a:ext cx="11153132" cy="3689116"/>
          </a:xfrm>
        </p:spPr>
        <p:txBody>
          <a:bodyPr>
            <a:normAutofit/>
          </a:bodyPr>
          <a:lstStyle/>
          <a:p>
            <a:r>
              <a:rPr lang="en-GB" sz="2400" dirty="0"/>
              <a:t>Stave suffered some damage during mould removal</a:t>
            </a:r>
          </a:p>
          <a:p>
            <a:pPr lvl="1"/>
            <a:r>
              <a:rPr lang="en-GB" sz="2000" dirty="0"/>
              <a:t>Some holes in CF </a:t>
            </a:r>
            <a:r>
              <a:rPr lang="en-GB" sz="2000" dirty="0" err="1"/>
              <a:t>facesheet</a:t>
            </a:r>
            <a:r>
              <a:rPr lang="en-GB" sz="2000" dirty="0"/>
              <a:t> (expect only cosmetic effect)</a:t>
            </a:r>
          </a:p>
          <a:p>
            <a:pPr lvl="1"/>
            <a:r>
              <a:rPr lang="en-GB" sz="2000" dirty="0"/>
              <a:t>More seriously: gaps underneath CF bridges on top of I-beams (5 out of 8) </a:t>
            </a:r>
          </a:p>
          <a:p>
            <a:pPr lvl="2"/>
            <a:r>
              <a:rPr lang="en-GB" sz="1800" dirty="0"/>
              <a:t>Not clear whether this is </a:t>
            </a:r>
            <a:r>
              <a:rPr lang="en-GB" sz="1800" dirty="0" err="1"/>
              <a:t>facesheet</a:t>
            </a:r>
            <a:r>
              <a:rPr lang="en-GB" sz="1800" dirty="0"/>
              <a:t> bridge not bonded to I-beam, or split at the top of the vertical section I-beam</a:t>
            </a:r>
          </a:p>
          <a:p>
            <a:pPr lvl="2"/>
            <a:r>
              <a:rPr lang="en-GB" sz="1800" dirty="0"/>
              <a:t>Applied Araldite to gap, and cured with tape holding down</a:t>
            </a:r>
          </a:p>
          <a:p>
            <a:r>
              <a:rPr lang="en-GB" sz="2400" dirty="0"/>
              <a:t>Frequency scan of the stave response (fixed-fixed constraint):                    </a:t>
            </a:r>
          </a:p>
          <a:p>
            <a:pPr marL="457200" lvl="1" indent="0">
              <a:buNone/>
            </a:pPr>
            <a:r>
              <a:rPr lang="en-GB" sz="2000" dirty="0"/>
              <a:t>1</a:t>
            </a:r>
            <a:r>
              <a:rPr lang="en-GB" sz="2000" baseline="30000" dirty="0"/>
              <a:t>st</a:t>
            </a:r>
            <a:r>
              <a:rPr lang="en-GB" sz="2000" dirty="0"/>
              <a:t> mode at ~71 Hz (was 57 Hz before repair)</a:t>
            </a:r>
          </a:p>
          <a:p>
            <a:pPr lvl="1"/>
            <a:r>
              <a:rPr lang="en-GB" sz="2000" dirty="0"/>
              <a:t>Will instrument setup with more sensors so that we can study mode-shapes in more detail (longitudinal and torsional)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C4C820-3EA0-4A72-9A92-E93B38ECD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23" y="4914629"/>
            <a:ext cx="4143953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1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567B-DD60-0219-9171-C53A2038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FEA Modal Analysis – No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42339-B001-22D9-1A31-3446E1A3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491E84-2EC0-4E06-6545-4748A3A38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0019" y="1488752"/>
            <a:ext cx="9211961" cy="463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8A2824-F8D5-EB05-053B-4C679DFC5E33}"/>
              </a:ext>
            </a:extLst>
          </p:cNvPr>
          <p:cNvSpPr/>
          <p:nvPr/>
        </p:nvSpPr>
        <p:spPr>
          <a:xfrm>
            <a:off x="1521769" y="2022803"/>
            <a:ext cx="1049981" cy="104447"/>
          </a:xfrm>
          <a:prstGeom prst="rect">
            <a:avLst/>
          </a:prstGeom>
          <a:solidFill>
            <a:schemeClr val="accent4">
              <a:alpha val="4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2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56DE8-3903-2574-05EB-63D135E97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CCAA-90CC-4008-18EA-7B2137B8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FEA Modal Analysis – 50-micron Steel Shim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656D0-543E-8D94-F9E4-EF17800D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3A8ABA3-8D5A-BAA7-F839-262E92059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8690"/>
            <a:ext cx="10515600" cy="37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1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BEDC7-E8A4-BD7D-D170-EFED82FBD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C7F5-1058-D8D4-1E14-41AB4C3D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Improvement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FBA51-C61B-A9D8-FB36-E534CBF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CFEC2C-9419-4F88-42B2-10B4E6BD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98059"/>
            <a:ext cx="11010900" cy="4521753"/>
          </a:xfrm>
        </p:spPr>
        <p:txBody>
          <a:bodyPr>
            <a:normAutofit/>
          </a:bodyPr>
          <a:lstStyle/>
          <a:p>
            <a:r>
              <a:rPr lang="en-GB" sz="2400" dirty="0"/>
              <a:t>Further QSPs will be used to test tooling/assembly improvements</a:t>
            </a:r>
          </a:p>
          <a:p>
            <a:pPr lvl="1"/>
            <a:r>
              <a:rPr lang="en-GB" sz="2000" dirty="0"/>
              <a:t>Step 1</a:t>
            </a:r>
          </a:p>
          <a:p>
            <a:pPr lvl="2"/>
            <a:r>
              <a:rPr lang="en-GB" sz="1800" dirty="0" err="1"/>
              <a:t>Flashbreaker</a:t>
            </a:r>
            <a:r>
              <a:rPr lang="en-GB" sz="1800" dirty="0"/>
              <a:t> tape to cover module tooling part joints</a:t>
            </a:r>
          </a:p>
          <a:p>
            <a:pPr lvl="3"/>
            <a:r>
              <a:rPr lang="en-GB" sz="1600" dirty="0"/>
              <a:t>Stops epoxy leaking into tooling, should be easier to remove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Step 2</a:t>
            </a:r>
          </a:p>
          <a:p>
            <a:pPr lvl="2"/>
            <a:r>
              <a:rPr lang="en-GB" sz="1800" dirty="0"/>
              <a:t>FPC alignment with pin holes in FPC &amp; cross braces</a:t>
            </a:r>
          </a:p>
          <a:p>
            <a:pPr lvl="3"/>
            <a:r>
              <a:rPr lang="en-GB" sz="1600" dirty="0"/>
              <a:t>FPC position will be the driver of module position</a:t>
            </a:r>
          </a:p>
          <a:p>
            <a:pPr lvl="4"/>
            <a:r>
              <a:rPr lang="en-GB" sz="1600" dirty="0"/>
              <a:t>Positional tolerance sub-mm</a:t>
            </a:r>
          </a:p>
          <a:p>
            <a:pPr lvl="3"/>
            <a:r>
              <a:rPr lang="en-GB" sz="1600" dirty="0"/>
              <a:t>~10 µm positional accuracy requirement for bridge FPC to FPC alignment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Step 3</a:t>
            </a:r>
          </a:p>
          <a:p>
            <a:pPr lvl="2"/>
            <a:r>
              <a:rPr lang="en-GB" sz="1800" dirty="0"/>
              <a:t>Curing I-beam in-situ</a:t>
            </a:r>
          </a:p>
          <a:p>
            <a:pPr lvl="3"/>
            <a:r>
              <a:rPr lang="en-GB" sz="1600" dirty="0"/>
              <a:t>Reduces risk of damage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3DE5D-F0CB-1BC1-9C7A-B47AD7E40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997" y="4032250"/>
            <a:ext cx="2728403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12EFF7-0D00-87E1-5F02-C5FC06BA58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7100" y="1655209"/>
            <a:ext cx="4052000" cy="187578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6BBE1E-29F0-E190-E935-C6E9D17B11A3}"/>
              </a:ext>
            </a:extLst>
          </p:cNvPr>
          <p:cNvSpPr/>
          <p:nvPr/>
        </p:nvSpPr>
        <p:spPr>
          <a:xfrm>
            <a:off x="8699500" y="3041650"/>
            <a:ext cx="2514600" cy="317500"/>
          </a:xfrm>
          <a:custGeom>
            <a:avLst/>
            <a:gdLst>
              <a:gd name="connsiteX0" fmla="*/ 0 w 2514600"/>
              <a:gd name="connsiteY0" fmla="*/ 317500 h 317500"/>
              <a:gd name="connsiteX1" fmla="*/ 635000 w 2514600"/>
              <a:gd name="connsiteY1" fmla="*/ 279400 h 317500"/>
              <a:gd name="connsiteX2" fmla="*/ 1485900 w 2514600"/>
              <a:gd name="connsiteY2" fmla="*/ 177800 h 317500"/>
              <a:gd name="connsiteX3" fmla="*/ 2514600 w 2514600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317500">
                <a:moveTo>
                  <a:pt x="0" y="317500"/>
                </a:moveTo>
                <a:cubicBezTo>
                  <a:pt x="195791" y="307446"/>
                  <a:pt x="387350" y="302683"/>
                  <a:pt x="635000" y="279400"/>
                </a:cubicBezTo>
                <a:cubicBezTo>
                  <a:pt x="882650" y="256117"/>
                  <a:pt x="1172633" y="224367"/>
                  <a:pt x="1485900" y="177800"/>
                </a:cubicBezTo>
                <a:cubicBezTo>
                  <a:pt x="1799167" y="131233"/>
                  <a:pt x="2156883" y="65616"/>
                  <a:pt x="2514600" y="0"/>
                </a:cubicBezTo>
              </a:path>
            </a:pathLst>
          </a:cu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1927EE-E77B-98FC-CB2B-38DBD24C86BF}"/>
              </a:ext>
            </a:extLst>
          </p:cNvPr>
          <p:cNvCxnSpPr>
            <a:cxnSpLocks/>
          </p:cNvCxnSpPr>
          <p:nvPr/>
        </p:nvCxnSpPr>
        <p:spPr>
          <a:xfrm flipH="1">
            <a:off x="9340850" y="2717800"/>
            <a:ext cx="0" cy="584200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alpha val="0"/>
                  </a:schemeClr>
                </a:gs>
                <a:gs pos="52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A5E7C8-9176-B7D6-BAB0-49AED15AF0FB}"/>
              </a:ext>
            </a:extLst>
          </p:cNvPr>
          <p:cNvCxnSpPr>
            <a:cxnSpLocks/>
          </p:cNvCxnSpPr>
          <p:nvPr/>
        </p:nvCxnSpPr>
        <p:spPr>
          <a:xfrm>
            <a:off x="10140950" y="2717800"/>
            <a:ext cx="0" cy="482600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alpha val="0"/>
                  </a:schemeClr>
                </a:gs>
                <a:gs pos="52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837E0DA2-00AE-1E73-8E95-51B6D11E8DEB}"/>
              </a:ext>
            </a:extLst>
          </p:cNvPr>
          <p:cNvSpPr/>
          <p:nvPr/>
        </p:nvSpPr>
        <p:spPr>
          <a:xfrm>
            <a:off x="10452103" y="2044700"/>
            <a:ext cx="1257297" cy="234950"/>
          </a:xfrm>
          <a:prstGeom prst="borderCallout2">
            <a:avLst>
              <a:gd name="adj1" fmla="val 20244"/>
              <a:gd name="adj2" fmla="val -757"/>
              <a:gd name="adj3" fmla="val 18750"/>
              <a:gd name="adj4" fmla="val -16667"/>
              <a:gd name="adj5" fmla="val 391621"/>
              <a:gd name="adj6" fmla="val -875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Seepage Area</a:t>
            </a:r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B18913EB-EC43-42C8-6432-1216AA83A686}"/>
              </a:ext>
            </a:extLst>
          </p:cNvPr>
          <p:cNvSpPr/>
          <p:nvPr/>
        </p:nvSpPr>
        <p:spPr>
          <a:xfrm>
            <a:off x="10345198" y="3381376"/>
            <a:ext cx="1257297" cy="234950"/>
          </a:xfrm>
          <a:prstGeom prst="borderCallout2">
            <a:avLst>
              <a:gd name="adj1" fmla="val 20244"/>
              <a:gd name="adj2" fmla="val -757"/>
              <a:gd name="adj3" fmla="val 18750"/>
              <a:gd name="adj4" fmla="val -16667"/>
              <a:gd name="adj5" fmla="val -46217"/>
              <a:gd name="adj6" fmla="val -41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Flashbreaker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9433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A7D2-1B8C-95B4-F5D2-D54ADC49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100-micron Steel Shim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B305D0-BAC3-C408-63C1-1237E9381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683" y="1439863"/>
            <a:ext cx="7428633" cy="4737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90EF7-1974-645D-741B-C08CEC11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8861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465</Words>
  <Application>Microsoft Office PowerPoint</Application>
  <PresentationFormat>Widescreen</PresentationFormat>
  <Paragraphs>64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Palatino Linotype</vt:lpstr>
      <vt:lpstr>Verdana</vt:lpstr>
      <vt:lpstr>1_Office Theme</vt:lpstr>
      <vt:lpstr>Update on Stave Design and Prototyping</vt:lpstr>
      <vt:lpstr>First Full Length L4 Prototype</vt:lpstr>
      <vt:lpstr>First Full Length L4 Prototype </vt:lpstr>
      <vt:lpstr>First Full Length L4 Prototype</vt:lpstr>
      <vt:lpstr>L4 Stave Prototype Vibration Response</vt:lpstr>
      <vt:lpstr>FEA Modal Analysis – No Modules</vt:lpstr>
      <vt:lpstr>FEA Modal Analysis – 50-micron Steel Shim</vt:lpstr>
      <vt:lpstr>Improvement Plan</vt:lpstr>
      <vt:lpstr>100-micron Steel Shim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Huddart, Adam (STFC,RAL,TECH)</dc:creator>
  <cp:lastModifiedBy>Huddart, Adam (STFC,RAL,TECH)</cp:lastModifiedBy>
  <cp:revision>1</cp:revision>
  <dcterms:created xsi:type="dcterms:W3CDTF">2025-11-19T09:45:06Z</dcterms:created>
  <dcterms:modified xsi:type="dcterms:W3CDTF">2025-11-19T14:29:54Z</dcterms:modified>
</cp:coreProperties>
</file>