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custSel modSld">
      <pc:chgData name="Fernando Barbosa" userId="26e508f0-5e45-4ff3-9cbc-2459c82fe5c2" providerId="ADAL" clId="{B9C963FC-4D17-41B3-8CC0-D79932F8F62A}" dt="2025-11-20T01:28:19.730" v="751" actId="313"/>
      <pc:docMkLst>
        <pc:docMk/>
      </pc:docMkLst>
      <pc:sldChg chg="modSp mod">
        <pc:chgData name="Fernando Barbosa" userId="26e508f0-5e45-4ff3-9cbc-2459c82fe5c2" providerId="ADAL" clId="{B9C963FC-4D17-41B3-8CC0-D79932F8F62A}" dt="2025-11-20T01:28:19.730" v="751" actId="313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5-11-20T01:28:19.730" v="751" actId="313"/>
          <ac:spMkLst>
            <pc:docMk/>
            <pc:sldMk cId="1123033345" sldId="256"/>
            <ac:spMk id="15" creationId="{5742C9BD-30AA-4276-AA6D-F6F83C879FD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20 November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Calibri" panose="020F0502020204030204"/>
              </a:rPr>
              <a:t>Today: Norbert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Calibri" panose="020F0502020204030204"/>
              </a:rPr>
              <a:t>Generic RDO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Need to settle on how many unique RDO designs are needed in </a:t>
            </a:r>
            <a:r>
              <a:rPr lang="en-US" sz="2000" dirty="0" err="1">
                <a:latin typeface="Calibri" panose="020F0502020204030204"/>
              </a:rPr>
              <a:t>ePIC</a:t>
            </a:r>
            <a:endParaRPr lang="en-US" sz="2000" dirty="0">
              <a:latin typeface="Calibri" panose="020F0502020204030204"/>
            </a:endParaRP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latin typeface="Calibri" panose="020F0502020204030204"/>
              </a:rPr>
              <a:t>CALOROC FEBs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Forward: LFHCAL, HCAL Insert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Barrel: HCAL, ECAL </a:t>
            </a:r>
            <a:r>
              <a:rPr lang="en-US" sz="2000" dirty="0" err="1">
                <a:latin typeface="Calibri" panose="020F0502020204030204"/>
              </a:rPr>
              <a:t>SciFi</a:t>
            </a:r>
            <a:r>
              <a:rPr lang="en-US" sz="2000" dirty="0">
                <a:latin typeface="Calibri" panose="020F0502020204030204"/>
              </a:rPr>
              <a:t>/Pb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Backward: </a:t>
            </a:r>
            <a:r>
              <a:rPr lang="en-US" sz="2000" dirty="0" err="1">
                <a:latin typeface="Calibri" panose="020F0502020204030204"/>
              </a:rPr>
              <a:t>nHCAL</a:t>
            </a:r>
            <a:endParaRPr lang="en-US" sz="2000" dirty="0">
              <a:latin typeface="Calibri" panose="020F0502020204030204"/>
            </a:endParaRP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Far Forward: ZDC HCAL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alibri" panose="020F0502020204030204"/>
              </a:rPr>
              <a:t>Far Backward: </a:t>
            </a:r>
            <a:r>
              <a:rPr lang="en-US" sz="2000" dirty="0" err="1">
                <a:latin typeface="Calibri" panose="020F0502020204030204"/>
              </a:rPr>
              <a:t>LowQ</a:t>
            </a:r>
            <a:r>
              <a:rPr lang="en-US" sz="2000" dirty="0">
                <a:latin typeface="Calibri" panose="020F0502020204030204"/>
              </a:rPr>
              <a:t> Tagger Cal, Lumi PS Cal, Lumi Direct Photon Cal</a:t>
            </a:r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>
                <a:solidFill>
                  <a:srgbClr val="0000FF"/>
                </a:solidFill>
                <a:latin typeface="Calibri" panose="020F0502020204030204"/>
              </a:rPr>
              <a:t>Exercise synergies – consideration of funds and resources available</a:t>
            </a:r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>
                <a:solidFill>
                  <a:srgbClr val="0000FF"/>
                </a:solidFill>
                <a:latin typeface="Calibri" panose="020F0502020204030204"/>
              </a:rPr>
              <a:t>Revisit development matrix very soon</a:t>
            </a: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Director’s/CD-2 Assessment Review – postponed to 2-3 February 2026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No E&amp;DAQ WG meeting next week due to Thanksgiving holiday in the US </a:t>
            </a:r>
            <a:r>
              <a:rPr lang="en-US" sz="1600" dirty="0"/>
              <a:t>(I will be off next week)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4 December – ASICs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11 &amp; 18 December TBD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Any other items?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149350</TotalTime>
  <Words>134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539</cp:revision>
  <dcterms:created xsi:type="dcterms:W3CDTF">2020-03-06T15:05:08Z</dcterms:created>
  <dcterms:modified xsi:type="dcterms:W3CDTF">2025-11-20T01:28:22Z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