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1"/>
    <p:restoredTop sz="94713"/>
  </p:normalViewPr>
  <p:slideViewPr>
    <p:cSldViewPr snapToGrid="0" snapToObjects="1">
      <p:cViewPr>
        <p:scale>
          <a:sx n="113" d="100"/>
          <a:sy n="113" d="100"/>
        </p:scale>
        <p:origin x="3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Wall at </a:t>
            </a:r>
            <a:br>
              <a:rPr lang="en-US" dirty="0" smtClean="0"/>
            </a:br>
            <a:r>
              <a:rPr lang="en-US" dirty="0" smtClean="0"/>
              <a:t>MEIC Electron Endcap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Cheuk-Ping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04-24-2017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2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Replace the obsolete </a:t>
            </a:r>
            <a:r>
              <a:rPr lang="en-US" dirty="0" err="1" smtClean="0"/>
              <a:t>mRICH</a:t>
            </a:r>
            <a:r>
              <a:rPr lang="en-US" dirty="0" smtClean="0"/>
              <a:t> design in MEIC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r="38312" b="12207"/>
          <a:stretch/>
        </p:blipFill>
        <p:spPr>
          <a:xfrm>
            <a:off x="4723164" y="2755076"/>
            <a:ext cx="3963636" cy="32345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8130" y="2755076"/>
            <a:ext cx="3621974" cy="3601274"/>
            <a:chOff x="178130" y="2755076"/>
            <a:chExt cx="3621974" cy="3601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755076"/>
              <a:ext cx="3342904" cy="339340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78130" y="5989597"/>
              <a:ext cx="878774" cy="366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3942608" y="4372336"/>
            <a:ext cx="629392" cy="22341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6595" y="2694168"/>
            <a:ext cx="237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Obsolete </a:t>
            </a:r>
            <a:r>
              <a:rPr lang="en-US" dirty="0" err="1" smtClean="0"/>
              <a:t>mRICH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04278" y="5939393"/>
            <a:ext cx="28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mRICH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prototype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3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412333"/>
            <a:ext cx="9144000" cy="4798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Fix alignment of each module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87303" y="2289235"/>
            <a:ext cx="2703307" cy="3627007"/>
            <a:chOff x="-76200" y="2395354"/>
            <a:chExt cx="3078845" cy="40081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23" y="2395354"/>
              <a:ext cx="1991422" cy="3818552"/>
            </a:xfrm>
            <a:prstGeom prst="rect">
              <a:avLst/>
            </a:prstGeom>
          </p:spPr>
        </p:pic>
        <p:sp>
          <p:nvSpPr>
            <p:cNvPr id="18" name="Arc 17"/>
            <p:cNvSpPr/>
            <p:nvPr/>
          </p:nvSpPr>
          <p:spPr>
            <a:xfrm>
              <a:off x="-76200" y="4152168"/>
              <a:ext cx="2509869" cy="2251316"/>
            </a:xfrm>
            <a:prstGeom prst="arc">
              <a:avLst>
                <a:gd name="adj1" fmla="val 16200000"/>
                <a:gd name="adj2" fmla="val 2084905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952802" y="2691339"/>
              <a:ext cx="846410" cy="3577268"/>
            </a:xfrm>
            <a:prstGeom prst="arc">
              <a:avLst>
                <a:gd name="adj1" fmla="val 16371489"/>
                <a:gd name="adj2" fmla="val 486669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7169" y="2396910"/>
            <a:ext cx="1891862" cy="3411658"/>
            <a:chOff x="4102189" y="2339603"/>
            <a:chExt cx="1891862" cy="3411658"/>
          </a:xfrm>
        </p:grpSpPr>
        <p:sp>
          <p:nvSpPr>
            <p:cNvPr id="20" name="Arc 19"/>
            <p:cNvSpPr/>
            <p:nvPr/>
          </p:nvSpPr>
          <p:spPr>
            <a:xfrm rot="15459905">
              <a:off x="4262997" y="3206236"/>
              <a:ext cx="1570246" cy="189186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flipH="1">
              <a:off x="4300833" y="2339603"/>
              <a:ext cx="1273853" cy="3411658"/>
            </a:xfrm>
            <a:prstGeom prst="arc">
              <a:avLst>
                <a:gd name="adj1" fmla="val 16200000"/>
                <a:gd name="adj2" fmla="val 484240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ross 23"/>
          <p:cNvSpPr/>
          <p:nvPr/>
        </p:nvSpPr>
        <p:spPr>
          <a:xfrm rot="2717805">
            <a:off x="3177755" y="3977488"/>
            <a:ext cx="416276" cy="416276"/>
          </a:xfrm>
          <a:prstGeom prst="plus">
            <a:avLst>
              <a:gd name="adj" fmla="val 4414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24255" y="430463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origin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9" name="Cross 28"/>
          <p:cNvSpPr/>
          <p:nvPr/>
        </p:nvSpPr>
        <p:spPr>
          <a:xfrm rot="2717805">
            <a:off x="7409475" y="3968166"/>
            <a:ext cx="416276" cy="416276"/>
          </a:xfrm>
          <a:prstGeom prst="plus">
            <a:avLst>
              <a:gd name="adj" fmla="val 4414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55975" y="42953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origin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948" y="5673179"/>
            <a:ext cx="322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Before update, wrong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7285" y="5673179"/>
            <a:ext cx="338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Correct </a:t>
            </a:r>
            <a:r>
              <a:rPr lang="en-US" smtClean="0">
                <a:solidFill>
                  <a:schemeClr val="bg1"/>
                </a:solidFill>
              </a:rPr>
              <a:t>alignment should look like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0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mRICH</a:t>
            </a:r>
            <a:r>
              <a:rPr lang="en-US" dirty="0" smtClean="0"/>
              <a:t> wall with 2</a:t>
            </a:r>
            <a:r>
              <a:rPr lang="en-US" baseline="30000" dirty="0" smtClean="0"/>
              <a:t>nd</a:t>
            </a:r>
            <a:r>
              <a:rPr lang="en-US" dirty="0" smtClean="0"/>
              <a:t> Prototype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57904"/>
            <a:ext cx="9144000" cy="479844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4" y="2190139"/>
            <a:ext cx="1741712" cy="353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" y="2098843"/>
            <a:ext cx="1854015" cy="3588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66" y="2236852"/>
            <a:ext cx="2364266" cy="3266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29768"/>
            <a:ext cx="2348206" cy="3315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46510" y="5687808"/>
            <a:ext cx="6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2214" y="568780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68780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961" y="568780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61902" y="3883231"/>
            <a:ext cx="748145" cy="6650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048286" y="3957127"/>
            <a:ext cx="672198" cy="17548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385482">
            <a:off x="1249030" y="46090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pipe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00" y="1548904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Aerogel in orange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Sensor plane in blue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198" y="1551402"/>
            <a:ext cx="415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Fresnel lenses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smtClean="0">
                <a:solidFill>
                  <a:schemeClr val="bg1"/>
                </a:solidFill>
              </a:rPr>
              <a:t>not drawn for quick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6498" y="4716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to </a:t>
            </a:r>
            <a:r>
              <a:rPr lang="en-US" dirty="0" err="1" smtClean="0"/>
              <a:t>Jlab</a:t>
            </a:r>
            <a:r>
              <a:rPr lang="en-US" dirty="0" smtClean="0"/>
              <a:t> repository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37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</TotalTime>
  <Words>103</Words>
  <Application>Microsoft Macintosh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Default Theme</vt:lpstr>
      <vt:lpstr>mRICH Wall at  MEIC Electron Endcap</vt:lpstr>
      <vt:lpstr>Update</vt:lpstr>
      <vt:lpstr>Update</vt:lpstr>
      <vt:lpstr>mRICH wall with 2nd Prototype Design</vt:lpstr>
      <vt:lpstr>Next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mRICH Wall at  MEIC Electron Endcap</dc:title>
  <dc:creator>Cheuk-Ping Wong</dc:creator>
  <cp:lastModifiedBy>Cheuk-Ping Wong</cp:lastModifiedBy>
  <cp:revision>4</cp:revision>
  <dcterms:created xsi:type="dcterms:W3CDTF">2017-04-24T15:49:31Z</dcterms:created>
  <dcterms:modified xsi:type="dcterms:W3CDTF">2017-04-24T16:08:55Z</dcterms:modified>
</cp:coreProperties>
</file>