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72C0AB-4A80-F8AF-03E7-48EF8AABD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DE899F6-9238-BCCE-3185-1526A64D3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22E2DF-21AF-F2C9-F91B-472CAB4E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0AF2-43A2-4822-865E-A86B8F6C273E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E90E6A-8707-4DF1-74D6-A61CE0414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6DA925-011E-A817-392F-11C44AB4F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D435-0061-4C81-A28A-522DB9E20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664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7CF19A-B7CF-8D2E-8953-A892158A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3A32440-F698-24C6-672E-F41D3EC2D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68A20F-6F4C-EC1D-EB2B-8A1C50852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0AF2-43A2-4822-865E-A86B8F6C273E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8D3B1E-DF3F-D9E3-3DF9-09FB07FF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EF99B9-A4FD-1263-A288-A5B33B08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D435-0061-4C81-A28A-522DB9E20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94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B64F37-5504-8CCB-C57E-78D905B11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0FE5076-84BC-AF56-D22D-5202CEAAC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B5D775-88DB-0A05-7F92-735AA4E0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0AF2-43A2-4822-865E-A86B8F6C273E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E1389C-66D0-EAE6-8345-C5E33896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DF7F84-4071-C91D-73F5-DF494467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D435-0061-4C81-A28A-522DB9E20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84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A5A02-A9C3-88E0-07A0-216E579C1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64C4E9-B6B7-30F2-8AD3-ACA82B268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FCA71B-8BED-B4EF-784A-ECB59073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0AF2-43A2-4822-865E-A86B8F6C273E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B887E3-55FB-CEB1-0086-B4B803E6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D980D6-BD95-0471-78AD-AD549088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D435-0061-4C81-A28A-522DB9E20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0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5599CF-3B2D-B1E3-0E15-E428CA8EC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42323B4-7463-CE16-54FD-DFDEE127E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813BC0-D564-09B8-E73D-9D6D579B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0AF2-43A2-4822-865E-A86B8F6C273E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46E2F4-B4B6-39AE-4106-D2FF436B6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BC2763-1EA1-4451-4633-1916344E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D435-0061-4C81-A28A-522DB9E20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90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27A2FB-4845-846A-4D41-7FA7EE656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920224-3CB2-3F94-604F-56887193F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EDB796F-68EA-AC3D-1843-509776C80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075FED-F417-6EBE-1D6A-CA9FB566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0AF2-43A2-4822-865E-A86B8F6C273E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56B581-9DC6-6331-A287-910A1C086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1F0667B-8ACA-6E35-D308-088A80A8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D435-0061-4C81-A28A-522DB9E20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86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BD4F10-468E-46B2-1C6B-B863B943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1F2840F-46A0-13D3-D5A2-6AAE33708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1631E83-124D-CA4E-C477-23F09F80B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D87700D-5C42-C65A-4BE5-907945CB8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B227153-32CA-15B7-7F60-D1B22FF0D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EE5B121-D14C-96D8-C6DA-192FF414C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0AF2-43A2-4822-865E-A86B8F6C273E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9427A8E-D0DC-F0AB-5BF2-856CA53DE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649130-5DBC-0BA9-6CA1-11EA9AEA7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D435-0061-4C81-A28A-522DB9E20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05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033927-2CB7-D8BF-F746-FAE1F459A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2FF4C7C-6EA9-3F3D-E73E-E7F25EFFC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0AF2-43A2-4822-865E-A86B8F6C273E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9DD1C56-9FAF-F1B6-2A77-D6E2307C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75AD9D-E429-B05A-9871-E2B859E72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D435-0061-4C81-A28A-522DB9E20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33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00B0477-1A92-0559-99CD-549DCB904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0AF2-43A2-4822-865E-A86B8F6C273E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1DE4E0E-D8D5-54BA-2200-0CBF599D6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B6F98F-F74F-18F3-10EB-A64D37C0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D435-0061-4C81-A28A-522DB9E20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17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EC69B3-4BC7-11F9-C194-4E8A3F388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09C6F3-B7CC-0941-B4CC-E239E653E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FF8AB2-3710-1DE3-0A77-BCF595E71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B704A4-307B-52DC-22DE-42C1A9FA5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0AF2-43A2-4822-865E-A86B8F6C273E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7FF685-11BB-00C4-18F4-B540FD3C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CE0591-1352-07C9-D478-8560DCEE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D435-0061-4C81-A28A-522DB9E20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14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340453-069E-DB2E-E6D2-BD592145D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5881021-1EDD-3BB1-3677-5848D0F58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D559525-1240-473F-D620-3F4249CC8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1360A6-5AAA-2710-E761-357D87D4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0AF2-43A2-4822-865E-A86B8F6C273E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B21FA20-685E-8A77-A024-5028632CE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4007577-EEED-1DB1-2F9B-B75C1C57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D435-0061-4C81-A28A-522DB9E20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40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5D25A66-9AD4-2688-1AC6-CA572A51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5EAC305-5596-5FEB-1B20-56EDB3396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8B79BF-B8BE-B2B1-206C-19DC0D0AC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390AF2-43A2-4822-865E-A86B8F6C273E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08C4FC-6ED8-DFDB-8AF9-67A35EB99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15F84C-3BF1-4DC8-734A-466E06675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A2D435-0061-4C81-A28A-522DB9E20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43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907BBB4-E965-29EA-D9EB-73C96C6B9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32" y="4500133"/>
            <a:ext cx="4029749" cy="218360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720BA95-E900-1B3A-B5F3-90D77DAF0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55812" y="283727"/>
            <a:ext cx="1205039" cy="6858000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64B36A93-2F63-BBEA-C596-ED542CD71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21" y="165946"/>
            <a:ext cx="11645405" cy="532571"/>
          </a:xfrm>
        </p:spPr>
        <p:txBody>
          <a:bodyPr>
            <a:noAutofit/>
          </a:bodyPr>
          <a:lstStyle/>
          <a:p>
            <a:r>
              <a:rPr lang="en-US" altLang="ja-JP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Visit to the FPC company in Korea (Nov. 12)</a:t>
            </a:r>
            <a:endParaRPr lang="ja-JP" altLang="en-US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BA1E7988-7BAF-D169-2BED-0D7034681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28" y="1269141"/>
            <a:ext cx="7458227" cy="185590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They made big GEM for CMS detector before.</a:t>
            </a:r>
          </a:p>
          <a:p>
            <a:pPr>
              <a:lnSpc>
                <a:spcPct val="11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They can make long FPC (&gt;1m) with very narrow signal lines</a:t>
            </a:r>
          </a:p>
          <a:p>
            <a:pPr lvl="1">
              <a:lnSpc>
                <a:spcPct val="11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40um width of signal lines experienced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8F4DE9D7-F9F3-03CA-3765-6C4C50B32C9C}"/>
              </a:ext>
            </a:extLst>
          </p:cNvPr>
          <p:cNvCxnSpPr>
            <a:cxnSpLocks/>
          </p:cNvCxnSpPr>
          <p:nvPr/>
        </p:nvCxnSpPr>
        <p:spPr>
          <a:xfrm flipH="1">
            <a:off x="219228" y="3326341"/>
            <a:ext cx="6868104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2B10A46-B386-A9A1-4E8A-694AC775930B}"/>
              </a:ext>
            </a:extLst>
          </p:cNvPr>
          <p:cNvSpPr txBox="1"/>
          <p:nvPr/>
        </p:nvSpPr>
        <p:spPr>
          <a:xfrm>
            <a:off x="2998816" y="2940383"/>
            <a:ext cx="982979" cy="369332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bg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1.1m</a:t>
            </a:r>
            <a:endParaRPr lang="ja-JP" altLang="en-US" dirty="0">
              <a:solidFill>
                <a:schemeClr val="bg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CAD81CF-4DC2-6A7A-1C4F-DA30056A89C6}"/>
              </a:ext>
            </a:extLst>
          </p:cNvPr>
          <p:cNvSpPr txBox="1"/>
          <p:nvPr/>
        </p:nvSpPr>
        <p:spPr>
          <a:xfrm>
            <a:off x="682336" y="6384560"/>
            <a:ext cx="1537161" cy="369332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bg2">
                    <a:lumMod val="10000"/>
                  </a:schemeClr>
                </a:solidFill>
              </a:rPr>
              <a:t>40um width</a:t>
            </a:r>
            <a:endParaRPr lang="ja-JP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17DF1A5-F95B-32EE-7FED-89A67FF71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267" y="753557"/>
            <a:ext cx="3263346" cy="305676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53AEE95-AEE2-EE91-A122-F945DFE0F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243" y="3810318"/>
            <a:ext cx="4141394" cy="3047682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B2D6F4E-CF82-536D-519A-6156BC3B4397}"/>
              </a:ext>
            </a:extLst>
          </p:cNvPr>
          <p:cNvSpPr txBox="1"/>
          <p:nvPr/>
        </p:nvSpPr>
        <p:spPr>
          <a:xfrm>
            <a:off x="7525259" y="753557"/>
            <a:ext cx="466674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Big laminator to stack multi-layers</a:t>
            </a:r>
            <a:endParaRPr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5612380-0C78-0719-1837-64C146CDCC7D}"/>
              </a:ext>
            </a:extLst>
          </p:cNvPr>
          <p:cNvSpPr txBox="1"/>
          <p:nvPr/>
        </p:nvSpPr>
        <p:spPr>
          <a:xfrm>
            <a:off x="7911991" y="6488668"/>
            <a:ext cx="36636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Laser lithography machine</a:t>
            </a:r>
            <a:endParaRPr lang="ja-JP" altLang="en-US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C029999-3145-47FE-A7FE-CD5B599109AD}"/>
              </a:ext>
            </a:extLst>
          </p:cNvPr>
          <p:cNvSpPr/>
          <p:nvPr/>
        </p:nvSpPr>
        <p:spPr>
          <a:xfrm>
            <a:off x="307571" y="3429000"/>
            <a:ext cx="477816" cy="381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3DE090F1-F560-9882-C8DF-2F95089D5BA8}"/>
              </a:ext>
            </a:extLst>
          </p:cNvPr>
          <p:cNvCxnSpPr>
            <a:cxnSpLocks/>
          </p:cNvCxnSpPr>
          <p:nvPr/>
        </p:nvCxnSpPr>
        <p:spPr>
          <a:xfrm>
            <a:off x="346363" y="3810313"/>
            <a:ext cx="130558" cy="7949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FFAEE3B8-84AB-4B3F-3005-D57F3B69AF07}"/>
              </a:ext>
            </a:extLst>
          </p:cNvPr>
          <p:cNvCxnSpPr>
            <a:cxnSpLocks/>
          </p:cNvCxnSpPr>
          <p:nvPr/>
        </p:nvCxnSpPr>
        <p:spPr>
          <a:xfrm>
            <a:off x="785387" y="3810313"/>
            <a:ext cx="3473694" cy="7949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13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7194CB-571C-FBBE-CBAE-4F29E915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82" y="59852"/>
            <a:ext cx="8686636" cy="638418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Testing Line width uniformity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78925D-2076-124F-FE34-C0F53B77A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2" y="753277"/>
            <a:ext cx="7198823" cy="329502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We plan to check the uniformity of line width for 1.4m FPC</a:t>
            </a:r>
          </a:p>
          <a:p>
            <a:pPr lvl="1">
              <a:lnSpc>
                <a:spcPct val="12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Testing 3 different widths : 50, 70, 100um</a:t>
            </a:r>
          </a:p>
          <a:p>
            <a:pPr lvl="1">
              <a:lnSpc>
                <a:spcPct val="12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100 um is confident, </a:t>
            </a:r>
          </a:p>
          <a:p>
            <a:pPr lvl="1">
              <a:lnSpc>
                <a:spcPct val="12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70 um needs mild care, </a:t>
            </a:r>
          </a:p>
          <a:p>
            <a:pPr lvl="1">
              <a:lnSpc>
                <a:spcPct val="12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50um needs special care, the company said.</a:t>
            </a:r>
          </a:p>
          <a:p>
            <a:pPr>
              <a:lnSpc>
                <a:spcPct val="12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Signal layer FPCs were made as 1</a:t>
            </a:r>
            <a:r>
              <a:rPr lang="en-US" altLang="ja-JP" baseline="30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st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test</a:t>
            </a:r>
          </a:p>
          <a:p>
            <a:pPr lvl="1">
              <a:lnSpc>
                <a:spcPct val="12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FPC design is same as </a:t>
            </a:r>
            <a:r>
              <a:rPr lang="en-US" altLang="ja-JP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sPHENIX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long FPC                                                           (BTOF FPC design is under discussion) </a:t>
            </a:r>
          </a:p>
          <a:p>
            <a:pPr lvl="1">
              <a:lnSpc>
                <a:spcPct val="12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Paperwork for the contract is on going </a:t>
            </a:r>
          </a:p>
          <a:p>
            <a:pPr>
              <a:lnSpc>
                <a:spcPct val="12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Next step :</a:t>
            </a:r>
          </a:p>
          <a:p>
            <a:pPr lvl="1">
              <a:lnSpc>
                <a:spcPct val="12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Make multi-layer FPC with 70um (and other line width if necessary)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0211C3F-A901-2673-91F6-BFE09FC56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81200" y="2577065"/>
            <a:ext cx="2977161" cy="546500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039115A-7086-3EA6-C894-2A2552CA3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733" y="878282"/>
            <a:ext cx="4965454" cy="567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0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144</Words>
  <Application>Microsoft Office PowerPoint</Application>
  <PresentationFormat>ワイド画面</PresentationFormat>
  <Paragraphs>19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BIZ UDPゴシック</vt:lpstr>
      <vt:lpstr>游ゴシック</vt:lpstr>
      <vt:lpstr>游ゴシック Light</vt:lpstr>
      <vt:lpstr>Arial</vt:lpstr>
      <vt:lpstr>Office テーマ</vt:lpstr>
      <vt:lpstr>Visit to the FPC company in Korea (Nov. 12)</vt:lpstr>
      <vt:lpstr>Testing Line width uniformity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蜂谷 崇</dc:creator>
  <cp:lastModifiedBy>蜂谷 崇</cp:lastModifiedBy>
  <cp:revision>2</cp:revision>
  <dcterms:created xsi:type="dcterms:W3CDTF">2025-11-20T23:50:12Z</dcterms:created>
  <dcterms:modified xsi:type="dcterms:W3CDTF">2025-11-21T00:19:09Z</dcterms:modified>
</cp:coreProperties>
</file>