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394" r:id="rId2"/>
    <p:sldId id="506" r:id="rId3"/>
    <p:sldId id="493" r:id="rId4"/>
    <p:sldId id="504" r:id="rId5"/>
    <p:sldId id="499" r:id="rId6"/>
    <p:sldId id="490" r:id="rId7"/>
    <p:sldId id="507" r:id="rId8"/>
    <p:sldId id="501" r:id="rId9"/>
    <p:sldId id="508" r:id="rId10"/>
    <p:sldId id="509" r:id="rId11"/>
    <p:sldId id="510" r:id="rId12"/>
    <p:sldId id="511" r:id="rId13"/>
    <p:sldId id="496" r:id="rId14"/>
    <p:sldId id="505" r:id="rId15"/>
    <p:sldId id="502" r:id="rId16"/>
    <p:sldId id="483" r:id="rId1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9A43"/>
    <a:srgbClr val="07361D"/>
    <a:srgbClr val="E2252F"/>
    <a:srgbClr val="E1242E"/>
    <a:srgbClr val="3837D6"/>
    <a:srgbClr val="2B9F2B"/>
    <a:srgbClr val="FF0000"/>
    <a:srgbClr val="AAA495"/>
    <a:srgbClr val="507562"/>
    <a:srgbClr val="45AC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78"/>
    <p:restoredTop sz="96949"/>
  </p:normalViewPr>
  <p:slideViewPr>
    <p:cSldViewPr snapToGrid="0">
      <p:cViewPr varScale="1">
        <p:scale>
          <a:sx n="107" d="100"/>
          <a:sy n="107" d="100"/>
        </p:scale>
        <p:origin x="168" y="6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50EB1A-E6A4-B24C-9D10-513BE24FC150}" type="datetimeFigureOut">
              <a:rPr kumimoji="1" lang="ja-JP" altLang="en-US" smtClean="0"/>
              <a:t>2025/12/5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9FFD72-C36C-E94F-82C2-9022EB93DE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8258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F611630-D19A-3318-A480-081E91C8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latin typeface="Avenir Next" panose="020B0503020202020204" pitchFamily="34" charset="0"/>
                <a:ea typeface="Hiragino Kaku Gothic Pro W3" panose="020B0300000000000000" pitchFamily="34" charset="-128"/>
                <a:cs typeface="Arial" panose="020B0604020202020204" pitchFamily="34" charset="0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EDB923D0-29DB-EB7F-0975-B6832C953E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venir Next" panose="020B0503020202020204" pitchFamily="34" charset="0"/>
                <a:ea typeface="Hiragino Kaku Gothic Pro W3" panose="020B0300000000000000" pitchFamily="34" charset="-128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A8CF07B-D44D-51BE-BE2A-9E4C64A1E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venir Next" panose="020B0503020202020204" pitchFamily="34" charset="0"/>
                <a:ea typeface="Hiragino Kaku Gothic Pro W3" panose="020B0300000000000000" pitchFamily="34" charset="-128"/>
                <a:cs typeface="Arial" panose="020B0604020202020204" pitchFamily="34" charset="0"/>
              </a:defRPr>
            </a:lvl1pPr>
          </a:lstStyle>
          <a:p>
            <a:fld id="{84223883-73D9-A747-AE2D-1A713BA4CD68}" type="datetime1">
              <a:rPr lang="ja-JP" altLang="en-US" smtClean="0"/>
              <a:pPr/>
              <a:t>2025/12/5</a:t>
            </a:fld>
            <a:endParaRPr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1747D41-3BC2-CDD4-DE92-1262B402D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venir Next" panose="020B0503020202020204" pitchFamily="34" charset="0"/>
                <a:ea typeface="Hiragino Kaku Gothic Pro W3" panose="020B0300000000000000" pitchFamily="34" charset="-128"/>
                <a:cs typeface="Arial" panose="020B0604020202020204" pitchFamily="34" charset="0"/>
              </a:defRPr>
            </a:lvl1pPr>
          </a:lstStyle>
          <a:p>
            <a:endParaRPr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460A815-BF63-E601-48A9-FE3D51E25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venir Next" panose="020B0503020202020204" pitchFamily="34" charset="0"/>
                <a:ea typeface="Hiragino Kaku Gothic Pro W3" panose="020B0300000000000000" pitchFamily="34" charset="-128"/>
                <a:cs typeface="Arial" panose="020B0604020202020204" pitchFamily="34" charset="0"/>
              </a:defRPr>
            </a:lvl1pPr>
          </a:lstStyle>
          <a:p>
            <a:fld id="{AD205370-C637-4846-87B7-5B2B0087EC4D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05025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01B4636-D4E1-701B-89ED-CAC7825FA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87FA0EC-3DE3-5FEC-A041-2AF3B4E64D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C36FD9F-D710-7C77-2F8F-40CE0DCA0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98502-5169-CE4E-9EB3-01E38E239784}" type="datetime1">
              <a:rPr kumimoji="1" lang="ja-JP" altLang="en-US" smtClean="0"/>
              <a:t>2025/12/5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F446F01-15BB-13D8-6F9F-EA8CEC461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329BFCD-A8E8-3D4A-984D-18D06D113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8757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D8AB90DD-B226-7CEF-D692-DE5C367211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F3D6768-E958-2F07-4AE8-E23AA3079E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865BF9B-0B9F-09BD-6023-5AF5DA47A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103F1-8B50-AC4A-B269-55D29FD34519}" type="datetime1">
              <a:rPr kumimoji="1" lang="ja-JP" altLang="en-US" smtClean="0"/>
              <a:t>2025/12/5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1B25E99-F993-D989-3BF5-7CCF22FD5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32B7BEE-96B0-9569-8860-6AD59D8DF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6543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8BB8922-7B8C-7967-58A5-CB6220377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Avenir Next" panose="020B0503020202020204" pitchFamily="34" charset="0"/>
                <a:ea typeface="Hiragino Kaku Gothic Pro W3" panose="020B0300000000000000" pitchFamily="34" charset="-128"/>
                <a:cs typeface="Arial" panose="020B0604020202020204" pitchFamily="34" charset="0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511F96A-52A2-42AA-6A72-15EAF6197C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venir Next" panose="020B0503020202020204" pitchFamily="34" charset="0"/>
                <a:ea typeface="Hiragino Kaku Gothic Pro W3" panose="020B0300000000000000" pitchFamily="34" charset="-128"/>
                <a:cs typeface="Arial" panose="020B0604020202020204" pitchFamily="34" charset="0"/>
              </a:defRPr>
            </a:lvl1pPr>
            <a:lvl2pPr>
              <a:defRPr>
                <a:latin typeface="Avenir Next" panose="020B0503020202020204" pitchFamily="34" charset="0"/>
                <a:ea typeface="Hiragino Kaku Gothic Pro W3" panose="020B0300000000000000" pitchFamily="34" charset="-128"/>
                <a:cs typeface="Arial" panose="020B0604020202020204" pitchFamily="34" charset="0"/>
              </a:defRPr>
            </a:lvl2pPr>
            <a:lvl3pPr>
              <a:defRPr>
                <a:latin typeface="Avenir Next" panose="020B0503020202020204" pitchFamily="34" charset="0"/>
                <a:ea typeface="Hiragino Kaku Gothic Pro W3" panose="020B0300000000000000" pitchFamily="34" charset="-128"/>
                <a:cs typeface="Arial" panose="020B0604020202020204" pitchFamily="34" charset="0"/>
              </a:defRPr>
            </a:lvl3pPr>
            <a:lvl4pPr>
              <a:defRPr>
                <a:latin typeface="Avenir Next" panose="020B0503020202020204" pitchFamily="34" charset="0"/>
                <a:ea typeface="Hiragino Kaku Gothic Pro W3" panose="020B0300000000000000" pitchFamily="34" charset="-128"/>
                <a:cs typeface="Arial" panose="020B0604020202020204" pitchFamily="34" charset="0"/>
              </a:defRPr>
            </a:lvl4pPr>
            <a:lvl5pPr>
              <a:defRPr>
                <a:latin typeface="Avenir Next" panose="020B0503020202020204" pitchFamily="34" charset="0"/>
                <a:ea typeface="Hiragino Kaku Gothic Pro W3" panose="020B0300000000000000" pitchFamily="34" charset="-128"/>
                <a:cs typeface="Arial" panose="020B0604020202020204" pitchFamily="34" charset="0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 dirty="0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 dirty="0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 dirty="0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 dirty="0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A81FBCD-2BC2-BBF7-E1AD-949B09F9E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venir Next" panose="020B0503020202020204" pitchFamily="34" charset="0"/>
                <a:ea typeface="Hiragino Kaku Gothic Pro W3" panose="020B0300000000000000" pitchFamily="34" charset="-128"/>
              </a:defRPr>
            </a:lvl1pPr>
          </a:lstStyle>
          <a:p>
            <a:fld id="{3839DFA5-B658-DF46-ADCB-7B0AEC59A0B0}" type="datetime1">
              <a:rPr lang="ja-JP" altLang="en-US" smtClean="0"/>
              <a:pPr/>
              <a:t>2025/12/5</a:t>
            </a:fld>
            <a:endParaRPr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AAE61C8-EE0D-F9CA-ACBC-2F60F4BCD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venir Next" panose="020B0503020202020204" pitchFamily="34" charset="0"/>
                <a:ea typeface="Hiragino Kaku Gothic Pro W3" panose="020B0300000000000000" pitchFamily="34" charset="-128"/>
              </a:defRPr>
            </a:lvl1pPr>
          </a:lstStyle>
          <a:p>
            <a:endParaRPr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BA924D7-FD40-68C0-CD8B-BF8A1B31A6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9634" y="183389"/>
            <a:ext cx="1558700" cy="1558700"/>
          </a:xfrm>
          <a:prstGeom prst="rect">
            <a:avLst/>
          </a:prstGeom>
        </p:spPr>
      </p:pic>
      <p:sp>
        <p:nvSpPr>
          <p:cNvPr id="8" name="円/楕円 7">
            <a:extLst>
              <a:ext uri="{FF2B5EF4-FFF2-40B4-BE49-F238E27FC236}">
                <a16:creationId xmlns:a16="http://schemas.microsoft.com/office/drawing/2014/main" id="{6C98174D-30D4-E0B5-E1CC-4B6764669BD0}"/>
              </a:ext>
            </a:extLst>
          </p:cNvPr>
          <p:cNvSpPr/>
          <p:nvPr userDrawn="1"/>
        </p:nvSpPr>
        <p:spPr>
          <a:xfrm>
            <a:off x="10939152" y="697579"/>
            <a:ext cx="576000" cy="576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1EFE357-C86C-42BD-689D-7F4C84FBB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47954" y="803192"/>
            <a:ext cx="974971" cy="365125"/>
          </a:xfrm>
        </p:spPr>
        <p:txBody>
          <a:bodyPr/>
          <a:lstStyle>
            <a:lvl1pPr>
              <a:defRPr sz="2400">
                <a:latin typeface="Hiragino Kaku Gothic Pro W3" panose="020B0300000000000000" pitchFamily="34" charset="-128"/>
                <a:ea typeface="Hiragino Kaku Gothic Pro W3" panose="020B0300000000000000" pitchFamily="34" charset="-128"/>
              </a:defRPr>
            </a:lvl1pPr>
          </a:lstStyle>
          <a:p>
            <a:fld id="{AD205370-C637-4846-87B7-5B2B0087EC4D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36073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F80D560-75F5-74B7-DD99-5CFDA4358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8136524-E3A3-530B-110E-833B9ADB8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A39DD99-9B00-F2B4-7401-A23DECE8D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7D930-3653-7C40-AB33-8F59B547B6CE}" type="datetime1">
              <a:rPr kumimoji="1" lang="ja-JP" altLang="en-US" smtClean="0"/>
              <a:t>2025/12/5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7AE09F7-D216-B48D-B7B7-9CCE17EC5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7F04B5C-3FB2-C6F6-E4FA-6C4A7736F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0358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20F176-0C12-B8A5-2A26-E03F5FC23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57D54F1-A5C9-ED09-F2D7-8095019B68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DB63DB7-C02A-A5B3-5074-5B513C573D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DFBC19D-6239-2B84-412F-5F42B24B2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CCA67-6F30-F84A-BA55-FC2C527104FA}" type="datetime1">
              <a:rPr kumimoji="1" lang="ja-JP" altLang="en-US" smtClean="0"/>
              <a:t>2025/12/5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69EADF6-EB5A-E031-D324-3B45C7D8F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2CA85BF-E9A2-7134-999A-43AABE261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0716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1DC355-7C9C-45AF-8815-4B699A70F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25B5BF1-3F80-6B30-B474-39E30E130A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3AA8D50-05E7-48B6-305A-EF86D30119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070C829A-E31B-97DC-89DD-B482896260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E00DCC4F-510F-7389-9869-753029CA34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DF752165-3B13-B8EE-AEB5-872DA9C6A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F162A-92B9-CB41-9D92-198F9643E4AE}" type="datetime1">
              <a:rPr kumimoji="1" lang="ja-JP" altLang="en-US" smtClean="0"/>
              <a:t>2025/12/5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3D110F55-C238-019A-E0D7-C4E7FBA30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3514E80E-5C86-F2CD-5F9C-414556536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9428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240E36-0CF4-49F8-E532-036632CF0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7D68A6A6-5B7E-7935-06A4-D01A94A21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AFB3F-7505-3E43-A01A-DF668105CC5E}" type="datetime1">
              <a:rPr kumimoji="1" lang="ja-JP" altLang="en-US" smtClean="0"/>
              <a:t>2025/12/5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F6FF199-6894-1E57-3494-2E0076A4D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673AC0B-F944-881C-C5CF-CE125DAE5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3812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BDFE428A-4B8A-1D67-E8FA-D9776416C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98D0C-6049-7441-90F5-DA50E3FA5B12}" type="datetime1">
              <a:rPr kumimoji="1" lang="ja-JP" altLang="en-US" smtClean="0"/>
              <a:t>2025/12/5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1CDC713E-80C4-FDDF-282D-5B3EBFFC7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59BB94E-9EBC-3C5A-65D4-C44D44897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6844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2F3512-E245-106C-4DD1-6EDD2F342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0DC360A-C2F4-4208-A285-F15376A0C9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31C622F-5C89-8759-6C6F-0BCEE51175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92DAA34-5184-CD2D-6285-C9EC381A0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9AEE1-6249-A840-BC5F-0020A79F4739}" type="datetime1">
              <a:rPr kumimoji="1" lang="ja-JP" altLang="en-US" smtClean="0"/>
              <a:t>2025/12/5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1B220D6-2575-12F9-FF67-DE6FCDA9F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982A30B-EA19-8E39-3536-90633F917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709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4160250-7895-12AE-D47E-A110FD56A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EDAF4ED8-603C-5DAE-57CE-87D9519B5E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2AA943F-B7B4-A032-11F2-0739502EA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DD075C7-63A8-A317-7B1A-3D33B4F00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EEA6F-B5B8-2E49-BCEA-257F2FF52E59}" type="datetime1">
              <a:rPr kumimoji="1" lang="ja-JP" altLang="en-US" smtClean="0"/>
              <a:t>2025/12/5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8B50AC9-A0B0-44C8-E37B-28ABCABDE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E9BFAED-4D2B-142F-2C56-6D66875CF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1783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7614595D-0C4B-81CD-806A-E17968FB1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BADE3DE-6ED0-4B02-E191-9497B1141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 dirty="0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 dirty="0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 dirty="0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 dirty="0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A6EC947-9FC4-2F3E-E401-1E4671B406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C83EB2-F445-BB41-B8BF-608EAF17B04C}" type="datetime1">
              <a:rPr kumimoji="1" lang="ja-JP" altLang="en-US" smtClean="0"/>
              <a:t>2025/12/5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B247D90-58EA-99BE-935E-FA195BCB90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439E822-4D97-E4A2-F184-4E72C88F5E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D205370-C637-4846-87B7-5B2B0087EC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357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b="1" kern="1200">
          <a:solidFill>
            <a:schemeClr val="tx1"/>
          </a:solidFill>
          <a:latin typeface="Avenir Next" panose="020B05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C3107-8D56-35C0-20F2-81294914C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012FF0-F8BA-D178-E256-F06F7354DE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4134" y="1614092"/>
            <a:ext cx="10100441" cy="2387600"/>
          </a:xfrm>
        </p:spPr>
        <p:txBody>
          <a:bodyPr>
            <a:normAutofit/>
          </a:bodyPr>
          <a:lstStyle/>
          <a:p>
            <a:r>
              <a:rPr kumimoji="1" lang="en-US" altLang="ja-JP" sz="6600" dirty="0"/>
              <a:t>Test-Beam @ DESY</a:t>
            </a:r>
            <a:endParaRPr kumimoji="1" lang="ja-JP" altLang="en-US" sz="6600" b="1">
              <a:latin typeface="Avenir Next" panose="020B0503020202020204" pitchFamily="34" charset="0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E12692D-DF36-4055-0708-95570C871B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06373"/>
            <a:ext cx="9144000" cy="1110754"/>
          </a:xfrm>
        </p:spPr>
        <p:txBody>
          <a:bodyPr>
            <a:normAutofit/>
          </a:bodyPr>
          <a:lstStyle/>
          <a:p>
            <a:r>
              <a:rPr kumimoji="1" lang="en-US" altLang="ja-JP" sz="4000" b="1" dirty="0">
                <a:latin typeface="Avenir Next" panose="020B0503020202020204" pitchFamily="34" charset="0"/>
              </a:rPr>
              <a:t>Satoshi YANO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9B95C8D-842D-8A65-C185-23A5030A7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727" y="297388"/>
            <a:ext cx="2215091" cy="1595966"/>
          </a:xfrm>
          <a:prstGeom prst="rect">
            <a:avLst/>
          </a:prstGeom>
        </p:spPr>
      </p:pic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D0C6ACF-2639-8F42-2210-65ED2EE45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3470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5648C1-A0E3-C270-415B-CA0AE51B2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BB9B251-5EDE-4D1E-5559-4B51DBA12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Preparation of Jig (4-Sensor Version)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5A02109-E0AF-6D3A-7CED-E65AC9EC5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lang="ja-JP" altLang="en-US" smtClean="0"/>
              <a:pPr/>
              <a:t>10</a:t>
            </a:fld>
            <a:endParaRPr lang="ja-JP" altLang="en-US"/>
          </a:p>
        </p:txBody>
      </p:sp>
      <p:pic>
        <p:nvPicPr>
          <p:cNvPr id="5" name="図 4" descr="屋内, テーブル, 机, コンピュータ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4B6E4403-F988-5216-B22F-8EFBC3385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90688"/>
            <a:ext cx="5818827" cy="4364120"/>
          </a:xfrm>
          <a:prstGeom prst="rect">
            <a:avLst/>
          </a:prstGeom>
        </p:spPr>
      </p:pic>
      <p:pic>
        <p:nvPicPr>
          <p:cNvPr id="11" name="図 10" descr="ダイアグラム, 設計図&#10;&#10;AI 生成コンテンツは誤りを含む可能性があります。">
            <a:extLst>
              <a:ext uri="{FF2B5EF4-FFF2-40B4-BE49-F238E27FC236}">
                <a16:creationId xmlns:a16="http://schemas.microsoft.com/office/drawing/2014/main" id="{154DF532-A380-DE65-67F6-E74FB17F92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098" t="23845" r="27205" b="17094"/>
          <a:stretch>
            <a:fillRect/>
          </a:stretch>
        </p:blipFill>
        <p:spPr>
          <a:xfrm>
            <a:off x="277173" y="1809442"/>
            <a:ext cx="5622243" cy="436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115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99FE2D1-8DB7-6BC5-BC4B-7E4E37E61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Commissioning @ DESY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CA0EC67-0E89-5D93-C4F4-D2F6821E2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lang="ja-JP" altLang="en-US" smtClean="0"/>
              <a:pPr/>
              <a:t>11</a:t>
            </a:fld>
            <a:endParaRPr lang="ja-JP" altLang="en-US"/>
          </a:p>
        </p:txBody>
      </p:sp>
      <p:pic>
        <p:nvPicPr>
          <p:cNvPr id="9" name="図 8" descr="建物の前に立っている男性たち&#10;&#10;AI 生成コンテンツは誤りを含む可能性があります。">
            <a:extLst>
              <a:ext uri="{FF2B5EF4-FFF2-40B4-BE49-F238E27FC236}">
                <a16:creationId xmlns:a16="http://schemas.microsoft.com/office/drawing/2014/main" id="{59581053-FF3E-B798-C9F2-9FCFB45F1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937" y="1805049"/>
            <a:ext cx="7031739" cy="4687826"/>
          </a:xfrm>
          <a:prstGeom prst="rect">
            <a:avLst/>
          </a:prstGeom>
        </p:spPr>
      </p:pic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53E2DAA4-5AC3-11C9-C0A7-FCD416341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5205" y="2128755"/>
            <a:ext cx="4568042" cy="4351338"/>
          </a:xfrm>
        </p:spPr>
        <p:txBody>
          <a:bodyPr>
            <a:normAutofit/>
          </a:bodyPr>
          <a:lstStyle/>
          <a:p>
            <a:r>
              <a:rPr lang="en-US" altLang="ja-JP" dirty="0"/>
              <a:t>5 colleagues are working hard @ DESY (12/1~)</a:t>
            </a:r>
          </a:p>
          <a:p>
            <a:pPr lvl="1"/>
            <a:r>
              <a:rPr lang="en-US" altLang="ja-JP" dirty="0"/>
              <a:t>Bong-Hwi Lim (Tokyo)</a:t>
            </a:r>
          </a:p>
          <a:p>
            <a:pPr lvl="1"/>
            <a:r>
              <a:rPr lang="en-US" altLang="ja-JP" dirty="0"/>
              <a:t>Takashi Hachiya (Nara)</a:t>
            </a:r>
          </a:p>
          <a:p>
            <a:pPr lvl="1"/>
            <a:r>
              <a:rPr lang="en" altLang="ja-JP" dirty="0"/>
              <a:t>Taiichi Egami </a:t>
            </a:r>
            <a:r>
              <a:rPr lang="en-US" altLang="ja-JP" dirty="0"/>
              <a:t>(Tokyo)</a:t>
            </a:r>
            <a:endParaRPr lang="en" altLang="ja-JP" dirty="0"/>
          </a:p>
          <a:p>
            <a:pPr lvl="1"/>
            <a:r>
              <a:rPr lang="en" altLang="ja-JP" dirty="0"/>
              <a:t>Hiroki Iizuka </a:t>
            </a:r>
            <a:r>
              <a:rPr lang="en-US" altLang="ja-JP" dirty="0"/>
              <a:t>(Tokyo)</a:t>
            </a:r>
            <a:endParaRPr lang="en" altLang="ja-JP" dirty="0"/>
          </a:p>
          <a:p>
            <a:pPr lvl="1"/>
            <a:r>
              <a:rPr lang="en" altLang="ja-JP" dirty="0"/>
              <a:t>Koyuki </a:t>
            </a:r>
            <a:r>
              <a:rPr lang="en" altLang="ja-JP" dirty="0" err="1"/>
              <a:t>Iwatsuki</a:t>
            </a:r>
            <a:r>
              <a:rPr lang="en" altLang="ja-JP" dirty="0"/>
              <a:t> </a:t>
            </a:r>
            <a:r>
              <a:rPr lang="en-US" altLang="ja-JP" dirty="0"/>
              <a:t>(Nara)</a:t>
            </a:r>
            <a:endParaRPr lang="en" altLang="ja-JP" dirty="0"/>
          </a:p>
          <a:p>
            <a:r>
              <a:rPr lang="en" altLang="ja-JP" dirty="0"/>
              <a:t>They already understood how to use EUDAQ</a:t>
            </a:r>
          </a:p>
        </p:txBody>
      </p:sp>
    </p:spTree>
    <p:extLst>
      <p:ext uri="{BB962C8B-B14F-4D97-AF65-F5344CB8AC3E}">
        <p14:creationId xmlns:p14="http://schemas.microsoft.com/office/powerpoint/2010/main" val="767412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E036FC-B261-DC53-2751-A62E1BCA3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Logic Circuit 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E54CB96-C2CE-1030-564B-3EBF170F9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lang="ja-JP" altLang="en-US" smtClean="0"/>
              <a:pPr/>
              <a:t>12</a:t>
            </a:fld>
            <a:endParaRPr lang="ja-JP" alt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B242438-4BB3-53E2-3B6D-79AE48F8D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36" y="1889641"/>
            <a:ext cx="8222224" cy="460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図 5" descr="机の上のパソコン機材&#10;&#10;AI 生成コンテンツは誤りを含む可能性があります。">
            <a:extLst>
              <a:ext uri="{FF2B5EF4-FFF2-40B4-BE49-F238E27FC236}">
                <a16:creationId xmlns:a16="http://schemas.microsoft.com/office/drawing/2014/main" id="{1F994087-AED7-651C-4BB3-6708F71CE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8702" y="2898023"/>
            <a:ext cx="3884362" cy="29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5323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D6C50C-39E6-569B-411C-598E92D61E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292335F-442F-F7B9-3232-1C6E4CFC5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30031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dirty="0"/>
              <a:t>Backup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9A7D252-A387-2863-96ED-B7F610FC8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40718" y="803192"/>
            <a:ext cx="974971" cy="365125"/>
          </a:xfrm>
        </p:spPr>
        <p:txBody>
          <a:bodyPr/>
          <a:lstStyle/>
          <a:p>
            <a:fld id="{AD205370-C637-4846-87B7-5B2B0087EC4D}" type="slidenum">
              <a:rPr lang="ja-JP" altLang="en-US" smtClean="0"/>
              <a:pPr/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759428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482F7F4-49C4-E014-2202-B0C7F4E44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Expected Data Size (Baseline Sensor)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FD751AA-8D83-D6D9-645E-0AD9145D4B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~26kB (0.026MB) per event (Measured Value)</a:t>
            </a:r>
          </a:p>
          <a:p>
            <a:pPr lvl="1"/>
            <a:r>
              <a:rPr lang="en-US" altLang="ja-JP" dirty="0"/>
              <a:t>16Ch + TR0, 1024 sample, 5 GHz</a:t>
            </a:r>
          </a:p>
          <a:p>
            <a:pPr lvl="1"/>
            <a:r>
              <a:rPr lang="en-US" altLang="ja-JP" dirty="0"/>
              <a:t>Example: Reading at 0.31 MB/s (</a:t>
            </a:r>
            <a:r>
              <a:rPr lang="en-US" altLang="ja-JP" dirty="0" err="1"/>
              <a:t>Trg</a:t>
            </a:r>
            <a:r>
              <a:rPr lang="en-US" altLang="ja-JP" dirty="0"/>
              <a:t> Rate: 11.93 Hz)</a:t>
            </a:r>
          </a:p>
          <a:p>
            <a:pPr lvl="1"/>
            <a:endParaRPr lang="en-US" altLang="ja-JP" dirty="0"/>
          </a:p>
          <a:p>
            <a:r>
              <a:rPr lang="en-US" altLang="ja-JP" dirty="0"/>
              <a:t>Data Size Estimation</a:t>
            </a:r>
          </a:p>
          <a:p>
            <a:pPr lvl="1"/>
            <a:r>
              <a:rPr lang="en-US" altLang="ja-JP" dirty="0"/>
              <a:t>Scenario: 200 Hz trigger rate</a:t>
            </a:r>
          </a:p>
          <a:p>
            <a:pPr lvl="1"/>
            <a:r>
              <a:rPr lang="en-US" altLang="ja-JP" dirty="0"/>
              <a:t>1M events per 16ch = 1.4 hours data-taking = 26 GB</a:t>
            </a:r>
          </a:p>
          <a:p>
            <a:pPr lvl="1"/>
            <a:r>
              <a:rPr lang="en-US" altLang="ja-JP" dirty="0"/>
              <a:t>45M events per 30ch = 26 GB/1M x 45M x 30/16 ~ 2.2 TB</a:t>
            </a:r>
          </a:p>
          <a:p>
            <a:endParaRPr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14FC517-ECCB-0F19-29E5-F85BCBCC9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lang="ja-JP" altLang="en-US" smtClean="0"/>
              <a:pPr/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961106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69853-2906-4A6D-3993-516D45C8D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F2BE965-8496-7B1E-53A6-31915CEA4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Setup for DUT Standalone Run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8BE7902-AE03-08B4-2842-05D0FB95D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lang="ja-JP" altLang="en-US" smtClean="0"/>
              <a:pPr/>
              <a:t>15</a:t>
            </a:fld>
            <a:endParaRPr lang="ja-JP" altLang="en-US"/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61CE62F4-C277-2C83-9BD2-452754350562}"/>
              </a:ext>
            </a:extLst>
          </p:cNvPr>
          <p:cNvSpPr/>
          <p:nvPr/>
        </p:nvSpPr>
        <p:spPr>
          <a:xfrm>
            <a:off x="5555943" y="2283585"/>
            <a:ext cx="1345496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DIGITIZER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AED25304-5FDF-9930-9E12-C0FEE42FB132}"/>
              </a:ext>
            </a:extLst>
          </p:cNvPr>
          <p:cNvSpPr/>
          <p:nvPr/>
        </p:nvSpPr>
        <p:spPr>
          <a:xfrm>
            <a:off x="6243815" y="3780895"/>
            <a:ext cx="135467" cy="88053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9DBAB8AA-05A7-7966-8498-0249C1937302}"/>
              </a:ext>
            </a:extLst>
          </p:cNvPr>
          <p:cNvSpPr/>
          <p:nvPr/>
        </p:nvSpPr>
        <p:spPr>
          <a:xfrm>
            <a:off x="6473101" y="3780894"/>
            <a:ext cx="135467" cy="88053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7BFDFA4-5BEF-C31B-039E-209DBAC5AE33}"/>
              </a:ext>
            </a:extLst>
          </p:cNvPr>
          <p:cNvSpPr/>
          <p:nvPr/>
        </p:nvSpPr>
        <p:spPr>
          <a:xfrm>
            <a:off x="6710815" y="3782306"/>
            <a:ext cx="153812" cy="87912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8DA534D2-4D4A-075B-650C-B3397248757B}"/>
              </a:ext>
            </a:extLst>
          </p:cNvPr>
          <p:cNvSpPr/>
          <p:nvPr/>
        </p:nvSpPr>
        <p:spPr>
          <a:xfrm>
            <a:off x="5592694" y="3782306"/>
            <a:ext cx="153812" cy="87912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D2D3278F-3AAF-3785-B5D4-CA5A44AE709B}"/>
              </a:ext>
            </a:extLst>
          </p:cNvPr>
          <p:cNvSpPr/>
          <p:nvPr/>
        </p:nvSpPr>
        <p:spPr>
          <a:xfrm>
            <a:off x="5655075" y="2346120"/>
            <a:ext cx="1345496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DIGITIZER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47" name="直線矢印コネクタ 46">
            <a:extLst>
              <a:ext uri="{FF2B5EF4-FFF2-40B4-BE49-F238E27FC236}">
                <a16:creationId xmlns:a16="http://schemas.microsoft.com/office/drawing/2014/main" id="{312E550E-15D2-7278-350A-FAD919C6D2F3}"/>
              </a:ext>
            </a:extLst>
          </p:cNvPr>
          <p:cNvCxnSpPr/>
          <p:nvPr/>
        </p:nvCxnSpPr>
        <p:spPr>
          <a:xfrm flipV="1">
            <a:off x="6311548" y="2715452"/>
            <a:ext cx="0" cy="10654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直線矢印コネクタ 47">
            <a:extLst>
              <a:ext uri="{FF2B5EF4-FFF2-40B4-BE49-F238E27FC236}">
                <a16:creationId xmlns:a16="http://schemas.microsoft.com/office/drawing/2014/main" id="{4FC2C18D-D1DA-60AC-190F-9E6D76E8E006}"/>
              </a:ext>
            </a:extLst>
          </p:cNvPr>
          <p:cNvCxnSpPr>
            <a:cxnSpLocks/>
            <a:stCxn id="14" idx="0"/>
          </p:cNvCxnSpPr>
          <p:nvPr/>
        </p:nvCxnSpPr>
        <p:spPr>
          <a:xfrm flipH="1" flipV="1">
            <a:off x="6530956" y="2715452"/>
            <a:ext cx="0" cy="10654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直線矢印コネクタ 51">
            <a:extLst>
              <a:ext uri="{FF2B5EF4-FFF2-40B4-BE49-F238E27FC236}">
                <a16:creationId xmlns:a16="http://schemas.microsoft.com/office/drawing/2014/main" id="{DDE5292D-1A87-895A-D65C-32E40E81374B}"/>
              </a:ext>
            </a:extLst>
          </p:cNvPr>
          <p:cNvCxnSpPr>
            <a:cxnSpLocks/>
          </p:cNvCxnSpPr>
          <p:nvPr/>
        </p:nvCxnSpPr>
        <p:spPr>
          <a:xfrm>
            <a:off x="5661362" y="4661427"/>
            <a:ext cx="0" cy="6900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直線矢印コネクタ 55">
            <a:extLst>
              <a:ext uri="{FF2B5EF4-FFF2-40B4-BE49-F238E27FC236}">
                <a16:creationId xmlns:a16="http://schemas.microsoft.com/office/drawing/2014/main" id="{BCABEB31-303B-89FD-CB09-2E3D5A7F2D8E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6787721" y="4661427"/>
            <a:ext cx="0" cy="6900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05280CA4-4D7D-E606-400B-A728DA251098}"/>
              </a:ext>
            </a:extLst>
          </p:cNvPr>
          <p:cNvSpPr/>
          <p:nvPr/>
        </p:nvSpPr>
        <p:spPr>
          <a:xfrm>
            <a:off x="5526136" y="5357537"/>
            <a:ext cx="1762121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COINCIDENCE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69" name="直線矢印コネクタ 68">
            <a:extLst>
              <a:ext uri="{FF2B5EF4-FFF2-40B4-BE49-F238E27FC236}">
                <a16:creationId xmlns:a16="http://schemas.microsoft.com/office/drawing/2014/main" id="{5B1D22A1-AC80-BCAF-7FF3-76FB73FEAA7A}"/>
              </a:ext>
            </a:extLst>
          </p:cNvPr>
          <p:cNvCxnSpPr>
            <a:cxnSpLocks/>
          </p:cNvCxnSpPr>
          <p:nvPr/>
        </p:nvCxnSpPr>
        <p:spPr>
          <a:xfrm>
            <a:off x="6295089" y="5728326"/>
            <a:ext cx="0" cy="38095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直線矢印コネクタ 69">
            <a:extLst>
              <a:ext uri="{FF2B5EF4-FFF2-40B4-BE49-F238E27FC236}">
                <a16:creationId xmlns:a16="http://schemas.microsoft.com/office/drawing/2014/main" id="{97F6334A-88BF-3A0B-7424-EAAE1BEC2DF4}"/>
              </a:ext>
            </a:extLst>
          </p:cNvPr>
          <p:cNvCxnSpPr>
            <a:cxnSpLocks/>
          </p:cNvCxnSpPr>
          <p:nvPr/>
        </p:nvCxnSpPr>
        <p:spPr>
          <a:xfrm flipV="1">
            <a:off x="6295089" y="6102177"/>
            <a:ext cx="2617889" cy="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直線矢印コネクタ 72">
            <a:extLst>
              <a:ext uri="{FF2B5EF4-FFF2-40B4-BE49-F238E27FC236}">
                <a16:creationId xmlns:a16="http://schemas.microsoft.com/office/drawing/2014/main" id="{54936830-1424-ADB3-9D69-ECBDEF7E80A9}"/>
              </a:ext>
            </a:extLst>
          </p:cNvPr>
          <p:cNvCxnSpPr>
            <a:cxnSpLocks/>
          </p:cNvCxnSpPr>
          <p:nvPr/>
        </p:nvCxnSpPr>
        <p:spPr>
          <a:xfrm flipV="1">
            <a:off x="8912978" y="2511086"/>
            <a:ext cx="0" cy="3587632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直線矢印コネクタ 75">
            <a:extLst>
              <a:ext uri="{FF2B5EF4-FFF2-40B4-BE49-F238E27FC236}">
                <a16:creationId xmlns:a16="http://schemas.microsoft.com/office/drawing/2014/main" id="{51FF4EB1-AC6C-D6B9-DAC6-228214ECA113}"/>
              </a:ext>
            </a:extLst>
          </p:cNvPr>
          <p:cNvCxnSpPr>
            <a:cxnSpLocks/>
            <a:endCxn id="45" idx="3"/>
          </p:cNvCxnSpPr>
          <p:nvPr/>
        </p:nvCxnSpPr>
        <p:spPr>
          <a:xfrm flipH="1" flipV="1">
            <a:off x="7000571" y="2530786"/>
            <a:ext cx="191240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AE2DA338-CCA4-242C-95D3-2EF2B4415DE3}"/>
              </a:ext>
            </a:extLst>
          </p:cNvPr>
          <p:cNvSpPr txBox="1"/>
          <p:nvPr/>
        </p:nvSpPr>
        <p:spPr>
          <a:xfrm>
            <a:off x="7269382" y="5749776"/>
            <a:ext cx="1433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TRIGGER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cxnSp>
        <p:nvCxnSpPr>
          <p:cNvPr id="106" name="直線矢印コネクタ 105">
            <a:extLst>
              <a:ext uri="{FF2B5EF4-FFF2-40B4-BE49-F238E27FC236}">
                <a16:creationId xmlns:a16="http://schemas.microsoft.com/office/drawing/2014/main" id="{1C415C7A-8D1D-9AF1-710B-65B06F2A9CD6}"/>
              </a:ext>
            </a:extLst>
          </p:cNvPr>
          <p:cNvCxnSpPr>
            <a:cxnSpLocks/>
            <a:stCxn id="51" idx="1"/>
          </p:cNvCxnSpPr>
          <p:nvPr/>
        </p:nvCxnSpPr>
        <p:spPr>
          <a:xfrm flipH="1">
            <a:off x="2455735" y="2468251"/>
            <a:ext cx="310020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正方形/長方形 107">
            <a:extLst>
              <a:ext uri="{FF2B5EF4-FFF2-40B4-BE49-F238E27FC236}">
                <a16:creationId xmlns:a16="http://schemas.microsoft.com/office/drawing/2014/main" id="{C478D840-B84D-5D48-FD00-B34DE664EDDD}"/>
              </a:ext>
            </a:extLst>
          </p:cNvPr>
          <p:cNvSpPr/>
          <p:nvPr/>
        </p:nvSpPr>
        <p:spPr>
          <a:xfrm>
            <a:off x="2127762" y="2176037"/>
            <a:ext cx="1345496" cy="6012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DUT DAQ PC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5" name="正方形/長方形 124">
            <a:extLst>
              <a:ext uri="{FF2B5EF4-FFF2-40B4-BE49-F238E27FC236}">
                <a16:creationId xmlns:a16="http://schemas.microsoft.com/office/drawing/2014/main" id="{74CD948E-9C77-7B60-E5CA-347C8A24ABFE}"/>
              </a:ext>
            </a:extLst>
          </p:cNvPr>
          <p:cNvSpPr/>
          <p:nvPr/>
        </p:nvSpPr>
        <p:spPr>
          <a:xfrm>
            <a:off x="5478882" y="3594573"/>
            <a:ext cx="1469048" cy="1217996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6" name="テキスト ボックス 125">
            <a:extLst>
              <a:ext uri="{FF2B5EF4-FFF2-40B4-BE49-F238E27FC236}">
                <a16:creationId xmlns:a16="http://schemas.microsoft.com/office/drawing/2014/main" id="{AEC4F0DD-2691-E082-4A31-2CE4D30A0906}"/>
              </a:ext>
            </a:extLst>
          </p:cNvPr>
          <p:cNvSpPr txBox="1"/>
          <p:nvPr/>
        </p:nvSpPr>
        <p:spPr>
          <a:xfrm>
            <a:off x="6295089" y="3276790"/>
            <a:ext cx="1004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DUT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sp>
        <p:nvSpPr>
          <p:cNvPr id="171" name="テキスト ボックス 170">
            <a:extLst>
              <a:ext uri="{FF2B5EF4-FFF2-40B4-BE49-F238E27FC236}">
                <a16:creationId xmlns:a16="http://schemas.microsoft.com/office/drawing/2014/main" id="{4016672C-0BCD-A850-F969-CAF81BD24EB2}"/>
              </a:ext>
            </a:extLst>
          </p:cNvPr>
          <p:cNvSpPr txBox="1"/>
          <p:nvPr/>
        </p:nvSpPr>
        <p:spPr>
          <a:xfrm rot="5400000">
            <a:off x="6226521" y="4092678"/>
            <a:ext cx="1099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latin typeface="Avenir Next" panose="020B0503020202020204" pitchFamily="34" charset="0"/>
              </a:rPr>
              <a:t>Scintillator</a:t>
            </a:r>
            <a:endParaRPr kumimoji="1" lang="ja-JP" altLang="en-US" sz="1200">
              <a:latin typeface="Avenir Next" panose="020B0503020202020204" pitchFamily="34" charset="0"/>
            </a:endParaRPr>
          </a:p>
        </p:txBody>
      </p:sp>
      <p:sp>
        <p:nvSpPr>
          <p:cNvPr id="173" name="テキスト ボックス 172">
            <a:extLst>
              <a:ext uri="{FF2B5EF4-FFF2-40B4-BE49-F238E27FC236}">
                <a16:creationId xmlns:a16="http://schemas.microsoft.com/office/drawing/2014/main" id="{87E55A5C-C906-4339-BE9C-44F5F156FFF4}"/>
              </a:ext>
            </a:extLst>
          </p:cNvPr>
          <p:cNvSpPr txBox="1"/>
          <p:nvPr/>
        </p:nvSpPr>
        <p:spPr>
          <a:xfrm rot="5400000">
            <a:off x="5106734" y="4059012"/>
            <a:ext cx="1099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latin typeface="Avenir Next" panose="020B0503020202020204" pitchFamily="34" charset="0"/>
              </a:rPr>
              <a:t>Scintillator</a:t>
            </a:r>
            <a:endParaRPr kumimoji="1" lang="ja-JP" altLang="en-US" sz="1200">
              <a:latin typeface="Avenir Next" panose="020B0503020202020204" pitchFamily="34" charset="0"/>
            </a:endParaRPr>
          </a:p>
        </p:txBody>
      </p:sp>
      <p:sp>
        <p:nvSpPr>
          <p:cNvPr id="174" name="テキスト ボックス 173">
            <a:extLst>
              <a:ext uri="{FF2B5EF4-FFF2-40B4-BE49-F238E27FC236}">
                <a16:creationId xmlns:a16="http://schemas.microsoft.com/office/drawing/2014/main" id="{13A76407-CC1F-C8B7-D9C8-87735F819996}"/>
              </a:ext>
            </a:extLst>
          </p:cNvPr>
          <p:cNvSpPr txBox="1"/>
          <p:nvPr/>
        </p:nvSpPr>
        <p:spPr>
          <a:xfrm rot="5400000">
            <a:off x="5756380" y="4092643"/>
            <a:ext cx="1099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latin typeface="Avenir Next" panose="020B0503020202020204" pitchFamily="34" charset="0"/>
              </a:rPr>
              <a:t>AC-LGAD</a:t>
            </a:r>
            <a:endParaRPr kumimoji="1" lang="ja-JP" altLang="en-US" sz="1200">
              <a:latin typeface="Avenir Next" panose="020B0503020202020204" pitchFamily="34" charset="0"/>
            </a:endParaRPr>
          </a:p>
        </p:txBody>
      </p:sp>
      <p:sp>
        <p:nvSpPr>
          <p:cNvPr id="175" name="テキスト ボックス 174">
            <a:extLst>
              <a:ext uri="{FF2B5EF4-FFF2-40B4-BE49-F238E27FC236}">
                <a16:creationId xmlns:a16="http://schemas.microsoft.com/office/drawing/2014/main" id="{04AE7AF9-6405-B84C-8011-805F86BB764D}"/>
              </a:ext>
            </a:extLst>
          </p:cNvPr>
          <p:cNvSpPr txBox="1"/>
          <p:nvPr/>
        </p:nvSpPr>
        <p:spPr>
          <a:xfrm rot="5400000">
            <a:off x="5984088" y="4082662"/>
            <a:ext cx="1099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latin typeface="Avenir Next" panose="020B0503020202020204" pitchFamily="34" charset="0"/>
              </a:rPr>
              <a:t>AC-LGAD</a:t>
            </a:r>
            <a:endParaRPr kumimoji="1" lang="ja-JP" altLang="en-US" sz="1200">
              <a:latin typeface="Avenir Next" panose="020B0503020202020204" pitchFamily="34" charset="0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939E6E0B-52E6-47A0-F2B2-0A239E0A17B7}"/>
              </a:ext>
            </a:extLst>
          </p:cNvPr>
          <p:cNvSpPr/>
          <p:nvPr/>
        </p:nvSpPr>
        <p:spPr>
          <a:xfrm>
            <a:off x="6025510" y="3776773"/>
            <a:ext cx="135467" cy="88053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0CE29A4F-505C-0895-BB60-82EA9041FEA7}"/>
              </a:ext>
            </a:extLst>
          </p:cNvPr>
          <p:cNvCxnSpPr/>
          <p:nvPr/>
        </p:nvCxnSpPr>
        <p:spPr>
          <a:xfrm flipV="1">
            <a:off x="6093243" y="2711330"/>
            <a:ext cx="0" cy="10654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D1C4DCA-526F-04F2-8C92-84633BA2C222}"/>
              </a:ext>
            </a:extLst>
          </p:cNvPr>
          <p:cNvSpPr txBox="1"/>
          <p:nvPr/>
        </p:nvSpPr>
        <p:spPr>
          <a:xfrm rot="5400000">
            <a:off x="5538075" y="4088521"/>
            <a:ext cx="1099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latin typeface="Avenir Next" panose="020B0503020202020204" pitchFamily="34" charset="0"/>
              </a:rPr>
              <a:t>AC-LGAD</a:t>
            </a:r>
            <a:endParaRPr kumimoji="1" lang="ja-JP" altLang="en-US" sz="1200">
              <a:latin typeface="Avenir Next" panose="020B0503020202020204" pitchFamily="34" charset="0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EE3A67F6-6D00-B6D8-D056-A866E367D562}"/>
              </a:ext>
            </a:extLst>
          </p:cNvPr>
          <p:cNvSpPr/>
          <p:nvPr/>
        </p:nvSpPr>
        <p:spPr>
          <a:xfrm>
            <a:off x="5814115" y="3781689"/>
            <a:ext cx="135467" cy="88053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B0424A52-7233-E32F-1221-6395F6EACCE1}"/>
              </a:ext>
            </a:extLst>
          </p:cNvPr>
          <p:cNvCxnSpPr/>
          <p:nvPr/>
        </p:nvCxnSpPr>
        <p:spPr>
          <a:xfrm flipV="1">
            <a:off x="5881848" y="2706414"/>
            <a:ext cx="0" cy="10654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6167232A-C1B9-A6BB-58B4-8BBE556A18CE}"/>
              </a:ext>
            </a:extLst>
          </p:cNvPr>
          <p:cNvSpPr txBox="1"/>
          <p:nvPr/>
        </p:nvSpPr>
        <p:spPr>
          <a:xfrm rot="5400000">
            <a:off x="5326680" y="4083605"/>
            <a:ext cx="1099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latin typeface="Avenir Next" panose="020B0503020202020204" pitchFamily="34" charset="0"/>
              </a:rPr>
              <a:t>AC-LGAD</a:t>
            </a:r>
            <a:endParaRPr kumimoji="1" lang="ja-JP" altLang="en-US" sz="120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249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2AC7C66B-F6A1-85C5-9991-4CDBE9DAB18B}"/>
              </a:ext>
            </a:extLst>
          </p:cNvPr>
          <p:cNvCxnSpPr>
            <a:cxnSpLocks/>
            <a:stCxn id="8" idx="0"/>
            <a:endCxn id="8" idx="2"/>
          </p:cNvCxnSpPr>
          <p:nvPr/>
        </p:nvCxnSpPr>
        <p:spPr>
          <a:xfrm>
            <a:off x="2821670" y="1031230"/>
            <a:ext cx="0" cy="4795539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F16F207A-CEC9-AB0D-6AC4-FB99A13650D5}"/>
              </a:ext>
            </a:extLst>
          </p:cNvPr>
          <p:cNvSpPr/>
          <p:nvPr/>
        </p:nvSpPr>
        <p:spPr>
          <a:xfrm>
            <a:off x="1323064" y="1031230"/>
            <a:ext cx="2997212" cy="479553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E408D5E-B199-A6AC-C5BF-7F29C1492C19}"/>
              </a:ext>
            </a:extLst>
          </p:cNvPr>
          <p:cNvSpPr/>
          <p:nvPr/>
        </p:nvSpPr>
        <p:spPr>
          <a:xfrm>
            <a:off x="1330006" y="3166746"/>
            <a:ext cx="2997212" cy="524510"/>
          </a:xfrm>
          <a:prstGeom prst="rect">
            <a:avLst/>
          </a:prstGeom>
          <a:solidFill>
            <a:srgbClr val="FF0000">
              <a:alpha val="45324"/>
            </a:srgbClr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右中かっこ 9">
            <a:extLst>
              <a:ext uri="{FF2B5EF4-FFF2-40B4-BE49-F238E27FC236}">
                <a16:creationId xmlns:a16="http://schemas.microsoft.com/office/drawing/2014/main" id="{C3209434-230C-85E5-CB24-099C8B9B36AB}"/>
              </a:ext>
            </a:extLst>
          </p:cNvPr>
          <p:cNvSpPr/>
          <p:nvPr/>
        </p:nvSpPr>
        <p:spPr>
          <a:xfrm>
            <a:off x="4392410" y="3187204"/>
            <a:ext cx="212651" cy="524510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右中かっこ 11">
            <a:extLst>
              <a:ext uri="{FF2B5EF4-FFF2-40B4-BE49-F238E27FC236}">
                <a16:creationId xmlns:a16="http://schemas.microsoft.com/office/drawing/2014/main" id="{1C9D0CD8-3DDD-9C18-C78D-92794DF0BB2B}"/>
              </a:ext>
            </a:extLst>
          </p:cNvPr>
          <p:cNvSpPr/>
          <p:nvPr/>
        </p:nvSpPr>
        <p:spPr>
          <a:xfrm>
            <a:off x="4392410" y="1081146"/>
            <a:ext cx="212651" cy="17640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1A588F36-AEED-89B5-4AD3-3ACF2C6CFE1A}"/>
              </a:ext>
            </a:extLst>
          </p:cNvPr>
          <p:cNvCxnSpPr/>
          <p:nvPr/>
        </p:nvCxnSpPr>
        <p:spPr>
          <a:xfrm>
            <a:off x="1323064" y="818707"/>
            <a:ext cx="2997212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37FB5C34-31C3-BC0E-3A94-2EA7285C4003}"/>
              </a:ext>
            </a:extLst>
          </p:cNvPr>
          <p:cNvCxnSpPr>
            <a:cxnSpLocks/>
          </p:cNvCxnSpPr>
          <p:nvPr/>
        </p:nvCxnSpPr>
        <p:spPr>
          <a:xfrm>
            <a:off x="1092692" y="1044418"/>
            <a:ext cx="0" cy="4842475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85D5F09-2F33-8E40-BEB5-5486D7FBC0D8}"/>
              </a:ext>
            </a:extLst>
          </p:cNvPr>
          <p:cNvSpPr txBox="1"/>
          <p:nvPr/>
        </p:nvSpPr>
        <p:spPr>
          <a:xfrm>
            <a:off x="2438898" y="370971"/>
            <a:ext cx="765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2 cm</a:t>
            </a:r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BF6D89D-0F75-C135-B4DC-A94F93615EA3}"/>
              </a:ext>
            </a:extLst>
          </p:cNvPr>
          <p:cNvSpPr txBox="1"/>
          <p:nvPr/>
        </p:nvSpPr>
        <p:spPr>
          <a:xfrm rot="16200000">
            <a:off x="315702" y="3244333"/>
            <a:ext cx="954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3.2 cm</a:t>
            </a:r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9DE8FD3-815C-E2A7-823E-6EF87577348D}"/>
              </a:ext>
            </a:extLst>
          </p:cNvPr>
          <p:cNvSpPr txBox="1"/>
          <p:nvPr/>
        </p:nvSpPr>
        <p:spPr>
          <a:xfrm>
            <a:off x="1235793" y="3261487"/>
            <a:ext cx="31856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b="1" dirty="0"/>
              <a:t>Bonding on RDO Pad</a:t>
            </a:r>
            <a:endParaRPr kumimoji="1" lang="ja-JP" altLang="en-US" sz="1600" b="1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87B3D3E-7059-3DAA-A0DB-8541FBEACFC4}"/>
              </a:ext>
            </a:extLst>
          </p:cNvPr>
          <p:cNvSpPr txBox="1"/>
          <p:nvPr/>
        </p:nvSpPr>
        <p:spPr>
          <a:xfrm>
            <a:off x="4383687" y="1778581"/>
            <a:ext cx="1652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25 strip</a:t>
            </a:r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1669DB2-F60D-A8D3-0C61-060801406651}"/>
              </a:ext>
            </a:extLst>
          </p:cNvPr>
          <p:cNvSpPr txBox="1"/>
          <p:nvPr/>
        </p:nvSpPr>
        <p:spPr>
          <a:xfrm>
            <a:off x="4607611" y="3293735"/>
            <a:ext cx="1204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rgbClr val="FF0000"/>
                </a:solidFill>
              </a:rPr>
              <a:t>8 strip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463AD339-CCF4-8B6E-825D-5E508B747995}"/>
              </a:ext>
            </a:extLst>
          </p:cNvPr>
          <p:cNvSpPr/>
          <p:nvPr/>
        </p:nvSpPr>
        <p:spPr>
          <a:xfrm>
            <a:off x="1330006" y="2903942"/>
            <a:ext cx="2997212" cy="262800"/>
          </a:xfrm>
          <a:prstGeom prst="rect">
            <a:avLst/>
          </a:prstGeom>
          <a:solidFill>
            <a:srgbClr val="00B050">
              <a:alpha val="45324"/>
            </a:srgbClr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DBD38557-CE8A-E1BC-E8D6-222D2E23672B}"/>
              </a:ext>
            </a:extLst>
          </p:cNvPr>
          <p:cNvSpPr/>
          <p:nvPr/>
        </p:nvSpPr>
        <p:spPr>
          <a:xfrm>
            <a:off x="1330006" y="3694787"/>
            <a:ext cx="2997212" cy="262800"/>
          </a:xfrm>
          <a:prstGeom prst="rect">
            <a:avLst/>
          </a:prstGeom>
          <a:solidFill>
            <a:srgbClr val="00B050">
              <a:alpha val="45324"/>
            </a:srgbClr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2EB62D4-5629-13C3-721D-5A7FBCDFAFD2}"/>
              </a:ext>
            </a:extLst>
          </p:cNvPr>
          <p:cNvSpPr txBox="1"/>
          <p:nvPr/>
        </p:nvSpPr>
        <p:spPr>
          <a:xfrm>
            <a:off x="1295376" y="2857882"/>
            <a:ext cx="31856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b="1" dirty="0"/>
              <a:t>Bonding on GND Pad</a:t>
            </a:r>
            <a:endParaRPr kumimoji="1" lang="ja-JP" altLang="en-US" sz="1600" b="1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E0EFB43F-60D9-137C-8170-44E979B52703}"/>
              </a:ext>
            </a:extLst>
          </p:cNvPr>
          <p:cNvSpPr txBox="1"/>
          <p:nvPr/>
        </p:nvSpPr>
        <p:spPr>
          <a:xfrm>
            <a:off x="1295375" y="3670796"/>
            <a:ext cx="31856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b="1" dirty="0"/>
              <a:t>Bonding on GND Pad</a:t>
            </a:r>
            <a:endParaRPr lang="ja-JP" altLang="en-US" sz="1600" b="1"/>
          </a:p>
        </p:txBody>
      </p:sp>
      <p:sp>
        <p:nvSpPr>
          <p:cNvPr id="27" name="右中かっこ 26">
            <a:extLst>
              <a:ext uri="{FF2B5EF4-FFF2-40B4-BE49-F238E27FC236}">
                <a16:creationId xmlns:a16="http://schemas.microsoft.com/office/drawing/2014/main" id="{42D4E288-024B-3A35-A21B-F0AE938C7674}"/>
              </a:ext>
            </a:extLst>
          </p:cNvPr>
          <p:cNvSpPr/>
          <p:nvPr/>
        </p:nvSpPr>
        <p:spPr>
          <a:xfrm>
            <a:off x="4392410" y="2896007"/>
            <a:ext cx="212651" cy="252000"/>
          </a:xfrm>
          <a:prstGeom prst="rightBrac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77E1FA75-204B-883F-F7C7-E13021FBE952}"/>
              </a:ext>
            </a:extLst>
          </p:cNvPr>
          <p:cNvSpPr txBox="1"/>
          <p:nvPr/>
        </p:nvSpPr>
        <p:spPr>
          <a:xfrm>
            <a:off x="4607611" y="2884774"/>
            <a:ext cx="1204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rgbClr val="00B050"/>
                </a:solidFill>
              </a:rPr>
              <a:t>3 strip</a:t>
            </a:r>
            <a:endParaRPr kumimoji="1" lang="ja-JP" altLang="en-US">
              <a:solidFill>
                <a:srgbClr val="00B050"/>
              </a:solidFill>
            </a:endParaRPr>
          </a:p>
        </p:txBody>
      </p:sp>
      <p:sp>
        <p:nvSpPr>
          <p:cNvPr id="30" name="右中かっこ 29">
            <a:extLst>
              <a:ext uri="{FF2B5EF4-FFF2-40B4-BE49-F238E27FC236}">
                <a16:creationId xmlns:a16="http://schemas.microsoft.com/office/drawing/2014/main" id="{C8B87E6F-3B7C-5832-B74C-60CC0049DF87}"/>
              </a:ext>
            </a:extLst>
          </p:cNvPr>
          <p:cNvSpPr/>
          <p:nvPr/>
        </p:nvSpPr>
        <p:spPr>
          <a:xfrm>
            <a:off x="4392410" y="4036059"/>
            <a:ext cx="212651" cy="17640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右中かっこ 30">
            <a:extLst>
              <a:ext uri="{FF2B5EF4-FFF2-40B4-BE49-F238E27FC236}">
                <a16:creationId xmlns:a16="http://schemas.microsoft.com/office/drawing/2014/main" id="{835A02AC-A9DD-7CB1-52FF-FAFE4EED6B25}"/>
              </a:ext>
            </a:extLst>
          </p:cNvPr>
          <p:cNvSpPr/>
          <p:nvPr/>
        </p:nvSpPr>
        <p:spPr>
          <a:xfrm>
            <a:off x="4392410" y="3750161"/>
            <a:ext cx="212651" cy="252000"/>
          </a:xfrm>
          <a:prstGeom prst="rightBrac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EE1E5C04-32A3-0DE5-632D-FF2B7EB71943}"/>
              </a:ext>
            </a:extLst>
          </p:cNvPr>
          <p:cNvSpPr txBox="1"/>
          <p:nvPr/>
        </p:nvSpPr>
        <p:spPr>
          <a:xfrm>
            <a:off x="4443825" y="4762320"/>
            <a:ext cx="1652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25</a:t>
            </a:r>
            <a:r>
              <a:rPr lang="en-US" altLang="ja-JP" dirty="0"/>
              <a:t> strip</a:t>
            </a:r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6C61054-8374-8640-8327-D1F065374854}"/>
              </a:ext>
            </a:extLst>
          </p:cNvPr>
          <p:cNvSpPr txBox="1"/>
          <p:nvPr/>
        </p:nvSpPr>
        <p:spPr>
          <a:xfrm>
            <a:off x="4628152" y="3711714"/>
            <a:ext cx="1204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rgbClr val="00B050"/>
                </a:solidFill>
              </a:rPr>
              <a:t>3 strip</a:t>
            </a:r>
            <a:endParaRPr kumimoji="1" lang="ja-JP" altLang="en-US">
              <a:solidFill>
                <a:srgbClr val="00B050"/>
              </a:solidFill>
            </a:endParaRPr>
          </a:p>
        </p:txBody>
      </p:sp>
      <p:pic>
        <p:nvPicPr>
          <p:cNvPr id="7" name="図 6" descr="テーブル, 座る, 自転車, ブルー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69A5D31B-771F-6010-3AC0-0F3616C19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3738" y="1291784"/>
            <a:ext cx="5224306" cy="427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202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2019A33-86D4-6AD1-9FA9-98271BFBA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Baseline </a:t>
            </a:r>
            <a:r>
              <a:rPr lang="en-US" altLang="ja-JP" dirty="0"/>
              <a:t>Strip </a:t>
            </a:r>
            <a:r>
              <a:rPr kumimoji="1" lang="en-US" altLang="ja-JP" dirty="0"/>
              <a:t>Sensors 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BD7E2D9-A17D-9781-3AC8-687C79F63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0418"/>
            <a:ext cx="6145404" cy="2043437"/>
          </a:xfrm>
        </p:spPr>
        <p:txBody>
          <a:bodyPr>
            <a:normAutofit lnSpcReduction="10000"/>
          </a:bodyPr>
          <a:lstStyle/>
          <a:p>
            <a:r>
              <a:rPr kumimoji="1" lang="en-US" altLang="ja-JP" dirty="0"/>
              <a:t>Five sensors </a:t>
            </a:r>
            <a:r>
              <a:rPr lang="en-US" altLang="ja-JP" dirty="0"/>
              <a:t>have been bonded</a:t>
            </a:r>
          </a:p>
          <a:p>
            <a:r>
              <a:rPr lang="en-US" altLang="ja-JP" dirty="0"/>
              <a:t>Classified by voltage value at which leak current reaches 1</a:t>
            </a:r>
            <a:r>
              <a:rPr lang="el-GR" altLang="ja-JP" dirty="0"/>
              <a:t>μ</a:t>
            </a:r>
            <a:r>
              <a:rPr lang="en-US" altLang="ja-JP" dirty="0"/>
              <a:t>A</a:t>
            </a:r>
          </a:p>
          <a:p>
            <a:pPr lvl="1"/>
            <a:r>
              <a:rPr lang="en-US" altLang="ja-JP" dirty="0"/>
              <a:t>4 Class-S (1</a:t>
            </a:r>
            <a:r>
              <a:rPr lang="el-GR" altLang="ja-JP" dirty="0"/>
              <a:t>μ</a:t>
            </a:r>
            <a:r>
              <a:rPr lang="en-US" altLang="ja-JP" dirty="0"/>
              <a:t>A @ BV&gt;=190V)</a:t>
            </a:r>
          </a:p>
          <a:p>
            <a:pPr lvl="1"/>
            <a:r>
              <a:rPr lang="en-US" altLang="ja-JP" dirty="0"/>
              <a:t>1 Class-C (1</a:t>
            </a:r>
            <a:r>
              <a:rPr lang="el-GR" altLang="ja-JP" dirty="0"/>
              <a:t>μ</a:t>
            </a:r>
            <a:r>
              <a:rPr lang="en-US" altLang="ja-JP" dirty="0"/>
              <a:t>A @ 160&lt;BV&lt;170V)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1C1ACC2-C92C-C250-0CF3-219FA2630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lang="ja-JP" altLang="en-US" smtClean="0"/>
              <a:pPr/>
              <a:t>2</a:t>
            </a:fld>
            <a:endParaRPr lang="ja-JP" altLang="en-US"/>
          </a:p>
        </p:txBody>
      </p:sp>
      <p:pic>
        <p:nvPicPr>
          <p:cNvPr id="16" name="図 15" descr="グラフ, 折れ線グラフ&#10;&#10;AI 生成コンテンツは誤りを含む可能性があります。">
            <a:extLst>
              <a:ext uri="{FF2B5EF4-FFF2-40B4-BE49-F238E27FC236}">
                <a16:creationId xmlns:a16="http://schemas.microsoft.com/office/drawing/2014/main" id="{480E31EE-B7EE-3D3F-B0D4-DA112896F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031" y="1405634"/>
            <a:ext cx="3754766" cy="2623643"/>
          </a:xfrm>
          <a:prstGeom prst="rect">
            <a:avLst/>
          </a:prstGeom>
        </p:spPr>
      </p:pic>
      <p:pic>
        <p:nvPicPr>
          <p:cNvPr id="18" name="図 17" descr="グラフ&#10;&#10;AI 生成コンテンツは誤りを含む可能性があります。">
            <a:extLst>
              <a:ext uri="{FF2B5EF4-FFF2-40B4-BE49-F238E27FC236}">
                <a16:creationId xmlns:a16="http://schemas.microsoft.com/office/drawing/2014/main" id="{49F96078-01B1-E0A7-C22F-38B03A154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8502" y="4345867"/>
            <a:ext cx="3127745" cy="2185512"/>
          </a:xfrm>
          <a:prstGeom prst="rect">
            <a:avLst/>
          </a:prstGeom>
        </p:spPr>
      </p:pic>
      <p:pic>
        <p:nvPicPr>
          <p:cNvPr id="20" name="図 19" descr="グラフ, 折れ線グラフ&#10;&#10;AI 生成コンテンツは誤りを含む可能性があります。">
            <a:extLst>
              <a:ext uri="{FF2B5EF4-FFF2-40B4-BE49-F238E27FC236}">
                <a16:creationId xmlns:a16="http://schemas.microsoft.com/office/drawing/2014/main" id="{B3C20463-9581-C226-13FF-30D43C22AD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6677" y="4345867"/>
            <a:ext cx="3127745" cy="2185512"/>
          </a:xfrm>
          <a:prstGeom prst="rect">
            <a:avLst/>
          </a:prstGeom>
        </p:spPr>
      </p:pic>
      <p:pic>
        <p:nvPicPr>
          <p:cNvPr id="22" name="図 21" descr="グラフ&#10;&#10;AI 生成コンテンツは誤りを含む可能性があります。">
            <a:extLst>
              <a:ext uri="{FF2B5EF4-FFF2-40B4-BE49-F238E27FC236}">
                <a16:creationId xmlns:a16="http://schemas.microsoft.com/office/drawing/2014/main" id="{DD78E6AB-9058-D924-F1D2-F0E205B077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4851" y="4345867"/>
            <a:ext cx="3127745" cy="2185512"/>
          </a:xfrm>
          <a:prstGeom prst="rect">
            <a:avLst/>
          </a:prstGeom>
        </p:spPr>
      </p:pic>
      <p:pic>
        <p:nvPicPr>
          <p:cNvPr id="24" name="図 23" descr="グラフ, ヒスト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02C69989-13E1-96A9-BEBF-EEBB029CBE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6975" y="4345867"/>
            <a:ext cx="3127745" cy="2185512"/>
          </a:xfrm>
          <a:prstGeom prst="rect">
            <a:avLst/>
          </a:prstGeom>
        </p:spPr>
      </p:pic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939C35C3-7A7F-1112-F6A2-742E904287F6}"/>
              </a:ext>
            </a:extLst>
          </p:cNvPr>
          <p:cNvCxnSpPr/>
          <p:nvPr/>
        </p:nvCxnSpPr>
        <p:spPr>
          <a:xfrm>
            <a:off x="401653" y="4836920"/>
            <a:ext cx="2375731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6D65F433-E6CE-356A-3C30-C29513C4819C}"/>
              </a:ext>
            </a:extLst>
          </p:cNvPr>
          <p:cNvCxnSpPr/>
          <p:nvPr/>
        </p:nvCxnSpPr>
        <p:spPr>
          <a:xfrm>
            <a:off x="3459623" y="4748536"/>
            <a:ext cx="2375731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6B7F5322-7289-087B-0952-6601B5C0E28C}"/>
              </a:ext>
            </a:extLst>
          </p:cNvPr>
          <p:cNvCxnSpPr/>
          <p:nvPr/>
        </p:nvCxnSpPr>
        <p:spPr>
          <a:xfrm>
            <a:off x="6509047" y="4748536"/>
            <a:ext cx="2375731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9362166C-2B7C-78B0-AE97-1EDE136A1543}"/>
              </a:ext>
            </a:extLst>
          </p:cNvPr>
          <p:cNvCxnSpPr/>
          <p:nvPr/>
        </p:nvCxnSpPr>
        <p:spPr>
          <a:xfrm>
            <a:off x="9546748" y="4747190"/>
            <a:ext cx="2375731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AF47C6F0-CFC3-0EDE-9510-57852CF5046B}"/>
              </a:ext>
            </a:extLst>
          </p:cNvPr>
          <p:cNvCxnSpPr>
            <a:cxnSpLocks/>
          </p:cNvCxnSpPr>
          <p:nvPr/>
        </p:nvCxnSpPr>
        <p:spPr>
          <a:xfrm>
            <a:off x="7696912" y="2090378"/>
            <a:ext cx="2822961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ECE00F1D-7B48-5DDB-8629-14E052A39BAE}"/>
              </a:ext>
            </a:extLst>
          </p:cNvPr>
          <p:cNvCxnSpPr>
            <a:cxnSpLocks/>
          </p:cNvCxnSpPr>
          <p:nvPr/>
        </p:nvCxnSpPr>
        <p:spPr>
          <a:xfrm>
            <a:off x="2664206" y="4747190"/>
            <a:ext cx="0" cy="1583272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3DD879DB-DF15-BA0D-7FCB-0FFFD6388CDA}"/>
              </a:ext>
            </a:extLst>
          </p:cNvPr>
          <p:cNvCxnSpPr>
            <a:cxnSpLocks/>
          </p:cNvCxnSpPr>
          <p:nvPr/>
        </p:nvCxnSpPr>
        <p:spPr>
          <a:xfrm>
            <a:off x="5714185" y="4747190"/>
            <a:ext cx="0" cy="1583272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2EBE7A32-C314-9CA2-3DCE-7F97C281200E}"/>
              </a:ext>
            </a:extLst>
          </p:cNvPr>
          <p:cNvCxnSpPr>
            <a:cxnSpLocks/>
          </p:cNvCxnSpPr>
          <p:nvPr/>
        </p:nvCxnSpPr>
        <p:spPr>
          <a:xfrm>
            <a:off x="8764164" y="4747190"/>
            <a:ext cx="0" cy="1583272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2592DD2D-557E-0042-82D2-DEF63C68FD61}"/>
              </a:ext>
            </a:extLst>
          </p:cNvPr>
          <p:cNvCxnSpPr>
            <a:cxnSpLocks/>
          </p:cNvCxnSpPr>
          <p:nvPr/>
        </p:nvCxnSpPr>
        <p:spPr>
          <a:xfrm>
            <a:off x="11802267" y="4747190"/>
            <a:ext cx="0" cy="1583272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D968FAF5-41E6-75FE-9978-ACBFB465C5CC}"/>
              </a:ext>
            </a:extLst>
          </p:cNvPr>
          <p:cNvCxnSpPr>
            <a:cxnSpLocks/>
          </p:cNvCxnSpPr>
          <p:nvPr/>
        </p:nvCxnSpPr>
        <p:spPr>
          <a:xfrm>
            <a:off x="10188751" y="1883549"/>
            <a:ext cx="0" cy="1937336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8C29209-B04F-E8D7-30C4-4C46EF45D0AC}"/>
              </a:ext>
            </a:extLst>
          </p:cNvPr>
          <p:cNvSpPr txBox="1"/>
          <p:nvPr/>
        </p:nvSpPr>
        <p:spPr>
          <a:xfrm>
            <a:off x="7739835" y="1701831"/>
            <a:ext cx="1424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Class-C</a:t>
            </a:r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B8A3423-2ADB-A98C-BF00-25721F65B1F5}"/>
              </a:ext>
            </a:extLst>
          </p:cNvPr>
          <p:cNvSpPr txBox="1"/>
          <p:nvPr/>
        </p:nvSpPr>
        <p:spPr>
          <a:xfrm>
            <a:off x="463959" y="5783768"/>
            <a:ext cx="1424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Class-S</a:t>
            </a:r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82B721C-9C81-D21B-B308-F983FCF6A32B}"/>
              </a:ext>
            </a:extLst>
          </p:cNvPr>
          <p:cNvSpPr txBox="1"/>
          <p:nvPr/>
        </p:nvSpPr>
        <p:spPr>
          <a:xfrm>
            <a:off x="3667399" y="5783768"/>
            <a:ext cx="1424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Class-S</a:t>
            </a:r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67F474F-B56F-6BBC-191B-2BA7946B72DB}"/>
              </a:ext>
            </a:extLst>
          </p:cNvPr>
          <p:cNvSpPr txBox="1"/>
          <p:nvPr/>
        </p:nvSpPr>
        <p:spPr>
          <a:xfrm>
            <a:off x="6544161" y="5783768"/>
            <a:ext cx="1424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Class-S</a:t>
            </a:r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F25D13A-4E31-80DB-F553-0F4A801C41AA}"/>
              </a:ext>
            </a:extLst>
          </p:cNvPr>
          <p:cNvSpPr txBox="1"/>
          <p:nvPr/>
        </p:nvSpPr>
        <p:spPr>
          <a:xfrm>
            <a:off x="9725493" y="5783768"/>
            <a:ext cx="1424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Class-S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902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09578C6-D6CC-4CCF-970E-ADA7C6822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Measurement Subject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D6A3939-4B41-EB53-EF30-E041A3A57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307885" cy="4351338"/>
          </a:xfrm>
        </p:spPr>
        <p:txBody>
          <a:bodyPr>
            <a:normAutofit fontScale="85000" lnSpcReduction="20000"/>
          </a:bodyPr>
          <a:lstStyle/>
          <a:p>
            <a:r>
              <a:rPr kumimoji="1" lang="en-US" altLang="ja-JP" b="1" dirty="0"/>
              <a:t>Baseline strip-type sensor </a:t>
            </a:r>
          </a:p>
          <a:p>
            <a:pPr lvl="1"/>
            <a:r>
              <a:rPr lang="en-US" altLang="ja-JP" dirty="0"/>
              <a:t>Timing &amp; Positioning resolution of best sensor setup @ Best Bias-Voltage</a:t>
            </a:r>
          </a:p>
          <a:p>
            <a:pPr lvl="2"/>
            <a:r>
              <a:rPr lang="en-US" altLang="ja-JP" dirty="0"/>
              <a:t>Hit position along strip direction (ΔL = 1 mm)</a:t>
            </a:r>
          </a:p>
          <a:p>
            <a:pPr lvl="2"/>
            <a:r>
              <a:rPr lang="en-US" altLang="ja-JP" dirty="0"/>
              <a:t>1M events per ΔL (10 M events in total)</a:t>
            </a:r>
          </a:p>
          <a:p>
            <a:pPr lvl="1"/>
            <a:r>
              <a:rPr lang="en-US" altLang="ja-JP" dirty="0"/>
              <a:t>Timing &amp; Positioning resolution of best sensors @ Several Bias-Voltage (HV-Scan)</a:t>
            </a:r>
          </a:p>
          <a:p>
            <a:pPr lvl="2"/>
            <a:r>
              <a:rPr lang="en-US" altLang="ja-JP" dirty="0"/>
              <a:t>5 different HVs (ΔV = 10 V)</a:t>
            </a:r>
          </a:p>
          <a:p>
            <a:pPr lvl="2"/>
            <a:r>
              <a:rPr lang="en-US" altLang="ja-JP" dirty="0"/>
              <a:t>Hit position along strip direction (ΔL = 2 mm)</a:t>
            </a:r>
          </a:p>
          <a:p>
            <a:pPr lvl="2"/>
            <a:r>
              <a:rPr lang="en-US" altLang="ja-JP" dirty="0"/>
              <a:t>1M events per configuration (25 M events in total)</a:t>
            </a:r>
          </a:p>
          <a:p>
            <a:pPr lvl="1"/>
            <a:r>
              <a:rPr lang="en-US" altLang="ja-JP" dirty="0"/>
              <a:t>Timing &amp; Positioning resolution of worse sensor (Class-C) @ Best Bias-Voltage</a:t>
            </a:r>
          </a:p>
          <a:p>
            <a:pPr lvl="2"/>
            <a:r>
              <a:rPr lang="en-US" altLang="ja-JP" dirty="0"/>
              <a:t>Hit position along strip direction (ΔL = 1 mm)</a:t>
            </a:r>
          </a:p>
          <a:p>
            <a:pPr lvl="2"/>
            <a:r>
              <a:rPr lang="en-US" altLang="ja-JP" dirty="0"/>
              <a:t>1M events per ΔL (10 M events in total)</a:t>
            </a:r>
          </a:p>
          <a:p>
            <a:pPr lvl="1"/>
            <a:endParaRPr lang="en-US" altLang="ja-JP" dirty="0"/>
          </a:p>
          <a:p>
            <a:r>
              <a:rPr lang="en-US" altLang="ja-JP" b="1" dirty="0"/>
              <a:t>Prototype pixel-type sensor (eRD112 FY24) </a:t>
            </a:r>
          </a:p>
          <a:p>
            <a:pPr lvl="1"/>
            <a:r>
              <a:rPr lang="en-US" altLang="ja-JP" dirty="0"/>
              <a:t>Timing &amp; Positioning resolution @ Best Bias-Voltage</a:t>
            </a:r>
          </a:p>
          <a:p>
            <a:pPr lvl="1"/>
            <a:r>
              <a:rPr lang="en-US" altLang="ja-JP" dirty="0"/>
              <a:t>4 different pad geometries at the sensor</a:t>
            </a:r>
          </a:p>
          <a:p>
            <a:pPr lvl="2"/>
            <a:r>
              <a:rPr lang="en-US" altLang="ja-JP" dirty="0"/>
              <a:t>2-types (500um pitch but different electrode size) is enough?</a:t>
            </a:r>
          </a:p>
          <a:p>
            <a:pPr lvl="1"/>
            <a:endParaRPr lang="en-US" altLang="ja-JP" dirty="0"/>
          </a:p>
          <a:p>
            <a:endParaRPr lang="en-US" altLang="ja-JP" dirty="0"/>
          </a:p>
          <a:p>
            <a:pPr lvl="1"/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18688AB-B6AE-44A8-1EB0-D3FAB6C98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lang="ja-JP" altLang="en-US" smtClean="0"/>
              <a:pPr/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12718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73520B-5299-F26A-8037-D2835FCBC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AC-LGAD Signal (Sr90)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23F0638-C9A2-7C97-708B-D170057BF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lang="ja-JP" altLang="en-US" smtClean="0"/>
              <a:pPr/>
              <a:t>4</a:t>
            </a:fld>
            <a:endParaRPr lang="ja-JP" altLang="en-US"/>
          </a:p>
        </p:txBody>
      </p:sp>
      <p:pic>
        <p:nvPicPr>
          <p:cNvPr id="7" name="図 6" descr="クロスワードパズル, テキスト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296318F5-6977-1B94-030A-88E3116F0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2" y="1579279"/>
            <a:ext cx="9012700" cy="5176092"/>
          </a:xfrm>
          <a:prstGeom prst="rect">
            <a:avLst/>
          </a:prstGeom>
        </p:spPr>
      </p:pic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0A879F73-FB48-2CFC-6224-2B16142D325B}"/>
              </a:ext>
            </a:extLst>
          </p:cNvPr>
          <p:cNvGrpSpPr/>
          <p:nvPr/>
        </p:nvGrpSpPr>
        <p:grpSpPr>
          <a:xfrm rot="16200000">
            <a:off x="9004465" y="1806406"/>
            <a:ext cx="2886977" cy="2704595"/>
            <a:chOff x="183395" y="3429000"/>
            <a:chExt cx="2886977" cy="2704595"/>
          </a:xfrm>
        </p:grpSpPr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B4610D70-6944-A422-8B60-043D04F7A813}"/>
                </a:ext>
              </a:extLst>
            </p:cNvPr>
            <p:cNvSpPr/>
            <p:nvPr/>
          </p:nvSpPr>
          <p:spPr>
            <a:xfrm>
              <a:off x="2605307" y="3429000"/>
              <a:ext cx="201729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BD76418C-6495-2502-7229-0029C6524AAE}"/>
                </a:ext>
              </a:extLst>
            </p:cNvPr>
            <p:cNvSpPr/>
            <p:nvPr/>
          </p:nvSpPr>
          <p:spPr>
            <a:xfrm>
              <a:off x="2296915" y="3429000"/>
              <a:ext cx="201729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E8112E10-6FF9-51F2-8069-3E29BC2B0934}"/>
                </a:ext>
              </a:extLst>
            </p:cNvPr>
            <p:cNvSpPr/>
            <p:nvPr/>
          </p:nvSpPr>
          <p:spPr>
            <a:xfrm>
              <a:off x="1988523" y="3429000"/>
              <a:ext cx="201729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52FF1C47-E8A9-983F-18E8-16792500958C}"/>
                </a:ext>
              </a:extLst>
            </p:cNvPr>
            <p:cNvSpPr/>
            <p:nvPr/>
          </p:nvSpPr>
          <p:spPr>
            <a:xfrm>
              <a:off x="1680130" y="3429000"/>
              <a:ext cx="201729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02872B35-3C43-BA2C-E722-9900C270AD2B}"/>
                </a:ext>
              </a:extLst>
            </p:cNvPr>
            <p:cNvSpPr/>
            <p:nvPr/>
          </p:nvSpPr>
          <p:spPr>
            <a:xfrm>
              <a:off x="1326743" y="3429000"/>
              <a:ext cx="201729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B4DB162B-F87C-B9D7-34C6-3DADECE42611}"/>
                </a:ext>
              </a:extLst>
            </p:cNvPr>
            <p:cNvSpPr/>
            <p:nvPr/>
          </p:nvSpPr>
          <p:spPr>
            <a:xfrm>
              <a:off x="1018351" y="3429000"/>
              <a:ext cx="201729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6066515A-3710-66C0-7FF3-5EDFFDFBB560}"/>
                </a:ext>
              </a:extLst>
            </p:cNvPr>
            <p:cNvSpPr/>
            <p:nvPr/>
          </p:nvSpPr>
          <p:spPr>
            <a:xfrm>
              <a:off x="709959" y="3429000"/>
              <a:ext cx="201729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4D43CB26-285F-FFA2-F586-9D6FE9C14D26}"/>
                </a:ext>
              </a:extLst>
            </p:cNvPr>
            <p:cNvSpPr/>
            <p:nvPr/>
          </p:nvSpPr>
          <p:spPr>
            <a:xfrm>
              <a:off x="401568" y="3429000"/>
              <a:ext cx="201729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126413BD-F2ED-26C1-FD89-28D1999F0A35}"/>
                </a:ext>
              </a:extLst>
            </p:cNvPr>
            <p:cNvSpPr/>
            <p:nvPr/>
          </p:nvSpPr>
          <p:spPr>
            <a:xfrm>
              <a:off x="183395" y="3747020"/>
              <a:ext cx="2841506" cy="238657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CD3792E2-6E00-735D-7DD8-900171152C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46898" y="3640217"/>
              <a:ext cx="201729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5B2E1AED-6B70-939D-D514-9BD8C2F96EF3}"/>
                </a:ext>
              </a:extLst>
            </p:cNvPr>
            <p:cNvSpPr/>
            <p:nvPr/>
          </p:nvSpPr>
          <p:spPr>
            <a:xfrm>
              <a:off x="2438507" y="3640217"/>
              <a:ext cx="201729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24E82336-2B7E-4965-ECB5-7D926FC20C4F}"/>
                </a:ext>
              </a:extLst>
            </p:cNvPr>
            <p:cNvSpPr/>
            <p:nvPr/>
          </p:nvSpPr>
          <p:spPr>
            <a:xfrm>
              <a:off x="2130114" y="3640217"/>
              <a:ext cx="201729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8592D54C-03C9-D9E1-A194-65D6DFB6C3AE}"/>
                </a:ext>
              </a:extLst>
            </p:cNvPr>
            <p:cNvSpPr/>
            <p:nvPr/>
          </p:nvSpPr>
          <p:spPr>
            <a:xfrm>
              <a:off x="1821722" y="3640217"/>
              <a:ext cx="201729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E22426D9-4F33-DEA9-D6E7-63954434B354}"/>
                </a:ext>
              </a:extLst>
            </p:cNvPr>
            <p:cNvSpPr/>
            <p:nvPr/>
          </p:nvSpPr>
          <p:spPr>
            <a:xfrm>
              <a:off x="1184845" y="3640217"/>
              <a:ext cx="201729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59E6A1E6-BE20-F88B-378E-E0F7E90AD0C1}"/>
                </a:ext>
              </a:extLst>
            </p:cNvPr>
            <p:cNvSpPr/>
            <p:nvPr/>
          </p:nvSpPr>
          <p:spPr>
            <a:xfrm>
              <a:off x="876453" y="3640217"/>
              <a:ext cx="201729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102A38AF-9875-1184-DDBA-5CDE2D1632C5}"/>
                </a:ext>
              </a:extLst>
            </p:cNvPr>
            <p:cNvSpPr/>
            <p:nvPr/>
          </p:nvSpPr>
          <p:spPr>
            <a:xfrm>
              <a:off x="568060" y="3640217"/>
              <a:ext cx="201729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94849294-F3AC-2D6E-7B79-C746B22AE856}"/>
                </a:ext>
              </a:extLst>
            </p:cNvPr>
            <p:cNvSpPr/>
            <p:nvPr/>
          </p:nvSpPr>
          <p:spPr>
            <a:xfrm>
              <a:off x="259668" y="3640217"/>
              <a:ext cx="201729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>
                <a:solidFill>
                  <a:schemeClr val="tx1"/>
                </a:solidFill>
              </a:endParaRPr>
            </a:p>
          </p:txBody>
        </p:sp>
        <p:grpSp>
          <p:nvGrpSpPr>
            <p:cNvPr id="26" name="グループ化 25">
              <a:extLst>
                <a:ext uri="{FF2B5EF4-FFF2-40B4-BE49-F238E27FC236}">
                  <a16:creationId xmlns:a16="http://schemas.microsoft.com/office/drawing/2014/main" id="{AD58E41F-9CB0-17D8-A683-16055E8E02D3}"/>
                </a:ext>
              </a:extLst>
            </p:cNvPr>
            <p:cNvGrpSpPr/>
            <p:nvPr/>
          </p:nvGrpSpPr>
          <p:grpSpPr>
            <a:xfrm>
              <a:off x="1190733" y="4088034"/>
              <a:ext cx="826829" cy="1966982"/>
              <a:chOff x="4386915" y="4617969"/>
              <a:chExt cx="1380904" cy="1671958"/>
            </a:xfrm>
          </p:grpSpPr>
          <p:sp>
            <p:nvSpPr>
              <p:cNvPr id="61" name="正方形/長方形 60">
                <a:extLst>
                  <a:ext uri="{FF2B5EF4-FFF2-40B4-BE49-F238E27FC236}">
                    <a16:creationId xmlns:a16="http://schemas.microsoft.com/office/drawing/2014/main" id="{73E9E182-6162-A476-98F8-206C2987B45E}"/>
                  </a:ext>
                </a:extLst>
              </p:cNvPr>
              <p:cNvSpPr/>
              <p:nvPr/>
            </p:nvSpPr>
            <p:spPr>
              <a:xfrm>
                <a:off x="4386915" y="4617969"/>
                <a:ext cx="1380904" cy="167195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62" name="グループ化 61">
                <a:extLst>
                  <a:ext uri="{FF2B5EF4-FFF2-40B4-BE49-F238E27FC236}">
                    <a16:creationId xmlns:a16="http://schemas.microsoft.com/office/drawing/2014/main" id="{A2456F6E-A02A-F8F8-5696-B93E42CB4873}"/>
                  </a:ext>
                </a:extLst>
              </p:cNvPr>
              <p:cNvGrpSpPr/>
              <p:nvPr/>
            </p:nvGrpSpPr>
            <p:grpSpPr>
              <a:xfrm>
                <a:off x="4443659" y="4868808"/>
                <a:ext cx="594000" cy="1174085"/>
                <a:chOff x="1010164" y="4599755"/>
                <a:chExt cx="594000" cy="1174085"/>
              </a:xfrm>
              <a:solidFill>
                <a:schemeClr val="tx1">
                  <a:lumMod val="95000"/>
                  <a:lumOff val="5000"/>
                </a:schemeClr>
              </a:solidFill>
            </p:grpSpPr>
            <p:sp>
              <p:nvSpPr>
                <p:cNvPr id="72" name="正方形/長方形 71">
                  <a:extLst>
                    <a:ext uri="{FF2B5EF4-FFF2-40B4-BE49-F238E27FC236}">
                      <a16:creationId xmlns:a16="http://schemas.microsoft.com/office/drawing/2014/main" id="{6DAE2063-6DB8-5120-7D09-6B43811A1533}"/>
                    </a:ext>
                  </a:extLst>
                </p:cNvPr>
                <p:cNvSpPr/>
                <p:nvPr/>
              </p:nvSpPr>
              <p:spPr>
                <a:xfrm flipV="1">
                  <a:off x="1010164" y="4922145"/>
                  <a:ext cx="594000" cy="45719"/>
                </a:xfrm>
                <a:prstGeom prst="rect">
                  <a:avLst/>
                </a:prstGeom>
                <a:solidFill>
                  <a:schemeClr val="tx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3" name="正方形/長方形 72">
                  <a:extLst>
                    <a:ext uri="{FF2B5EF4-FFF2-40B4-BE49-F238E27FC236}">
                      <a16:creationId xmlns:a16="http://schemas.microsoft.com/office/drawing/2014/main" id="{7E6115D9-D743-15CA-F61F-B2B6730AABE4}"/>
                    </a:ext>
                  </a:extLst>
                </p:cNvPr>
                <p:cNvSpPr/>
                <p:nvPr/>
              </p:nvSpPr>
              <p:spPr>
                <a:xfrm flipV="1">
                  <a:off x="1010164" y="5083340"/>
                  <a:ext cx="594000" cy="45719"/>
                </a:xfrm>
                <a:prstGeom prst="rect">
                  <a:avLst/>
                </a:prstGeom>
                <a:solidFill>
                  <a:schemeClr val="tx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4" name="正方形/長方形 73">
                  <a:extLst>
                    <a:ext uri="{FF2B5EF4-FFF2-40B4-BE49-F238E27FC236}">
                      <a16:creationId xmlns:a16="http://schemas.microsoft.com/office/drawing/2014/main" id="{82A9DA09-E1A3-B6A6-90EB-052EF1976CC9}"/>
                    </a:ext>
                  </a:extLst>
                </p:cNvPr>
                <p:cNvSpPr/>
                <p:nvPr/>
              </p:nvSpPr>
              <p:spPr>
                <a:xfrm flipV="1">
                  <a:off x="1010164" y="5244535"/>
                  <a:ext cx="594000" cy="45719"/>
                </a:xfrm>
                <a:prstGeom prst="rect">
                  <a:avLst/>
                </a:prstGeom>
                <a:solidFill>
                  <a:schemeClr val="tx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5" name="正方形/長方形 74">
                  <a:extLst>
                    <a:ext uri="{FF2B5EF4-FFF2-40B4-BE49-F238E27FC236}">
                      <a16:creationId xmlns:a16="http://schemas.microsoft.com/office/drawing/2014/main" id="{C370CB0F-C3EB-9B9E-BAA0-AC42AAFE0D96}"/>
                    </a:ext>
                  </a:extLst>
                </p:cNvPr>
                <p:cNvSpPr/>
                <p:nvPr/>
              </p:nvSpPr>
              <p:spPr>
                <a:xfrm flipV="1">
                  <a:off x="1010164" y="5405730"/>
                  <a:ext cx="594000" cy="45719"/>
                </a:xfrm>
                <a:prstGeom prst="rect">
                  <a:avLst/>
                </a:prstGeom>
                <a:solidFill>
                  <a:schemeClr val="tx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6" name="正方形/長方形 75">
                  <a:extLst>
                    <a:ext uri="{FF2B5EF4-FFF2-40B4-BE49-F238E27FC236}">
                      <a16:creationId xmlns:a16="http://schemas.microsoft.com/office/drawing/2014/main" id="{7B0075BA-1843-3E5E-68D7-3E8F3375BA32}"/>
                    </a:ext>
                  </a:extLst>
                </p:cNvPr>
                <p:cNvSpPr/>
                <p:nvPr/>
              </p:nvSpPr>
              <p:spPr>
                <a:xfrm flipV="1">
                  <a:off x="1010164" y="5566925"/>
                  <a:ext cx="594000" cy="45719"/>
                </a:xfrm>
                <a:prstGeom prst="rect">
                  <a:avLst/>
                </a:prstGeom>
                <a:solidFill>
                  <a:schemeClr val="tx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7" name="正方形/長方形 76">
                  <a:extLst>
                    <a:ext uri="{FF2B5EF4-FFF2-40B4-BE49-F238E27FC236}">
                      <a16:creationId xmlns:a16="http://schemas.microsoft.com/office/drawing/2014/main" id="{DB0116E8-6B17-BADF-107D-A562DAF2E101}"/>
                    </a:ext>
                  </a:extLst>
                </p:cNvPr>
                <p:cNvSpPr/>
                <p:nvPr/>
              </p:nvSpPr>
              <p:spPr>
                <a:xfrm flipV="1">
                  <a:off x="1010164" y="5728121"/>
                  <a:ext cx="594000" cy="45719"/>
                </a:xfrm>
                <a:prstGeom prst="rect">
                  <a:avLst/>
                </a:prstGeom>
                <a:solidFill>
                  <a:schemeClr val="tx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8" name="正方形/長方形 77">
                  <a:extLst>
                    <a:ext uri="{FF2B5EF4-FFF2-40B4-BE49-F238E27FC236}">
                      <a16:creationId xmlns:a16="http://schemas.microsoft.com/office/drawing/2014/main" id="{833D67A9-BD5F-2706-4E6C-DEEC4B0A4A3E}"/>
                    </a:ext>
                  </a:extLst>
                </p:cNvPr>
                <p:cNvSpPr/>
                <p:nvPr/>
              </p:nvSpPr>
              <p:spPr>
                <a:xfrm flipV="1">
                  <a:off x="1010164" y="4760950"/>
                  <a:ext cx="594000" cy="45719"/>
                </a:xfrm>
                <a:prstGeom prst="rect">
                  <a:avLst/>
                </a:prstGeom>
                <a:solidFill>
                  <a:schemeClr val="tx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9" name="正方形/長方形 78">
                  <a:extLst>
                    <a:ext uri="{FF2B5EF4-FFF2-40B4-BE49-F238E27FC236}">
                      <a16:creationId xmlns:a16="http://schemas.microsoft.com/office/drawing/2014/main" id="{BA29109E-0479-6640-196A-F7D1B9105D09}"/>
                    </a:ext>
                  </a:extLst>
                </p:cNvPr>
                <p:cNvSpPr/>
                <p:nvPr/>
              </p:nvSpPr>
              <p:spPr>
                <a:xfrm flipV="1">
                  <a:off x="1010164" y="4599755"/>
                  <a:ext cx="594000" cy="45719"/>
                </a:xfrm>
                <a:prstGeom prst="rect">
                  <a:avLst/>
                </a:prstGeom>
                <a:solidFill>
                  <a:schemeClr val="tx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63" name="グループ化 62">
                <a:extLst>
                  <a:ext uri="{FF2B5EF4-FFF2-40B4-BE49-F238E27FC236}">
                    <a16:creationId xmlns:a16="http://schemas.microsoft.com/office/drawing/2014/main" id="{6479EFD1-AD30-7EE8-FE1E-E1AE211153B1}"/>
                  </a:ext>
                </a:extLst>
              </p:cNvPr>
              <p:cNvGrpSpPr/>
              <p:nvPr/>
            </p:nvGrpSpPr>
            <p:grpSpPr>
              <a:xfrm>
                <a:off x="5094403" y="4868808"/>
                <a:ext cx="594000" cy="1174085"/>
                <a:chOff x="1010164" y="4599755"/>
                <a:chExt cx="594000" cy="1174085"/>
              </a:xfrm>
              <a:solidFill>
                <a:schemeClr val="tx1">
                  <a:lumMod val="95000"/>
                  <a:lumOff val="5000"/>
                </a:schemeClr>
              </a:solidFill>
            </p:grpSpPr>
            <p:sp>
              <p:nvSpPr>
                <p:cNvPr id="64" name="正方形/長方形 63">
                  <a:extLst>
                    <a:ext uri="{FF2B5EF4-FFF2-40B4-BE49-F238E27FC236}">
                      <a16:creationId xmlns:a16="http://schemas.microsoft.com/office/drawing/2014/main" id="{E16AF5CD-AF77-82D3-3D50-0C50348D5C85}"/>
                    </a:ext>
                  </a:extLst>
                </p:cNvPr>
                <p:cNvSpPr/>
                <p:nvPr/>
              </p:nvSpPr>
              <p:spPr>
                <a:xfrm flipV="1">
                  <a:off x="1010164" y="4922145"/>
                  <a:ext cx="594000" cy="45719"/>
                </a:xfrm>
                <a:prstGeom prst="rect">
                  <a:avLst/>
                </a:prstGeom>
                <a:grpFill/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5" name="正方形/長方形 64">
                  <a:extLst>
                    <a:ext uri="{FF2B5EF4-FFF2-40B4-BE49-F238E27FC236}">
                      <a16:creationId xmlns:a16="http://schemas.microsoft.com/office/drawing/2014/main" id="{1B6F3DC9-D517-D78E-76AF-D1B4EBD36F69}"/>
                    </a:ext>
                  </a:extLst>
                </p:cNvPr>
                <p:cNvSpPr/>
                <p:nvPr/>
              </p:nvSpPr>
              <p:spPr>
                <a:xfrm flipV="1">
                  <a:off x="1010164" y="5083340"/>
                  <a:ext cx="594000" cy="45719"/>
                </a:xfrm>
                <a:prstGeom prst="rect">
                  <a:avLst/>
                </a:prstGeom>
                <a:solidFill>
                  <a:schemeClr val="tx1">
                    <a:lumMod val="95000"/>
                    <a:lumOff val="5000"/>
                  </a:schemeClr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6" name="正方形/長方形 65">
                  <a:extLst>
                    <a:ext uri="{FF2B5EF4-FFF2-40B4-BE49-F238E27FC236}">
                      <a16:creationId xmlns:a16="http://schemas.microsoft.com/office/drawing/2014/main" id="{2829EE22-BADD-FF24-2A84-67B183CA1BBD}"/>
                    </a:ext>
                  </a:extLst>
                </p:cNvPr>
                <p:cNvSpPr/>
                <p:nvPr/>
              </p:nvSpPr>
              <p:spPr>
                <a:xfrm flipV="1">
                  <a:off x="1010164" y="5244535"/>
                  <a:ext cx="594000" cy="45719"/>
                </a:xfrm>
                <a:prstGeom prst="rect">
                  <a:avLst/>
                </a:prstGeom>
                <a:solidFill>
                  <a:schemeClr val="tx1">
                    <a:lumMod val="95000"/>
                    <a:lumOff val="5000"/>
                  </a:schemeClr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7" name="正方形/長方形 66">
                  <a:extLst>
                    <a:ext uri="{FF2B5EF4-FFF2-40B4-BE49-F238E27FC236}">
                      <a16:creationId xmlns:a16="http://schemas.microsoft.com/office/drawing/2014/main" id="{C3C36B5E-D903-1077-1CBC-DE67D4DDE301}"/>
                    </a:ext>
                  </a:extLst>
                </p:cNvPr>
                <p:cNvSpPr/>
                <p:nvPr/>
              </p:nvSpPr>
              <p:spPr>
                <a:xfrm flipV="1">
                  <a:off x="1010164" y="5405730"/>
                  <a:ext cx="594000" cy="45719"/>
                </a:xfrm>
                <a:prstGeom prst="rect">
                  <a:avLst/>
                </a:prstGeom>
                <a:grpFill/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8" name="正方形/長方形 67">
                  <a:extLst>
                    <a:ext uri="{FF2B5EF4-FFF2-40B4-BE49-F238E27FC236}">
                      <a16:creationId xmlns:a16="http://schemas.microsoft.com/office/drawing/2014/main" id="{9B34DE94-DF19-E4D0-239C-CAA361FEFCC0}"/>
                    </a:ext>
                  </a:extLst>
                </p:cNvPr>
                <p:cNvSpPr/>
                <p:nvPr/>
              </p:nvSpPr>
              <p:spPr>
                <a:xfrm flipV="1">
                  <a:off x="1010164" y="5566925"/>
                  <a:ext cx="594000" cy="45719"/>
                </a:xfrm>
                <a:prstGeom prst="rect">
                  <a:avLst/>
                </a:prstGeom>
                <a:grpFill/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9" name="正方形/長方形 68">
                  <a:extLst>
                    <a:ext uri="{FF2B5EF4-FFF2-40B4-BE49-F238E27FC236}">
                      <a16:creationId xmlns:a16="http://schemas.microsoft.com/office/drawing/2014/main" id="{11D12451-AB58-0B3F-2CA6-EF07954171E8}"/>
                    </a:ext>
                  </a:extLst>
                </p:cNvPr>
                <p:cNvSpPr/>
                <p:nvPr/>
              </p:nvSpPr>
              <p:spPr>
                <a:xfrm flipV="1">
                  <a:off x="1010164" y="5728121"/>
                  <a:ext cx="594000" cy="45719"/>
                </a:xfrm>
                <a:prstGeom prst="rect">
                  <a:avLst/>
                </a:prstGeom>
                <a:grpFill/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0" name="正方形/長方形 69">
                  <a:extLst>
                    <a:ext uri="{FF2B5EF4-FFF2-40B4-BE49-F238E27FC236}">
                      <a16:creationId xmlns:a16="http://schemas.microsoft.com/office/drawing/2014/main" id="{E6BEACAE-7B99-FB34-37F1-177F7F422D24}"/>
                    </a:ext>
                  </a:extLst>
                </p:cNvPr>
                <p:cNvSpPr/>
                <p:nvPr/>
              </p:nvSpPr>
              <p:spPr>
                <a:xfrm flipV="1">
                  <a:off x="1010164" y="4760950"/>
                  <a:ext cx="594000" cy="45719"/>
                </a:xfrm>
                <a:prstGeom prst="rect">
                  <a:avLst/>
                </a:prstGeom>
                <a:grpFill/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1" name="正方形/長方形 70">
                  <a:extLst>
                    <a:ext uri="{FF2B5EF4-FFF2-40B4-BE49-F238E27FC236}">
                      <a16:creationId xmlns:a16="http://schemas.microsoft.com/office/drawing/2014/main" id="{514C0488-4CAA-9942-491A-6060E1F969BA}"/>
                    </a:ext>
                  </a:extLst>
                </p:cNvPr>
                <p:cNvSpPr/>
                <p:nvPr/>
              </p:nvSpPr>
              <p:spPr>
                <a:xfrm flipV="1">
                  <a:off x="1010164" y="4599755"/>
                  <a:ext cx="594000" cy="45719"/>
                </a:xfrm>
                <a:prstGeom prst="rect">
                  <a:avLst/>
                </a:prstGeom>
                <a:grpFill/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grpSp>
          <p:nvGrpSpPr>
            <p:cNvPr id="27" name="グループ化 26">
              <a:extLst>
                <a:ext uri="{FF2B5EF4-FFF2-40B4-BE49-F238E27FC236}">
                  <a16:creationId xmlns:a16="http://schemas.microsoft.com/office/drawing/2014/main" id="{D2585F0A-2F4E-6298-7FD0-FEB1D663E12D}"/>
                </a:ext>
              </a:extLst>
            </p:cNvPr>
            <p:cNvGrpSpPr/>
            <p:nvPr/>
          </p:nvGrpSpPr>
          <p:grpSpPr>
            <a:xfrm>
              <a:off x="865059" y="4307148"/>
              <a:ext cx="553999" cy="1516511"/>
              <a:chOff x="1182180" y="4846632"/>
              <a:chExt cx="727693" cy="1516511"/>
            </a:xfrm>
          </p:grpSpPr>
          <p:sp>
            <p:nvSpPr>
              <p:cNvPr id="53" name="テキスト ボックス 52">
                <a:extLst>
                  <a:ext uri="{FF2B5EF4-FFF2-40B4-BE49-F238E27FC236}">
                    <a16:creationId xmlns:a16="http://schemas.microsoft.com/office/drawing/2014/main" id="{0AD247BE-BABD-59AB-AC40-3D47E7B5C33B}"/>
                  </a:ext>
                </a:extLst>
              </p:cNvPr>
              <p:cNvSpPr txBox="1"/>
              <p:nvPr/>
            </p:nvSpPr>
            <p:spPr>
              <a:xfrm>
                <a:off x="1182180" y="6163088"/>
                <a:ext cx="727693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700" b="1" dirty="0">
                    <a:solidFill>
                      <a:schemeClr val="bg1"/>
                    </a:solidFill>
                  </a:rPr>
                  <a:t>CH0</a:t>
                </a:r>
                <a:endParaRPr kumimoji="1" lang="ja-JP" altLang="en-US" sz="7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テキスト ボックス 53">
                <a:extLst>
                  <a:ext uri="{FF2B5EF4-FFF2-40B4-BE49-F238E27FC236}">
                    <a16:creationId xmlns:a16="http://schemas.microsoft.com/office/drawing/2014/main" id="{FDEE4D95-ED6C-F866-1E60-FD26CD2E0DA1}"/>
                  </a:ext>
                </a:extLst>
              </p:cNvPr>
              <p:cNvSpPr txBox="1"/>
              <p:nvPr/>
            </p:nvSpPr>
            <p:spPr>
              <a:xfrm>
                <a:off x="1182180" y="4846632"/>
                <a:ext cx="727693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700" b="1" dirty="0">
                    <a:solidFill>
                      <a:schemeClr val="bg1"/>
                    </a:solidFill>
                  </a:rPr>
                  <a:t>CH7</a:t>
                </a:r>
                <a:endParaRPr kumimoji="1" lang="ja-JP" altLang="en-US" sz="7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1549C400-F725-C991-5CEC-395488CD1791}"/>
                  </a:ext>
                </a:extLst>
              </p:cNvPr>
              <p:cNvSpPr txBox="1"/>
              <p:nvPr/>
            </p:nvSpPr>
            <p:spPr>
              <a:xfrm>
                <a:off x="1182180" y="5975022"/>
                <a:ext cx="727693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700" b="1" dirty="0">
                    <a:solidFill>
                      <a:schemeClr val="bg1"/>
                    </a:solidFill>
                  </a:rPr>
                  <a:t>CH1</a:t>
                </a:r>
                <a:endParaRPr kumimoji="1" lang="ja-JP" altLang="en-US" sz="7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テキスト ボックス 55">
                <a:extLst>
                  <a:ext uri="{FF2B5EF4-FFF2-40B4-BE49-F238E27FC236}">
                    <a16:creationId xmlns:a16="http://schemas.microsoft.com/office/drawing/2014/main" id="{8CCD0750-F8B2-5AA2-55F3-5A92400C4625}"/>
                  </a:ext>
                </a:extLst>
              </p:cNvPr>
              <p:cNvSpPr txBox="1"/>
              <p:nvPr/>
            </p:nvSpPr>
            <p:spPr>
              <a:xfrm>
                <a:off x="1182180" y="5786957"/>
                <a:ext cx="727693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700" b="1" dirty="0">
                    <a:solidFill>
                      <a:schemeClr val="bg1"/>
                    </a:solidFill>
                  </a:rPr>
                  <a:t>CH2</a:t>
                </a:r>
                <a:endParaRPr kumimoji="1" lang="ja-JP" altLang="en-US" sz="7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48E462A3-9EDC-F524-A080-71D0A0FD96D5}"/>
                  </a:ext>
                </a:extLst>
              </p:cNvPr>
              <p:cNvSpPr txBox="1"/>
              <p:nvPr/>
            </p:nvSpPr>
            <p:spPr>
              <a:xfrm>
                <a:off x="1182180" y="5598892"/>
                <a:ext cx="727693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700" b="1" dirty="0">
                    <a:solidFill>
                      <a:schemeClr val="bg1"/>
                    </a:solidFill>
                  </a:rPr>
                  <a:t>CH3</a:t>
                </a:r>
                <a:endParaRPr kumimoji="1" lang="ja-JP" altLang="en-US" sz="7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テキスト ボックス 57">
                <a:extLst>
                  <a:ext uri="{FF2B5EF4-FFF2-40B4-BE49-F238E27FC236}">
                    <a16:creationId xmlns:a16="http://schemas.microsoft.com/office/drawing/2014/main" id="{A857E1F5-7EC4-5A5D-17FC-CA5E12D9D1A8}"/>
                  </a:ext>
                </a:extLst>
              </p:cNvPr>
              <p:cNvSpPr txBox="1"/>
              <p:nvPr/>
            </p:nvSpPr>
            <p:spPr>
              <a:xfrm>
                <a:off x="1182180" y="5410827"/>
                <a:ext cx="727693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700" b="1" dirty="0">
                    <a:solidFill>
                      <a:schemeClr val="bg1"/>
                    </a:solidFill>
                  </a:rPr>
                  <a:t>CH4</a:t>
                </a:r>
                <a:endParaRPr kumimoji="1" lang="ja-JP" altLang="en-US" sz="7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テキスト ボックス 58">
                <a:extLst>
                  <a:ext uri="{FF2B5EF4-FFF2-40B4-BE49-F238E27FC236}">
                    <a16:creationId xmlns:a16="http://schemas.microsoft.com/office/drawing/2014/main" id="{E3364038-D19C-536D-AD1C-FCEB7D358D16}"/>
                  </a:ext>
                </a:extLst>
              </p:cNvPr>
              <p:cNvSpPr txBox="1"/>
              <p:nvPr/>
            </p:nvSpPr>
            <p:spPr>
              <a:xfrm>
                <a:off x="1182180" y="5222762"/>
                <a:ext cx="727693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700" b="1" dirty="0">
                    <a:solidFill>
                      <a:schemeClr val="bg1"/>
                    </a:solidFill>
                  </a:rPr>
                  <a:t>CH5</a:t>
                </a:r>
                <a:endParaRPr kumimoji="1" lang="ja-JP" altLang="en-US" sz="7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テキスト ボックス 59">
                <a:extLst>
                  <a:ext uri="{FF2B5EF4-FFF2-40B4-BE49-F238E27FC236}">
                    <a16:creationId xmlns:a16="http://schemas.microsoft.com/office/drawing/2014/main" id="{EEB4A459-BFB7-D6AB-8A26-625097C899B5}"/>
                  </a:ext>
                </a:extLst>
              </p:cNvPr>
              <p:cNvSpPr txBox="1"/>
              <p:nvPr/>
            </p:nvSpPr>
            <p:spPr>
              <a:xfrm>
                <a:off x="1182180" y="5034697"/>
                <a:ext cx="727693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700" b="1" dirty="0">
                    <a:solidFill>
                      <a:schemeClr val="bg1"/>
                    </a:solidFill>
                  </a:rPr>
                  <a:t>CH6</a:t>
                </a:r>
                <a:endParaRPr kumimoji="1" lang="ja-JP" altLang="en-US" sz="700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8" name="グループ化 27">
              <a:extLst>
                <a:ext uri="{FF2B5EF4-FFF2-40B4-BE49-F238E27FC236}">
                  <a16:creationId xmlns:a16="http://schemas.microsoft.com/office/drawing/2014/main" id="{2D4D3D52-4716-CABA-E393-A9720867E311}"/>
                </a:ext>
              </a:extLst>
            </p:cNvPr>
            <p:cNvGrpSpPr/>
            <p:nvPr/>
          </p:nvGrpSpPr>
          <p:grpSpPr>
            <a:xfrm>
              <a:off x="1973250" y="4313533"/>
              <a:ext cx="476167" cy="1516511"/>
              <a:chOff x="5769250" y="4602830"/>
              <a:chExt cx="483476" cy="1516511"/>
            </a:xfrm>
          </p:grpSpPr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A2EA5230-A6D1-54FA-08F7-900BCECF2C46}"/>
                  </a:ext>
                </a:extLst>
              </p:cNvPr>
              <p:cNvSpPr txBox="1"/>
              <p:nvPr/>
            </p:nvSpPr>
            <p:spPr>
              <a:xfrm>
                <a:off x="5769250" y="5919286"/>
                <a:ext cx="48347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700" b="1" dirty="0">
                    <a:solidFill>
                      <a:schemeClr val="bg1"/>
                    </a:solidFill>
                  </a:rPr>
                  <a:t>CH8</a:t>
                </a:r>
                <a:endParaRPr kumimoji="1" lang="ja-JP" altLang="en-US" sz="7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950EE9DB-4001-700A-A858-9C18070DC97E}"/>
                  </a:ext>
                </a:extLst>
              </p:cNvPr>
              <p:cNvSpPr txBox="1"/>
              <p:nvPr/>
            </p:nvSpPr>
            <p:spPr>
              <a:xfrm>
                <a:off x="5769250" y="4602830"/>
                <a:ext cx="48347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700" b="1" dirty="0">
                    <a:solidFill>
                      <a:schemeClr val="bg1"/>
                    </a:solidFill>
                  </a:rPr>
                  <a:t>CH15</a:t>
                </a:r>
                <a:endParaRPr kumimoji="1" lang="ja-JP" altLang="en-US" sz="7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47" name="テキスト ボックス 46">
                <a:extLst>
                  <a:ext uri="{FF2B5EF4-FFF2-40B4-BE49-F238E27FC236}">
                    <a16:creationId xmlns:a16="http://schemas.microsoft.com/office/drawing/2014/main" id="{BB28F512-D2C7-31F7-C7B7-407B1C31C0C7}"/>
                  </a:ext>
                </a:extLst>
              </p:cNvPr>
              <p:cNvSpPr txBox="1"/>
              <p:nvPr/>
            </p:nvSpPr>
            <p:spPr>
              <a:xfrm>
                <a:off x="5769250" y="5731220"/>
                <a:ext cx="48347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700" b="1" dirty="0">
                    <a:solidFill>
                      <a:schemeClr val="bg1"/>
                    </a:solidFill>
                  </a:rPr>
                  <a:t>CH9</a:t>
                </a:r>
                <a:endParaRPr kumimoji="1" lang="ja-JP" altLang="en-US" sz="7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E614D5DB-CE8C-E4E4-1099-EE6448E36389}"/>
                  </a:ext>
                </a:extLst>
              </p:cNvPr>
              <p:cNvSpPr txBox="1"/>
              <p:nvPr/>
            </p:nvSpPr>
            <p:spPr>
              <a:xfrm>
                <a:off x="5769250" y="5543155"/>
                <a:ext cx="48347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700" b="1" dirty="0">
                    <a:solidFill>
                      <a:schemeClr val="bg1"/>
                    </a:solidFill>
                  </a:rPr>
                  <a:t>CH10</a:t>
                </a:r>
                <a:endParaRPr kumimoji="1" lang="ja-JP" altLang="en-US" sz="7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D23B8DAC-FB4D-96E7-6FDC-EC2157DDCD06}"/>
                  </a:ext>
                </a:extLst>
              </p:cNvPr>
              <p:cNvSpPr txBox="1"/>
              <p:nvPr/>
            </p:nvSpPr>
            <p:spPr>
              <a:xfrm>
                <a:off x="5769250" y="5355090"/>
                <a:ext cx="48347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700" b="1" dirty="0">
                    <a:solidFill>
                      <a:schemeClr val="bg1"/>
                    </a:solidFill>
                  </a:rPr>
                  <a:t>CH11</a:t>
                </a:r>
                <a:endParaRPr kumimoji="1" lang="ja-JP" altLang="en-US" sz="7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D9BCF4B8-BB4F-6095-653D-91CAECFA6155}"/>
                  </a:ext>
                </a:extLst>
              </p:cNvPr>
              <p:cNvSpPr txBox="1"/>
              <p:nvPr/>
            </p:nvSpPr>
            <p:spPr>
              <a:xfrm>
                <a:off x="5769250" y="5167025"/>
                <a:ext cx="48347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700" b="1" dirty="0">
                    <a:solidFill>
                      <a:schemeClr val="bg1"/>
                    </a:solidFill>
                  </a:rPr>
                  <a:t>CH12</a:t>
                </a:r>
                <a:endParaRPr kumimoji="1" lang="ja-JP" altLang="en-US" sz="7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テキスト ボックス 50">
                <a:extLst>
                  <a:ext uri="{FF2B5EF4-FFF2-40B4-BE49-F238E27FC236}">
                    <a16:creationId xmlns:a16="http://schemas.microsoft.com/office/drawing/2014/main" id="{6B41CB5A-C40A-6556-3F3A-0BAD4BFD053D}"/>
                  </a:ext>
                </a:extLst>
              </p:cNvPr>
              <p:cNvSpPr txBox="1"/>
              <p:nvPr/>
            </p:nvSpPr>
            <p:spPr>
              <a:xfrm>
                <a:off x="5769250" y="4978960"/>
                <a:ext cx="48347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700" b="1" dirty="0">
                    <a:solidFill>
                      <a:schemeClr val="bg1"/>
                    </a:solidFill>
                  </a:rPr>
                  <a:t>CH13</a:t>
                </a:r>
                <a:endParaRPr kumimoji="1" lang="ja-JP" altLang="en-US" sz="7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テキスト ボックス 51">
                <a:extLst>
                  <a:ext uri="{FF2B5EF4-FFF2-40B4-BE49-F238E27FC236}">
                    <a16:creationId xmlns:a16="http://schemas.microsoft.com/office/drawing/2014/main" id="{1032DE56-7A1E-16AD-00F2-7192DD736248}"/>
                  </a:ext>
                </a:extLst>
              </p:cNvPr>
              <p:cNvSpPr txBox="1"/>
              <p:nvPr/>
            </p:nvSpPr>
            <p:spPr>
              <a:xfrm>
                <a:off x="5769250" y="4790895"/>
                <a:ext cx="48347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700" b="1" dirty="0">
                    <a:solidFill>
                      <a:schemeClr val="bg1"/>
                    </a:solidFill>
                  </a:rPr>
                  <a:t>CH14</a:t>
                </a:r>
                <a:endParaRPr kumimoji="1" lang="ja-JP" altLang="en-US" sz="700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B95CA7B3-667B-2CD4-FF53-C4F3254CA5E4}"/>
                </a:ext>
              </a:extLst>
            </p:cNvPr>
            <p:cNvSpPr txBox="1"/>
            <p:nvPr/>
          </p:nvSpPr>
          <p:spPr>
            <a:xfrm>
              <a:off x="205579" y="3734076"/>
              <a:ext cx="367196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500" b="1" dirty="0"/>
                <a:t>CH0</a:t>
              </a:r>
              <a:endParaRPr kumimoji="1" lang="ja-JP" altLang="en-US" sz="500" b="1"/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1A4FFCCA-51F0-9A5E-9872-A13B9F8821CA}"/>
                </a:ext>
              </a:extLst>
            </p:cNvPr>
            <p:cNvSpPr txBox="1"/>
            <p:nvPr/>
          </p:nvSpPr>
          <p:spPr>
            <a:xfrm>
              <a:off x="516329" y="3734076"/>
              <a:ext cx="367196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500" b="1" dirty="0"/>
                <a:t>CH2</a:t>
              </a:r>
              <a:endParaRPr kumimoji="1" lang="ja-JP" altLang="en-US" sz="500" b="1"/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83BFBC6A-D7A4-B68C-1AD3-1E334CA9D3A6}"/>
                </a:ext>
              </a:extLst>
            </p:cNvPr>
            <p:cNvSpPr txBox="1"/>
            <p:nvPr/>
          </p:nvSpPr>
          <p:spPr>
            <a:xfrm>
              <a:off x="827079" y="3734076"/>
              <a:ext cx="367196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500" b="1" dirty="0"/>
                <a:t>CH4</a:t>
              </a:r>
              <a:endParaRPr kumimoji="1" lang="ja-JP" altLang="en-US" sz="500" b="1"/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664FA893-FA35-0688-BF5C-41A34167E934}"/>
                </a:ext>
              </a:extLst>
            </p:cNvPr>
            <p:cNvSpPr txBox="1"/>
            <p:nvPr/>
          </p:nvSpPr>
          <p:spPr>
            <a:xfrm>
              <a:off x="1126470" y="3734076"/>
              <a:ext cx="367196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500" b="1" dirty="0"/>
                <a:t>CH6</a:t>
              </a:r>
              <a:endParaRPr kumimoji="1" lang="ja-JP" altLang="en-US" sz="500" b="1"/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DF2D93F3-94A1-6885-F394-076C8F964330}"/>
                </a:ext>
              </a:extLst>
            </p:cNvPr>
            <p:cNvSpPr txBox="1"/>
            <p:nvPr/>
          </p:nvSpPr>
          <p:spPr>
            <a:xfrm>
              <a:off x="2355680" y="3733847"/>
              <a:ext cx="372340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500" b="1" dirty="0"/>
                <a:t>CH10</a:t>
              </a:r>
              <a:endParaRPr kumimoji="1" lang="ja-JP" altLang="en-US" sz="500" b="1"/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9B76B7AD-355F-9B2E-4CE0-46A3734DF7FE}"/>
                </a:ext>
              </a:extLst>
            </p:cNvPr>
            <p:cNvSpPr txBox="1"/>
            <p:nvPr/>
          </p:nvSpPr>
          <p:spPr>
            <a:xfrm>
              <a:off x="2704182" y="3733847"/>
              <a:ext cx="366190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500" b="1" dirty="0"/>
                <a:t>CH8</a:t>
              </a:r>
              <a:endParaRPr kumimoji="1" lang="ja-JP" altLang="en-US" sz="500" b="1"/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8A37080F-A7AF-3125-A3B8-4BB481B57A67}"/>
                </a:ext>
              </a:extLst>
            </p:cNvPr>
            <p:cNvSpPr txBox="1"/>
            <p:nvPr/>
          </p:nvSpPr>
          <p:spPr>
            <a:xfrm>
              <a:off x="2039891" y="3733847"/>
              <a:ext cx="372340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500" b="1" dirty="0"/>
                <a:t>CH12</a:t>
              </a:r>
              <a:endParaRPr kumimoji="1" lang="ja-JP" altLang="en-US" sz="500" b="1"/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7239727A-EC16-C61F-A4FA-11DBD1FF69E9}"/>
                </a:ext>
              </a:extLst>
            </p:cNvPr>
            <p:cNvSpPr txBox="1"/>
            <p:nvPr/>
          </p:nvSpPr>
          <p:spPr>
            <a:xfrm>
              <a:off x="1739582" y="3733847"/>
              <a:ext cx="372340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500" b="1" dirty="0"/>
                <a:t>CH14</a:t>
              </a:r>
              <a:endParaRPr kumimoji="1" lang="ja-JP" altLang="en-US" sz="500" b="1"/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E952E04E-5F0E-6EDF-432B-F5BDF9B5BFE1}"/>
                </a:ext>
              </a:extLst>
            </p:cNvPr>
            <p:cNvSpPr txBox="1"/>
            <p:nvPr/>
          </p:nvSpPr>
          <p:spPr>
            <a:xfrm>
              <a:off x="349855" y="3465481"/>
              <a:ext cx="367196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500" b="1" dirty="0"/>
                <a:t>CH1</a:t>
              </a:r>
              <a:endParaRPr kumimoji="1" lang="ja-JP" altLang="en-US" sz="500" b="1"/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F9AD8959-8A6C-03FF-4A1C-9F4DCEE8004B}"/>
                </a:ext>
              </a:extLst>
            </p:cNvPr>
            <p:cNvSpPr txBox="1"/>
            <p:nvPr/>
          </p:nvSpPr>
          <p:spPr>
            <a:xfrm>
              <a:off x="660606" y="3465481"/>
              <a:ext cx="367196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500" b="1" dirty="0"/>
                <a:t>CH3</a:t>
              </a:r>
              <a:endParaRPr kumimoji="1" lang="ja-JP" altLang="en-US" sz="500" b="1"/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E99C1548-FF2E-4001-9AC7-74C79EAE6728}"/>
                </a:ext>
              </a:extLst>
            </p:cNvPr>
            <p:cNvSpPr txBox="1"/>
            <p:nvPr/>
          </p:nvSpPr>
          <p:spPr>
            <a:xfrm>
              <a:off x="971356" y="3465481"/>
              <a:ext cx="367196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500" b="1" dirty="0"/>
                <a:t>CH5</a:t>
              </a:r>
              <a:endParaRPr kumimoji="1" lang="ja-JP" altLang="en-US" sz="500" b="1"/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4A1AB1AF-0EC5-DDB4-C359-3032CD020193}"/>
                </a:ext>
              </a:extLst>
            </p:cNvPr>
            <p:cNvSpPr txBox="1"/>
            <p:nvPr/>
          </p:nvSpPr>
          <p:spPr>
            <a:xfrm>
              <a:off x="1270746" y="3465481"/>
              <a:ext cx="367196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500" b="1" dirty="0"/>
                <a:t>CH7</a:t>
              </a:r>
              <a:endParaRPr kumimoji="1" lang="ja-JP" altLang="en-US" sz="500" b="1"/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8FA6BCC3-2590-DE42-0139-025FC473B917}"/>
                </a:ext>
              </a:extLst>
            </p:cNvPr>
            <p:cNvSpPr txBox="1"/>
            <p:nvPr/>
          </p:nvSpPr>
          <p:spPr>
            <a:xfrm>
              <a:off x="2211334" y="3472237"/>
              <a:ext cx="372340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500" b="1" dirty="0"/>
                <a:t>CH11</a:t>
              </a:r>
              <a:endParaRPr kumimoji="1" lang="ja-JP" altLang="en-US" sz="500" b="1"/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B31F1A1B-368C-47DB-F0C3-088208492E2A}"/>
                </a:ext>
              </a:extLst>
            </p:cNvPr>
            <p:cNvSpPr txBox="1"/>
            <p:nvPr/>
          </p:nvSpPr>
          <p:spPr>
            <a:xfrm>
              <a:off x="2559835" y="3472237"/>
              <a:ext cx="366189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500" b="1" dirty="0"/>
                <a:t>CH9</a:t>
              </a:r>
              <a:endParaRPr kumimoji="1" lang="ja-JP" altLang="en-US" sz="500" b="1"/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4C518E04-672E-018C-C914-02C7E4B12CA9}"/>
                </a:ext>
              </a:extLst>
            </p:cNvPr>
            <p:cNvSpPr txBox="1"/>
            <p:nvPr/>
          </p:nvSpPr>
          <p:spPr>
            <a:xfrm>
              <a:off x="1895545" y="3472237"/>
              <a:ext cx="372340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500" b="1" dirty="0"/>
                <a:t>CH13</a:t>
              </a:r>
              <a:endParaRPr kumimoji="1" lang="ja-JP" altLang="en-US" sz="500" b="1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6738CB8A-B76A-0EE5-FF3F-7D3F425F7E84}"/>
                </a:ext>
              </a:extLst>
            </p:cNvPr>
            <p:cNvSpPr txBox="1"/>
            <p:nvPr/>
          </p:nvSpPr>
          <p:spPr>
            <a:xfrm>
              <a:off x="1595235" y="3472237"/>
              <a:ext cx="372340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500" b="1" dirty="0"/>
                <a:t>CH15</a:t>
              </a:r>
              <a:endParaRPr kumimoji="1" lang="ja-JP" altLang="en-US" sz="500" b="1"/>
            </a:p>
          </p:txBody>
        </p:sp>
      </p:grp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98ABD252-AFDF-CBFC-1199-865E7869F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7222" y="4955199"/>
            <a:ext cx="3014981" cy="1221763"/>
          </a:xfrm>
        </p:spPr>
        <p:txBody>
          <a:bodyPr>
            <a:normAutofit/>
          </a:bodyPr>
          <a:lstStyle/>
          <a:p>
            <a:r>
              <a:rPr lang="en-US" altLang="ja-JP" dirty="0"/>
              <a:t>Class-S sensor</a:t>
            </a:r>
          </a:p>
        </p:txBody>
      </p:sp>
      <p:sp>
        <p:nvSpPr>
          <p:cNvPr id="80" name="正方形/長方形 79">
            <a:extLst>
              <a:ext uri="{FF2B5EF4-FFF2-40B4-BE49-F238E27FC236}">
                <a16:creationId xmlns:a16="http://schemas.microsoft.com/office/drawing/2014/main" id="{B88ABA08-7C05-F0C4-6CF3-769D35E1C69D}"/>
              </a:ext>
            </a:extLst>
          </p:cNvPr>
          <p:cNvSpPr/>
          <p:nvPr/>
        </p:nvSpPr>
        <p:spPr>
          <a:xfrm>
            <a:off x="285008" y="2057567"/>
            <a:ext cx="6365174" cy="22116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" name="正方形/長方形 80">
            <a:extLst>
              <a:ext uri="{FF2B5EF4-FFF2-40B4-BE49-F238E27FC236}">
                <a16:creationId xmlns:a16="http://schemas.microsoft.com/office/drawing/2014/main" id="{057E137E-0F3B-3A52-2889-E82522558B43}"/>
              </a:ext>
            </a:extLst>
          </p:cNvPr>
          <p:cNvSpPr/>
          <p:nvPr/>
        </p:nvSpPr>
        <p:spPr>
          <a:xfrm>
            <a:off x="1339575" y="4263621"/>
            <a:ext cx="3232425" cy="21253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6588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CE6664-6D6B-F95E-DDBA-E94B91151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8B6965B-5C99-9DFA-30A9-802B54F2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Digitizer and Board Channel mapping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18E240C-248E-3457-147B-2D52AB60F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lang="ja-JP" altLang="en-US" smtClean="0"/>
              <a:pPr/>
              <a:t>5</a:t>
            </a:fld>
            <a:endParaRPr lang="ja-JP" altLang="en-US"/>
          </a:p>
        </p:txBody>
      </p:sp>
      <p:pic>
        <p:nvPicPr>
          <p:cNvPr id="5" name="Picture 16">
            <a:extLst>
              <a:ext uri="{FF2B5EF4-FFF2-40B4-BE49-F238E27FC236}">
                <a16:creationId xmlns:a16="http://schemas.microsoft.com/office/drawing/2014/main" id="{0E5C58B4-7FD3-CC13-FDC3-CDE3303A09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7" t="28789" r="6935" b="29475"/>
          <a:stretch>
            <a:fillRect/>
          </a:stretch>
        </p:blipFill>
        <p:spPr bwMode="auto">
          <a:xfrm>
            <a:off x="325151" y="1961993"/>
            <a:ext cx="2741535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グループ化 46">
            <a:extLst>
              <a:ext uri="{FF2B5EF4-FFF2-40B4-BE49-F238E27FC236}">
                <a16:creationId xmlns:a16="http://schemas.microsoft.com/office/drawing/2014/main" id="{8B44CA44-3F49-5CC0-6852-0C488A4F8529}"/>
              </a:ext>
            </a:extLst>
          </p:cNvPr>
          <p:cNvGrpSpPr/>
          <p:nvPr/>
        </p:nvGrpSpPr>
        <p:grpSpPr>
          <a:xfrm>
            <a:off x="4076435" y="1941755"/>
            <a:ext cx="4951201" cy="1124392"/>
            <a:chOff x="2203221" y="1891861"/>
            <a:chExt cx="4951201" cy="1124392"/>
          </a:xfrm>
        </p:grpSpPr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039C8264-5132-9645-4152-91B6A0B738BA}"/>
                </a:ext>
              </a:extLst>
            </p:cNvPr>
            <p:cNvGrpSpPr/>
            <p:nvPr/>
          </p:nvGrpSpPr>
          <p:grpSpPr>
            <a:xfrm>
              <a:off x="2203222" y="1891861"/>
              <a:ext cx="4951200" cy="1124392"/>
              <a:chOff x="1178924" y="2670949"/>
              <a:chExt cx="3972748" cy="1042355"/>
            </a:xfrm>
          </p:grpSpPr>
          <p:sp>
            <p:nvSpPr>
              <p:cNvPr id="8" name="正方形/長方形 7">
                <a:extLst>
                  <a:ext uri="{FF2B5EF4-FFF2-40B4-BE49-F238E27FC236}">
                    <a16:creationId xmlns:a16="http://schemas.microsoft.com/office/drawing/2014/main" id="{33306D9F-47DC-CAF6-E62F-A97B9286DD5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56528" y="2670949"/>
                <a:ext cx="3577213" cy="1042355"/>
              </a:xfrm>
              <a:prstGeom prst="rect">
                <a:avLst/>
              </a:prstGeom>
              <a:solidFill>
                <a:srgbClr val="E2252F"/>
              </a:solidFill>
              <a:ln>
                <a:solidFill>
                  <a:srgbClr val="E1242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" name="正方形/長方形 8">
                <a:extLst>
                  <a:ext uri="{FF2B5EF4-FFF2-40B4-BE49-F238E27FC236}">
                    <a16:creationId xmlns:a16="http://schemas.microsoft.com/office/drawing/2014/main" id="{9BE876D0-3486-9075-76DE-30178703DC60}"/>
                  </a:ext>
                </a:extLst>
              </p:cNvPr>
              <p:cNvSpPr/>
              <p:nvPr/>
            </p:nvSpPr>
            <p:spPr>
              <a:xfrm>
                <a:off x="1178924" y="2783811"/>
                <a:ext cx="3972748" cy="848249"/>
              </a:xfrm>
              <a:prstGeom prst="rect">
                <a:avLst/>
              </a:prstGeom>
              <a:solidFill>
                <a:srgbClr val="E2252F"/>
              </a:solidFill>
              <a:ln>
                <a:solidFill>
                  <a:srgbClr val="E1242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9" name="グループ化 18">
              <a:extLst>
                <a:ext uri="{FF2B5EF4-FFF2-40B4-BE49-F238E27FC236}">
                  <a16:creationId xmlns:a16="http://schemas.microsoft.com/office/drawing/2014/main" id="{525207AF-A108-6499-BB66-AEC54B6A094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368641" y="2382167"/>
              <a:ext cx="1791694" cy="168747"/>
              <a:chOff x="3319474" y="2582879"/>
              <a:chExt cx="2164548" cy="203864"/>
            </a:xfrm>
          </p:grpSpPr>
          <p:sp>
            <p:nvSpPr>
              <p:cNvPr id="11" name="円/楕円 10">
                <a:extLst>
                  <a:ext uri="{FF2B5EF4-FFF2-40B4-BE49-F238E27FC236}">
                    <a16:creationId xmlns:a16="http://schemas.microsoft.com/office/drawing/2014/main" id="{C870CB2F-7197-9768-6DF6-F464082B48F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19474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" name="円/楕円 11">
                <a:extLst>
                  <a:ext uri="{FF2B5EF4-FFF2-40B4-BE49-F238E27FC236}">
                    <a16:creationId xmlns:a16="http://schemas.microsoft.com/office/drawing/2014/main" id="{67CED968-6581-8834-93C4-57CC62D8273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9572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" name="円/楕円 12">
                <a:extLst>
                  <a:ext uri="{FF2B5EF4-FFF2-40B4-BE49-F238E27FC236}">
                    <a16:creationId xmlns:a16="http://schemas.microsoft.com/office/drawing/2014/main" id="{009834A5-6B71-574D-A48B-9BE8E0533C0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79670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" name="円/楕円 13">
                <a:extLst>
                  <a:ext uri="{FF2B5EF4-FFF2-40B4-BE49-F238E27FC236}">
                    <a16:creationId xmlns:a16="http://schemas.microsoft.com/office/drawing/2014/main" id="{0913240B-EBBA-B813-BE8D-D30F1035314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59768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" name="円/楕円 14">
                <a:extLst>
                  <a:ext uri="{FF2B5EF4-FFF2-40B4-BE49-F238E27FC236}">
                    <a16:creationId xmlns:a16="http://schemas.microsoft.com/office/drawing/2014/main" id="{5DC1C630-4588-EBEC-90E3-33E4F0595BB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39866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" name="円/楕円 15">
                <a:extLst>
                  <a:ext uri="{FF2B5EF4-FFF2-40B4-BE49-F238E27FC236}">
                    <a16:creationId xmlns:a16="http://schemas.microsoft.com/office/drawing/2014/main" id="{E6DE0FA6-F0CA-BAB7-4E65-74499D3E593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19964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" name="円/楕円 16">
                <a:extLst>
                  <a:ext uri="{FF2B5EF4-FFF2-40B4-BE49-F238E27FC236}">
                    <a16:creationId xmlns:a16="http://schemas.microsoft.com/office/drawing/2014/main" id="{1C8E327A-696E-E90F-EE02-2CCED48D07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00062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" name="円/楕円 17">
                <a:extLst>
                  <a:ext uri="{FF2B5EF4-FFF2-40B4-BE49-F238E27FC236}">
                    <a16:creationId xmlns:a16="http://schemas.microsoft.com/office/drawing/2014/main" id="{D0A8782C-2888-D11B-2D59-FAAF03DA27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80158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FB9BA679-5CC1-E304-A0FA-E60919AADA6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135373" y="2382167"/>
              <a:ext cx="1791694" cy="168747"/>
              <a:chOff x="3319474" y="2582879"/>
              <a:chExt cx="2164548" cy="203864"/>
            </a:xfrm>
          </p:grpSpPr>
          <p:sp>
            <p:nvSpPr>
              <p:cNvPr id="21" name="円/楕円 20">
                <a:extLst>
                  <a:ext uri="{FF2B5EF4-FFF2-40B4-BE49-F238E27FC236}">
                    <a16:creationId xmlns:a16="http://schemas.microsoft.com/office/drawing/2014/main" id="{22A46E19-5E64-8A60-A85F-4DD1FF6EACE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19474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2" name="円/楕円 21">
                <a:extLst>
                  <a:ext uri="{FF2B5EF4-FFF2-40B4-BE49-F238E27FC236}">
                    <a16:creationId xmlns:a16="http://schemas.microsoft.com/office/drawing/2014/main" id="{FC888C3F-6CA1-DEE6-D3BF-F98C5254892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9572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3" name="円/楕円 22">
                <a:extLst>
                  <a:ext uri="{FF2B5EF4-FFF2-40B4-BE49-F238E27FC236}">
                    <a16:creationId xmlns:a16="http://schemas.microsoft.com/office/drawing/2014/main" id="{006FED07-C91D-F2A3-0593-6FD1263A860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79670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4" name="円/楕円 23">
                <a:extLst>
                  <a:ext uri="{FF2B5EF4-FFF2-40B4-BE49-F238E27FC236}">
                    <a16:creationId xmlns:a16="http://schemas.microsoft.com/office/drawing/2014/main" id="{F4505825-5391-6093-FC5E-F29DC55F918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59768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" name="円/楕円 24">
                <a:extLst>
                  <a:ext uri="{FF2B5EF4-FFF2-40B4-BE49-F238E27FC236}">
                    <a16:creationId xmlns:a16="http://schemas.microsoft.com/office/drawing/2014/main" id="{1D77DFED-8714-CFE7-06DF-D7CC43F38F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39866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6" name="円/楕円 25">
                <a:extLst>
                  <a:ext uri="{FF2B5EF4-FFF2-40B4-BE49-F238E27FC236}">
                    <a16:creationId xmlns:a16="http://schemas.microsoft.com/office/drawing/2014/main" id="{79287231-B76A-6A90-C812-F30D82C12A0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19964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7" name="円/楕円 26">
                <a:extLst>
                  <a:ext uri="{FF2B5EF4-FFF2-40B4-BE49-F238E27FC236}">
                    <a16:creationId xmlns:a16="http://schemas.microsoft.com/office/drawing/2014/main" id="{D190B1A0-0A95-2E30-19BD-105309BA10C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00062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8" name="円/楕円 27">
                <a:extLst>
                  <a:ext uri="{FF2B5EF4-FFF2-40B4-BE49-F238E27FC236}">
                    <a16:creationId xmlns:a16="http://schemas.microsoft.com/office/drawing/2014/main" id="{265C13CC-9906-1DEA-CE40-28F5E159C2B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80158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8" name="円/楕円 37">
              <a:extLst>
                <a:ext uri="{FF2B5EF4-FFF2-40B4-BE49-F238E27FC236}">
                  <a16:creationId xmlns:a16="http://schemas.microsoft.com/office/drawing/2014/main" id="{FB66CF34-AD78-E9AD-9ED4-26EEFACA09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63480" y="2382167"/>
              <a:ext cx="168747" cy="168747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9873C882-7F94-B152-8F36-F522FEADA292}"/>
                </a:ext>
              </a:extLst>
            </p:cNvPr>
            <p:cNvSpPr txBox="1"/>
            <p:nvPr/>
          </p:nvSpPr>
          <p:spPr>
            <a:xfrm>
              <a:off x="2203221" y="2120557"/>
              <a:ext cx="4834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b="1" dirty="0">
                  <a:solidFill>
                    <a:schemeClr val="bg1"/>
                  </a:solidFill>
                </a:rPr>
                <a:t>CH0</a:t>
              </a:r>
              <a:endParaRPr kumimoji="1" lang="ja-JP" altLang="en-US" sz="1100" b="1">
                <a:solidFill>
                  <a:schemeClr val="bg1"/>
                </a:solidFill>
              </a:endParaRPr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5EC9405D-4DD4-2A25-0791-AD41FCDB570F}"/>
                </a:ext>
              </a:extLst>
            </p:cNvPr>
            <p:cNvSpPr txBox="1"/>
            <p:nvPr/>
          </p:nvSpPr>
          <p:spPr>
            <a:xfrm>
              <a:off x="6514792" y="2120557"/>
              <a:ext cx="63962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b="1" dirty="0">
                  <a:solidFill>
                    <a:schemeClr val="bg1"/>
                  </a:solidFill>
                </a:rPr>
                <a:t>CH15</a:t>
              </a:r>
              <a:endParaRPr kumimoji="1" lang="ja-JP" altLang="en-US" sz="1100" b="1">
                <a:solidFill>
                  <a:schemeClr val="bg1"/>
                </a:solidFill>
              </a:endParaRPr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DD360DD0-D167-8D6D-F01F-1DF018EAABF2}"/>
                </a:ext>
              </a:extLst>
            </p:cNvPr>
            <p:cNvSpPr txBox="1"/>
            <p:nvPr/>
          </p:nvSpPr>
          <p:spPr>
            <a:xfrm>
              <a:off x="3827227" y="2120557"/>
              <a:ext cx="4834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b="1" dirty="0">
                  <a:solidFill>
                    <a:schemeClr val="bg1"/>
                  </a:solidFill>
                </a:rPr>
                <a:t>CH7</a:t>
              </a:r>
              <a:endParaRPr kumimoji="1" lang="ja-JP" altLang="en-US" sz="1100" b="1">
                <a:solidFill>
                  <a:schemeClr val="bg1"/>
                </a:solidFill>
              </a:endParaRPr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6DD5E391-0615-F768-5F20-D45A9C20A34D}"/>
                </a:ext>
              </a:extLst>
            </p:cNvPr>
            <p:cNvSpPr txBox="1"/>
            <p:nvPr/>
          </p:nvSpPr>
          <p:spPr>
            <a:xfrm>
              <a:off x="4988517" y="2120557"/>
              <a:ext cx="4834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b="1" dirty="0">
                  <a:solidFill>
                    <a:schemeClr val="bg1"/>
                  </a:solidFill>
                </a:rPr>
                <a:t>CH8</a:t>
              </a:r>
              <a:endParaRPr kumimoji="1" lang="ja-JP" altLang="en-US" sz="1100" b="1">
                <a:solidFill>
                  <a:schemeClr val="bg1"/>
                </a:solidFill>
              </a:endParaRPr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56F43600-E377-2ABF-C918-E9F0CC693614}"/>
                </a:ext>
              </a:extLst>
            </p:cNvPr>
            <p:cNvSpPr txBox="1"/>
            <p:nvPr/>
          </p:nvSpPr>
          <p:spPr>
            <a:xfrm>
              <a:off x="4420670" y="2120557"/>
              <a:ext cx="4834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b="1" dirty="0">
                  <a:solidFill>
                    <a:schemeClr val="bg1"/>
                  </a:solidFill>
                </a:rPr>
                <a:t>TR0</a:t>
              </a:r>
              <a:endParaRPr kumimoji="1" lang="ja-JP" altLang="en-US" sz="1100" b="1">
                <a:solidFill>
                  <a:schemeClr val="bg1"/>
                </a:solidFill>
              </a:endParaRPr>
            </a:p>
          </p:txBody>
        </p:sp>
      </p:grpSp>
      <p:pic>
        <p:nvPicPr>
          <p:cNvPr id="45" name="図 44" descr="電子機器, 回路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F7458359-434E-3F5B-0F77-F19F88D732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07" t="7583" r="7018" b="5864"/>
          <a:stretch>
            <a:fillRect/>
          </a:stretch>
        </p:blipFill>
        <p:spPr>
          <a:xfrm rot="5400000">
            <a:off x="412548" y="4405316"/>
            <a:ext cx="2566738" cy="1847707"/>
          </a:xfrm>
          <a:prstGeom prst="rect">
            <a:avLst/>
          </a:prstGeom>
        </p:spPr>
      </p:pic>
      <p:grpSp>
        <p:nvGrpSpPr>
          <p:cNvPr id="154" name="グループ化 153">
            <a:extLst>
              <a:ext uri="{FF2B5EF4-FFF2-40B4-BE49-F238E27FC236}">
                <a16:creationId xmlns:a16="http://schemas.microsoft.com/office/drawing/2014/main" id="{9DE24EB2-6825-1C6E-06F5-19BAA46C6860}"/>
              </a:ext>
            </a:extLst>
          </p:cNvPr>
          <p:cNvGrpSpPr/>
          <p:nvPr/>
        </p:nvGrpSpPr>
        <p:grpSpPr>
          <a:xfrm>
            <a:off x="4604183" y="3327757"/>
            <a:ext cx="3732400" cy="3284782"/>
            <a:chOff x="5705396" y="3076690"/>
            <a:chExt cx="3732400" cy="3284782"/>
          </a:xfrm>
        </p:grpSpPr>
        <p:sp>
          <p:nvSpPr>
            <p:cNvPr id="48" name="正方形/長方形 47">
              <a:extLst>
                <a:ext uri="{FF2B5EF4-FFF2-40B4-BE49-F238E27FC236}">
                  <a16:creationId xmlns:a16="http://schemas.microsoft.com/office/drawing/2014/main" id="{17B0A49A-0158-1FA1-14D8-6FD9C2DA196A}"/>
                </a:ext>
              </a:extLst>
            </p:cNvPr>
            <p:cNvSpPr/>
            <p:nvPr/>
          </p:nvSpPr>
          <p:spPr>
            <a:xfrm>
              <a:off x="8886647" y="3076690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49" name="正方形/長方形 48">
              <a:extLst>
                <a:ext uri="{FF2B5EF4-FFF2-40B4-BE49-F238E27FC236}">
                  <a16:creationId xmlns:a16="http://schemas.microsoft.com/office/drawing/2014/main" id="{E2B467E3-E06A-B320-539C-29CA2F3A8C1A}"/>
                </a:ext>
              </a:extLst>
            </p:cNvPr>
            <p:cNvSpPr/>
            <p:nvPr/>
          </p:nvSpPr>
          <p:spPr>
            <a:xfrm>
              <a:off x="8481565" y="3076690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51" name="正方形/長方形 50">
              <a:extLst>
                <a:ext uri="{FF2B5EF4-FFF2-40B4-BE49-F238E27FC236}">
                  <a16:creationId xmlns:a16="http://schemas.microsoft.com/office/drawing/2014/main" id="{37BFF9C4-48FD-9D05-AB2E-62F5389A0A0D}"/>
                </a:ext>
              </a:extLst>
            </p:cNvPr>
            <p:cNvSpPr/>
            <p:nvPr/>
          </p:nvSpPr>
          <p:spPr>
            <a:xfrm>
              <a:off x="8076483" y="3076690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2139D7B9-879B-BE94-24D0-7C5E5B8351EE}"/>
                </a:ext>
              </a:extLst>
            </p:cNvPr>
            <p:cNvSpPr/>
            <p:nvPr/>
          </p:nvSpPr>
          <p:spPr>
            <a:xfrm>
              <a:off x="7671401" y="3076690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66" name="正方形/長方形 65">
              <a:extLst>
                <a:ext uri="{FF2B5EF4-FFF2-40B4-BE49-F238E27FC236}">
                  <a16:creationId xmlns:a16="http://schemas.microsoft.com/office/drawing/2014/main" id="{AE31A059-FA7E-03DC-4909-911411EBE17D}"/>
                </a:ext>
              </a:extLst>
            </p:cNvPr>
            <p:cNvSpPr/>
            <p:nvPr/>
          </p:nvSpPr>
          <p:spPr>
            <a:xfrm>
              <a:off x="7207217" y="3076690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67" name="正方形/長方形 66">
              <a:extLst>
                <a:ext uri="{FF2B5EF4-FFF2-40B4-BE49-F238E27FC236}">
                  <a16:creationId xmlns:a16="http://schemas.microsoft.com/office/drawing/2014/main" id="{0FB8A61D-B0C7-490B-DF4A-5CEEB689A4A4}"/>
                </a:ext>
              </a:extLst>
            </p:cNvPr>
            <p:cNvSpPr/>
            <p:nvPr/>
          </p:nvSpPr>
          <p:spPr>
            <a:xfrm>
              <a:off x="6802135" y="3076690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68" name="正方形/長方形 67">
              <a:extLst>
                <a:ext uri="{FF2B5EF4-FFF2-40B4-BE49-F238E27FC236}">
                  <a16:creationId xmlns:a16="http://schemas.microsoft.com/office/drawing/2014/main" id="{592753BD-B4D2-66B7-DE6F-D49D23A49C4F}"/>
                </a:ext>
              </a:extLst>
            </p:cNvPr>
            <p:cNvSpPr/>
            <p:nvPr/>
          </p:nvSpPr>
          <p:spPr>
            <a:xfrm>
              <a:off x="6397053" y="3076690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69" name="正方形/長方形 68">
              <a:extLst>
                <a:ext uri="{FF2B5EF4-FFF2-40B4-BE49-F238E27FC236}">
                  <a16:creationId xmlns:a16="http://schemas.microsoft.com/office/drawing/2014/main" id="{1ED38410-02DF-2D62-5117-396A9A6C898C}"/>
                </a:ext>
              </a:extLst>
            </p:cNvPr>
            <p:cNvSpPr/>
            <p:nvPr/>
          </p:nvSpPr>
          <p:spPr>
            <a:xfrm>
              <a:off x="5991972" y="3076690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7F09B2B-7FAF-A756-4FC3-C4B1253CD7AF}"/>
                </a:ext>
              </a:extLst>
            </p:cNvPr>
            <p:cNvSpPr/>
            <p:nvPr/>
          </p:nvSpPr>
          <p:spPr>
            <a:xfrm>
              <a:off x="5705396" y="3394710"/>
              <a:ext cx="3732400" cy="296676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正方形/長方形 60">
              <a:extLst>
                <a:ext uri="{FF2B5EF4-FFF2-40B4-BE49-F238E27FC236}">
                  <a16:creationId xmlns:a16="http://schemas.microsoft.com/office/drawing/2014/main" id="{7AD51492-82E8-5386-1841-BAAE517DEB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631" y="3287907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62" name="正方形/長方形 61">
              <a:extLst>
                <a:ext uri="{FF2B5EF4-FFF2-40B4-BE49-F238E27FC236}">
                  <a16:creationId xmlns:a16="http://schemas.microsoft.com/office/drawing/2014/main" id="{72104DBE-4D59-697A-5EF6-62396DE07961}"/>
                </a:ext>
              </a:extLst>
            </p:cNvPr>
            <p:cNvSpPr/>
            <p:nvPr/>
          </p:nvSpPr>
          <p:spPr>
            <a:xfrm>
              <a:off x="8667550" y="3287907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63" name="正方形/長方形 62">
              <a:extLst>
                <a:ext uri="{FF2B5EF4-FFF2-40B4-BE49-F238E27FC236}">
                  <a16:creationId xmlns:a16="http://schemas.microsoft.com/office/drawing/2014/main" id="{D05B9807-319A-311C-ABE5-EF44DB84C1C9}"/>
                </a:ext>
              </a:extLst>
            </p:cNvPr>
            <p:cNvSpPr/>
            <p:nvPr/>
          </p:nvSpPr>
          <p:spPr>
            <a:xfrm>
              <a:off x="8262468" y="3287907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64" name="正方形/長方形 63">
              <a:extLst>
                <a:ext uri="{FF2B5EF4-FFF2-40B4-BE49-F238E27FC236}">
                  <a16:creationId xmlns:a16="http://schemas.microsoft.com/office/drawing/2014/main" id="{D2A18A2C-0DB9-7870-B1F5-8C758E341311}"/>
                </a:ext>
              </a:extLst>
            </p:cNvPr>
            <p:cNvSpPr/>
            <p:nvPr/>
          </p:nvSpPr>
          <p:spPr>
            <a:xfrm>
              <a:off x="7857386" y="3287907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71" name="正方形/長方形 70">
              <a:extLst>
                <a:ext uri="{FF2B5EF4-FFF2-40B4-BE49-F238E27FC236}">
                  <a16:creationId xmlns:a16="http://schemas.microsoft.com/office/drawing/2014/main" id="{33365878-1B1B-C88A-4DD3-C5F24C9D7F31}"/>
                </a:ext>
              </a:extLst>
            </p:cNvPr>
            <p:cNvSpPr/>
            <p:nvPr/>
          </p:nvSpPr>
          <p:spPr>
            <a:xfrm>
              <a:off x="7020829" y="3287907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72" name="正方形/長方形 71">
              <a:extLst>
                <a:ext uri="{FF2B5EF4-FFF2-40B4-BE49-F238E27FC236}">
                  <a16:creationId xmlns:a16="http://schemas.microsoft.com/office/drawing/2014/main" id="{2453587A-5028-8690-8BEC-05681268C835}"/>
                </a:ext>
              </a:extLst>
            </p:cNvPr>
            <p:cNvSpPr/>
            <p:nvPr/>
          </p:nvSpPr>
          <p:spPr>
            <a:xfrm>
              <a:off x="6615747" y="3287907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73" name="正方形/長方形 72">
              <a:extLst>
                <a:ext uri="{FF2B5EF4-FFF2-40B4-BE49-F238E27FC236}">
                  <a16:creationId xmlns:a16="http://schemas.microsoft.com/office/drawing/2014/main" id="{26B42BCF-1319-920B-0754-663A7BEFD2E0}"/>
                </a:ext>
              </a:extLst>
            </p:cNvPr>
            <p:cNvSpPr/>
            <p:nvPr/>
          </p:nvSpPr>
          <p:spPr>
            <a:xfrm>
              <a:off x="6210665" y="3287907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74" name="正方形/長方形 73">
              <a:extLst>
                <a:ext uri="{FF2B5EF4-FFF2-40B4-BE49-F238E27FC236}">
                  <a16:creationId xmlns:a16="http://schemas.microsoft.com/office/drawing/2014/main" id="{822A659D-CCDC-B791-B9C0-331F9785A183}"/>
                </a:ext>
              </a:extLst>
            </p:cNvPr>
            <p:cNvSpPr/>
            <p:nvPr/>
          </p:nvSpPr>
          <p:spPr>
            <a:xfrm>
              <a:off x="5805583" y="3287907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grpSp>
          <p:nvGrpSpPr>
            <p:cNvPr id="114" name="グループ化 113">
              <a:extLst>
                <a:ext uri="{FF2B5EF4-FFF2-40B4-BE49-F238E27FC236}">
                  <a16:creationId xmlns:a16="http://schemas.microsoft.com/office/drawing/2014/main" id="{B849E71B-49FF-875C-E47F-6865E4002BF3}"/>
                </a:ext>
              </a:extLst>
            </p:cNvPr>
            <p:cNvGrpSpPr/>
            <p:nvPr/>
          </p:nvGrpSpPr>
          <p:grpSpPr>
            <a:xfrm>
              <a:off x="7028564" y="4227341"/>
              <a:ext cx="1086064" cy="1966982"/>
              <a:chOff x="4386915" y="4617969"/>
              <a:chExt cx="1380904" cy="1671958"/>
            </a:xfrm>
          </p:grpSpPr>
          <p:sp>
            <p:nvSpPr>
              <p:cNvPr id="85" name="正方形/長方形 84">
                <a:extLst>
                  <a:ext uri="{FF2B5EF4-FFF2-40B4-BE49-F238E27FC236}">
                    <a16:creationId xmlns:a16="http://schemas.microsoft.com/office/drawing/2014/main" id="{B2EE72AB-DE19-D305-2EF3-84E67A05810C}"/>
                  </a:ext>
                </a:extLst>
              </p:cNvPr>
              <p:cNvSpPr/>
              <p:nvPr/>
            </p:nvSpPr>
            <p:spPr>
              <a:xfrm>
                <a:off x="4386915" y="4617969"/>
                <a:ext cx="1380904" cy="167195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94" name="グループ化 93">
                <a:extLst>
                  <a:ext uri="{FF2B5EF4-FFF2-40B4-BE49-F238E27FC236}">
                    <a16:creationId xmlns:a16="http://schemas.microsoft.com/office/drawing/2014/main" id="{8C95BF0B-84C1-C691-E568-AE0B1446CAAC}"/>
                  </a:ext>
                </a:extLst>
              </p:cNvPr>
              <p:cNvGrpSpPr/>
              <p:nvPr/>
            </p:nvGrpSpPr>
            <p:grpSpPr>
              <a:xfrm>
                <a:off x="4443659" y="4868808"/>
                <a:ext cx="594000" cy="1174085"/>
                <a:chOff x="1010164" y="4599755"/>
                <a:chExt cx="594000" cy="1174085"/>
              </a:xfrm>
              <a:solidFill>
                <a:schemeClr val="tx1">
                  <a:lumMod val="95000"/>
                  <a:lumOff val="5000"/>
                </a:schemeClr>
              </a:solidFill>
            </p:grpSpPr>
            <p:sp>
              <p:nvSpPr>
                <p:cNvPr id="86" name="正方形/長方形 85">
                  <a:extLst>
                    <a:ext uri="{FF2B5EF4-FFF2-40B4-BE49-F238E27FC236}">
                      <a16:creationId xmlns:a16="http://schemas.microsoft.com/office/drawing/2014/main" id="{5A061490-FE89-8F91-BDB3-1BB7E1FB60A5}"/>
                    </a:ext>
                  </a:extLst>
                </p:cNvPr>
                <p:cNvSpPr/>
                <p:nvPr/>
              </p:nvSpPr>
              <p:spPr>
                <a:xfrm flipV="1">
                  <a:off x="1010164" y="4922145"/>
                  <a:ext cx="594000" cy="45719"/>
                </a:xfrm>
                <a:prstGeom prst="rect">
                  <a:avLst/>
                </a:prstGeom>
                <a:grpFill/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7" name="正方形/長方形 86">
                  <a:extLst>
                    <a:ext uri="{FF2B5EF4-FFF2-40B4-BE49-F238E27FC236}">
                      <a16:creationId xmlns:a16="http://schemas.microsoft.com/office/drawing/2014/main" id="{0E29DC9B-2C7F-BFC5-5F9C-5A8E5CDFA88D}"/>
                    </a:ext>
                  </a:extLst>
                </p:cNvPr>
                <p:cNvSpPr/>
                <p:nvPr/>
              </p:nvSpPr>
              <p:spPr>
                <a:xfrm flipV="1">
                  <a:off x="1010164" y="5083340"/>
                  <a:ext cx="594000" cy="45719"/>
                </a:xfrm>
                <a:prstGeom prst="rect">
                  <a:avLst/>
                </a:prstGeom>
                <a:grpFill/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8" name="正方形/長方形 87">
                  <a:extLst>
                    <a:ext uri="{FF2B5EF4-FFF2-40B4-BE49-F238E27FC236}">
                      <a16:creationId xmlns:a16="http://schemas.microsoft.com/office/drawing/2014/main" id="{A57D03A7-7B9C-43A9-63B8-8DA689DA50CE}"/>
                    </a:ext>
                  </a:extLst>
                </p:cNvPr>
                <p:cNvSpPr/>
                <p:nvPr/>
              </p:nvSpPr>
              <p:spPr>
                <a:xfrm flipV="1">
                  <a:off x="1010164" y="5244535"/>
                  <a:ext cx="594000" cy="45719"/>
                </a:xfrm>
                <a:prstGeom prst="rect">
                  <a:avLst/>
                </a:prstGeom>
                <a:grpFill/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9" name="正方形/長方形 88">
                  <a:extLst>
                    <a:ext uri="{FF2B5EF4-FFF2-40B4-BE49-F238E27FC236}">
                      <a16:creationId xmlns:a16="http://schemas.microsoft.com/office/drawing/2014/main" id="{67DA6034-174E-5C1B-5445-1FBBCFBA7747}"/>
                    </a:ext>
                  </a:extLst>
                </p:cNvPr>
                <p:cNvSpPr/>
                <p:nvPr/>
              </p:nvSpPr>
              <p:spPr>
                <a:xfrm flipV="1">
                  <a:off x="1010164" y="5405730"/>
                  <a:ext cx="594000" cy="45719"/>
                </a:xfrm>
                <a:prstGeom prst="rect">
                  <a:avLst/>
                </a:prstGeom>
                <a:grpFill/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0" name="正方形/長方形 89">
                  <a:extLst>
                    <a:ext uri="{FF2B5EF4-FFF2-40B4-BE49-F238E27FC236}">
                      <a16:creationId xmlns:a16="http://schemas.microsoft.com/office/drawing/2014/main" id="{E6DF0C8D-A33E-605B-8199-1F4E53563ECA}"/>
                    </a:ext>
                  </a:extLst>
                </p:cNvPr>
                <p:cNvSpPr/>
                <p:nvPr/>
              </p:nvSpPr>
              <p:spPr>
                <a:xfrm flipV="1">
                  <a:off x="1010164" y="5566925"/>
                  <a:ext cx="594000" cy="45719"/>
                </a:xfrm>
                <a:prstGeom prst="rect">
                  <a:avLst/>
                </a:prstGeom>
                <a:grpFill/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1" name="正方形/長方形 90">
                  <a:extLst>
                    <a:ext uri="{FF2B5EF4-FFF2-40B4-BE49-F238E27FC236}">
                      <a16:creationId xmlns:a16="http://schemas.microsoft.com/office/drawing/2014/main" id="{1711C798-A079-040E-3698-10C671EEC271}"/>
                    </a:ext>
                  </a:extLst>
                </p:cNvPr>
                <p:cNvSpPr/>
                <p:nvPr/>
              </p:nvSpPr>
              <p:spPr>
                <a:xfrm flipV="1">
                  <a:off x="1010164" y="5728121"/>
                  <a:ext cx="594000" cy="45719"/>
                </a:xfrm>
                <a:prstGeom prst="rect">
                  <a:avLst/>
                </a:prstGeom>
                <a:grpFill/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2" name="正方形/長方形 91">
                  <a:extLst>
                    <a:ext uri="{FF2B5EF4-FFF2-40B4-BE49-F238E27FC236}">
                      <a16:creationId xmlns:a16="http://schemas.microsoft.com/office/drawing/2014/main" id="{FC6920DC-7F65-0B26-F8B6-20AC34808AA9}"/>
                    </a:ext>
                  </a:extLst>
                </p:cNvPr>
                <p:cNvSpPr/>
                <p:nvPr/>
              </p:nvSpPr>
              <p:spPr>
                <a:xfrm flipV="1">
                  <a:off x="1010164" y="4760950"/>
                  <a:ext cx="594000" cy="45719"/>
                </a:xfrm>
                <a:prstGeom prst="rect">
                  <a:avLst/>
                </a:prstGeom>
                <a:grpFill/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3" name="正方形/長方形 92">
                  <a:extLst>
                    <a:ext uri="{FF2B5EF4-FFF2-40B4-BE49-F238E27FC236}">
                      <a16:creationId xmlns:a16="http://schemas.microsoft.com/office/drawing/2014/main" id="{090B2754-C4B7-739F-5847-8B3EE43177C3}"/>
                    </a:ext>
                  </a:extLst>
                </p:cNvPr>
                <p:cNvSpPr/>
                <p:nvPr/>
              </p:nvSpPr>
              <p:spPr>
                <a:xfrm flipV="1">
                  <a:off x="1010164" y="4599755"/>
                  <a:ext cx="594000" cy="45719"/>
                </a:xfrm>
                <a:prstGeom prst="rect">
                  <a:avLst/>
                </a:prstGeom>
                <a:grpFill/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95" name="グループ化 94">
                <a:extLst>
                  <a:ext uri="{FF2B5EF4-FFF2-40B4-BE49-F238E27FC236}">
                    <a16:creationId xmlns:a16="http://schemas.microsoft.com/office/drawing/2014/main" id="{EEFE0970-6B70-A2A6-1105-D57497BBB776}"/>
                  </a:ext>
                </a:extLst>
              </p:cNvPr>
              <p:cNvGrpSpPr/>
              <p:nvPr/>
            </p:nvGrpSpPr>
            <p:grpSpPr>
              <a:xfrm>
                <a:off x="5094403" y="4868808"/>
                <a:ext cx="594000" cy="1174085"/>
                <a:chOff x="1010164" y="4599755"/>
                <a:chExt cx="594000" cy="1174085"/>
              </a:xfrm>
              <a:solidFill>
                <a:schemeClr val="tx1">
                  <a:lumMod val="95000"/>
                  <a:lumOff val="5000"/>
                </a:schemeClr>
              </a:solidFill>
            </p:grpSpPr>
            <p:sp>
              <p:nvSpPr>
                <p:cNvPr id="96" name="正方形/長方形 95">
                  <a:extLst>
                    <a:ext uri="{FF2B5EF4-FFF2-40B4-BE49-F238E27FC236}">
                      <a16:creationId xmlns:a16="http://schemas.microsoft.com/office/drawing/2014/main" id="{D9AE3E2C-ACFB-A438-B88A-57452ADF5A6A}"/>
                    </a:ext>
                  </a:extLst>
                </p:cNvPr>
                <p:cNvSpPr/>
                <p:nvPr/>
              </p:nvSpPr>
              <p:spPr>
                <a:xfrm flipV="1">
                  <a:off x="1010164" y="4922145"/>
                  <a:ext cx="594000" cy="45719"/>
                </a:xfrm>
                <a:prstGeom prst="rect">
                  <a:avLst/>
                </a:prstGeom>
                <a:grpFill/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7" name="正方形/長方形 96">
                  <a:extLst>
                    <a:ext uri="{FF2B5EF4-FFF2-40B4-BE49-F238E27FC236}">
                      <a16:creationId xmlns:a16="http://schemas.microsoft.com/office/drawing/2014/main" id="{4E430905-02AC-18ED-E781-5AFA61787782}"/>
                    </a:ext>
                  </a:extLst>
                </p:cNvPr>
                <p:cNvSpPr/>
                <p:nvPr/>
              </p:nvSpPr>
              <p:spPr>
                <a:xfrm flipV="1">
                  <a:off x="1010164" y="5083340"/>
                  <a:ext cx="594000" cy="45719"/>
                </a:xfrm>
                <a:prstGeom prst="rect">
                  <a:avLst/>
                </a:prstGeom>
                <a:grpFill/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8" name="正方形/長方形 97">
                  <a:extLst>
                    <a:ext uri="{FF2B5EF4-FFF2-40B4-BE49-F238E27FC236}">
                      <a16:creationId xmlns:a16="http://schemas.microsoft.com/office/drawing/2014/main" id="{DE589A38-FCA7-B9BB-8BB8-87ABAF981003}"/>
                    </a:ext>
                  </a:extLst>
                </p:cNvPr>
                <p:cNvSpPr/>
                <p:nvPr/>
              </p:nvSpPr>
              <p:spPr>
                <a:xfrm flipV="1">
                  <a:off x="1010164" y="5244535"/>
                  <a:ext cx="594000" cy="45719"/>
                </a:xfrm>
                <a:prstGeom prst="rect">
                  <a:avLst/>
                </a:prstGeom>
                <a:grpFill/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9" name="正方形/長方形 98">
                  <a:extLst>
                    <a:ext uri="{FF2B5EF4-FFF2-40B4-BE49-F238E27FC236}">
                      <a16:creationId xmlns:a16="http://schemas.microsoft.com/office/drawing/2014/main" id="{A90E0D08-4C94-E84A-89A9-DDD9F45E138A}"/>
                    </a:ext>
                  </a:extLst>
                </p:cNvPr>
                <p:cNvSpPr/>
                <p:nvPr/>
              </p:nvSpPr>
              <p:spPr>
                <a:xfrm flipV="1">
                  <a:off x="1010164" y="5405730"/>
                  <a:ext cx="594000" cy="45719"/>
                </a:xfrm>
                <a:prstGeom prst="rect">
                  <a:avLst/>
                </a:prstGeom>
                <a:grpFill/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0" name="正方形/長方形 99">
                  <a:extLst>
                    <a:ext uri="{FF2B5EF4-FFF2-40B4-BE49-F238E27FC236}">
                      <a16:creationId xmlns:a16="http://schemas.microsoft.com/office/drawing/2014/main" id="{8F173006-28C1-3850-039D-40F4763EEDE2}"/>
                    </a:ext>
                  </a:extLst>
                </p:cNvPr>
                <p:cNvSpPr/>
                <p:nvPr/>
              </p:nvSpPr>
              <p:spPr>
                <a:xfrm flipV="1">
                  <a:off x="1010164" y="5566925"/>
                  <a:ext cx="594000" cy="45719"/>
                </a:xfrm>
                <a:prstGeom prst="rect">
                  <a:avLst/>
                </a:prstGeom>
                <a:grpFill/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1" name="正方形/長方形 100">
                  <a:extLst>
                    <a:ext uri="{FF2B5EF4-FFF2-40B4-BE49-F238E27FC236}">
                      <a16:creationId xmlns:a16="http://schemas.microsoft.com/office/drawing/2014/main" id="{ACBA8176-3157-A3BA-B75F-E4A02C46C815}"/>
                    </a:ext>
                  </a:extLst>
                </p:cNvPr>
                <p:cNvSpPr/>
                <p:nvPr/>
              </p:nvSpPr>
              <p:spPr>
                <a:xfrm flipV="1">
                  <a:off x="1010164" y="5728121"/>
                  <a:ext cx="594000" cy="45719"/>
                </a:xfrm>
                <a:prstGeom prst="rect">
                  <a:avLst/>
                </a:prstGeom>
                <a:grpFill/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2" name="正方形/長方形 101">
                  <a:extLst>
                    <a:ext uri="{FF2B5EF4-FFF2-40B4-BE49-F238E27FC236}">
                      <a16:creationId xmlns:a16="http://schemas.microsoft.com/office/drawing/2014/main" id="{7A018E88-32C2-A978-3757-337B5DF91959}"/>
                    </a:ext>
                  </a:extLst>
                </p:cNvPr>
                <p:cNvSpPr/>
                <p:nvPr/>
              </p:nvSpPr>
              <p:spPr>
                <a:xfrm flipV="1">
                  <a:off x="1010164" y="4760950"/>
                  <a:ext cx="594000" cy="45719"/>
                </a:xfrm>
                <a:prstGeom prst="rect">
                  <a:avLst/>
                </a:prstGeom>
                <a:grpFill/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3" name="正方形/長方形 102">
                  <a:extLst>
                    <a:ext uri="{FF2B5EF4-FFF2-40B4-BE49-F238E27FC236}">
                      <a16:creationId xmlns:a16="http://schemas.microsoft.com/office/drawing/2014/main" id="{7283564C-9CF5-8088-25DC-536C41FB857C}"/>
                    </a:ext>
                  </a:extLst>
                </p:cNvPr>
                <p:cNvSpPr/>
                <p:nvPr/>
              </p:nvSpPr>
              <p:spPr>
                <a:xfrm flipV="1">
                  <a:off x="1010164" y="4599755"/>
                  <a:ext cx="594000" cy="45719"/>
                </a:xfrm>
                <a:prstGeom prst="rect">
                  <a:avLst/>
                </a:prstGeom>
                <a:grpFill/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grpSp>
          <p:nvGrpSpPr>
            <p:cNvPr id="115" name="グループ化 114">
              <a:extLst>
                <a:ext uri="{FF2B5EF4-FFF2-40B4-BE49-F238E27FC236}">
                  <a16:creationId xmlns:a16="http://schemas.microsoft.com/office/drawing/2014/main" id="{B37050AA-163B-D589-4C4A-CD23AE33870E}"/>
                </a:ext>
              </a:extLst>
            </p:cNvPr>
            <p:cNvGrpSpPr/>
            <p:nvPr/>
          </p:nvGrpSpPr>
          <p:grpSpPr>
            <a:xfrm>
              <a:off x="6600781" y="4446455"/>
              <a:ext cx="727693" cy="1578066"/>
              <a:chOff x="5769250" y="4602830"/>
              <a:chExt cx="483476" cy="1578066"/>
            </a:xfrm>
          </p:grpSpPr>
          <p:sp>
            <p:nvSpPr>
              <p:cNvPr id="104" name="テキスト ボックス 103">
                <a:extLst>
                  <a:ext uri="{FF2B5EF4-FFF2-40B4-BE49-F238E27FC236}">
                    <a16:creationId xmlns:a16="http://schemas.microsoft.com/office/drawing/2014/main" id="{874A50D3-D41C-E6C1-278D-F6A9EFD684EC}"/>
                  </a:ext>
                </a:extLst>
              </p:cNvPr>
              <p:cNvSpPr txBox="1"/>
              <p:nvPr/>
            </p:nvSpPr>
            <p:spPr>
              <a:xfrm>
                <a:off x="5769250" y="5919286"/>
                <a:ext cx="48347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chemeClr val="bg1"/>
                    </a:solidFill>
                  </a:rPr>
                  <a:t>CH0</a:t>
                </a:r>
                <a:endParaRPr kumimoji="1" lang="ja-JP" altLang="en-US" sz="11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05" name="テキスト ボックス 104">
                <a:extLst>
                  <a:ext uri="{FF2B5EF4-FFF2-40B4-BE49-F238E27FC236}">
                    <a16:creationId xmlns:a16="http://schemas.microsoft.com/office/drawing/2014/main" id="{ED751BE0-6CB0-D80D-154D-1857F480FEB1}"/>
                  </a:ext>
                </a:extLst>
              </p:cNvPr>
              <p:cNvSpPr txBox="1"/>
              <p:nvPr/>
            </p:nvSpPr>
            <p:spPr>
              <a:xfrm>
                <a:off x="5769250" y="4602830"/>
                <a:ext cx="48347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chemeClr val="bg1"/>
                    </a:solidFill>
                  </a:rPr>
                  <a:t>CH7</a:t>
                </a:r>
                <a:endParaRPr kumimoji="1" lang="ja-JP" altLang="en-US" sz="11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08" name="テキスト ボックス 107">
                <a:extLst>
                  <a:ext uri="{FF2B5EF4-FFF2-40B4-BE49-F238E27FC236}">
                    <a16:creationId xmlns:a16="http://schemas.microsoft.com/office/drawing/2014/main" id="{F56B8E1B-8879-B01F-B8A2-765D60329CD0}"/>
                  </a:ext>
                </a:extLst>
              </p:cNvPr>
              <p:cNvSpPr txBox="1"/>
              <p:nvPr/>
            </p:nvSpPr>
            <p:spPr>
              <a:xfrm>
                <a:off x="5769250" y="5731220"/>
                <a:ext cx="48347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chemeClr val="bg1"/>
                    </a:solidFill>
                  </a:rPr>
                  <a:t>CH1</a:t>
                </a:r>
                <a:endParaRPr kumimoji="1" lang="ja-JP" altLang="en-US" sz="11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09" name="テキスト ボックス 108">
                <a:extLst>
                  <a:ext uri="{FF2B5EF4-FFF2-40B4-BE49-F238E27FC236}">
                    <a16:creationId xmlns:a16="http://schemas.microsoft.com/office/drawing/2014/main" id="{04AD8E8A-CB33-E82B-F8D8-189906DC47F9}"/>
                  </a:ext>
                </a:extLst>
              </p:cNvPr>
              <p:cNvSpPr txBox="1"/>
              <p:nvPr/>
            </p:nvSpPr>
            <p:spPr>
              <a:xfrm>
                <a:off x="5769250" y="5543155"/>
                <a:ext cx="48347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chemeClr val="bg1"/>
                    </a:solidFill>
                  </a:rPr>
                  <a:t>CH2</a:t>
                </a:r>
                <a:endParaRPr kumimoji="1" lang="ja-JP" altLang="en-US" sz="11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10" name="テキスト ボックス 109">
                <a:extLst>
                  <a:ext uri="{FF2B5EF4-FFF2-40B4-BE49-F238E27FC236}">
                    <a16:creationId xmlns:a16="http://schemas.microsoft.com/office/drawing/2014/main" id="{8E00D654-0928-E1DB-0BCD-D799A437100A}"/>
                  </a:ext>
                </a:extLst>
              </p:cNvPr>
              <p:cNvSpPr txBox="1"/>
              <p:nvPr/>
            </p:nvSpPr>
            <p:spPr>
              <a:xfrm>
                <a:off x="5769250" y="5355090"/>
                <a:ext cx="48347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chemeClr val="bg1"/>
                    </a:solidFill>
                  </a:rPr>
                  <a:t>CH3</a:t>
                </a:r>
                <a:endParaRPr kumimoji="1" lang="ja-JP" altLang="en-US" sz="11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11" name="テキスト ボックス 110">
                <a:extLst>
                  <a:ext uri="{FF2B5EF4-FFF2-40B4-BE49-F238E27FC236}">
                    <a16:creationId xmlns:a16="http://schemas.microsoft.com/office/drawing/2014/main" id="{5876085A-9A88-2767-50F6-958032935001}"/>
                  </a:ext>
                </a:extLst>
              </p:cNvPr>
              <p:cNvSpPr txBox="1"/>
              <p:nvPr/>
            </p:nvSpPr>
            <p:spPr>
              <a:xfrm>
                <a:off x="5769250" y="5167025"/>
                <a:ext cx="48347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chemeClr val="bg1"/>
                    </a:solidFill>
                  </a:rPr>
                  <a:t>CH4</a:t>
                </a:r>
                <a:endParaRPr kumimoji="1" lang="ja-JP" altLang="en-US" sz="11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12" name="テキスト ボックス 111">
                <a:extLst>
                  <a:ext uri="{FF2B5EF4-FFF2-40B4-BE49-F238E27FC236}">
                    <a16:creationId xmlns:a16="http://schemas.microsoft.com/office/drawing/2014/main" id="{85102900-ACB8-7136-96C2-3B61A9E9430C}"/>
                  </a:ext>
                </a:extLst>
              </p:cNvPr>
              <p:cNvSpPr txBox="1"/>
              <p:nvPr/>
            </p:nvSpPr>
            <p:spPr>
              <a:xfrm>
                <a:off x="5769250" y="4978960"/>
                <a:ext cx="48347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chemeClr val="bg1"/>
                    </a:solidFill>
                  </a:rPr>
                  <a:t>CH5</a:t>
                </a:r>
                <a:endParaRPr kumimoji="1" lang="ja-JP" altLang="en-US" sz="11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13" name="テキスト ボックス 112">
                <a:extLst>
                  <a:ext uri="{FF2B5EF4-FFF2-40B4-BE49-F238E27FC236}">
                    <a16:creationId xmlns:a16="http://schemas.microsoft.com/office/drawing/2014/main" id="{CA52EB95-B3E9-0CA6-C69B-EF7FBFFF9EE3}"/>
                  </a:ext>
                </a:extLst>
              </p:cNvPr>
              <p:cNvSpPr txBox="1"/>
              <p:nvPr/>
            </p:nvSpPr>
            <p:spPr>
              <a:xfrm>
                <a:off x="5769250" y="4790895"/>
                <a:ext cx="48347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chemeClr val="bg1"/>
                    </a:solidFill>
                  </a:rPr>
                  <a:t>CH6</a:t>
                </a:r>
                <a:endParaRPr kumimoji="1" lang="ja-JP" altLang="en-US" sz="1100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16" name="グループ化 115">
              <a:extLst>
                <a:ext uri="{FF2B5EF4-FFF2-40B4-BE49-F238E27FC236}">
                  <a16:creationId xmlns:a16="http://schemas.microsoft.com/office/drawing/2014/main" id="{4C3D952D-FB8A-5FD7-C676-AB9AC99013A5}"/>
                </a:ext>
              </a:extLst>
            </p:cNvPr>
            <p:cNvGrpSpPr/>
            <p:nvPr/>
          </p:nvGrpSpPr>
          <p:grpSpPr>
            <a:xfrm>
              <a:off x="8056422" y="4452840"/>
              <a:ext cx="625459" cy="1578066"/>
              <a:chOff x="5769250" y="4602830"/>
              <a:chExt cx="483476" cy="1578066"/>
            </a:xfrm>
          </p:grpSpPr>
          <p:sp>
            <p:nvSpPr>
              <p:cNvPr id="117" name="テキスト ボックス 116">
                <a:extLst>
                  <a:ext uri="{FF2B5EF4-FFF2-40B4-BE49-F238E27FC236}">
                    <a16:creationId xmlns:a16="http://schemas.microsoft.com/office/drawing/2014/main" id="{2A80D2DE-441C-40B6-70AB-F3A0F490FD73}"/>
                  </a:ext>
                </a:extLst>
              </p:cNvPr>
              <p:cNvSpPr txBox="1"/>
              <p:nvPr/>
            </p:nvSpPr>
            <p:spPr>
              <a:xfrm>
                <a:off x="5769250" y="5919286"/>
                <a:ext cx="48347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chemeClr val="bg1"/>
                    </a:solidFill>
                  </a:rPr>
                  <a:t>CH8</a:t>
                </a:r>
                <a:endParaRPr kumimoji="1" lang="ja-JP" altLang="en-US" sz="11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18" name="テキスト ボックス 117">
                <a:extLst>
                  <a:ext uri="{FF2B5EF4-FFF2-40B4-BE49-F238E27FC236}">
                    <a16:creationId xmlns:a16="http://schemas.microsoft.com/office/drawing/2014/main" id="{DDACEEF3-E373-9D47-ECB3-9211FBA5EF35}"/>
                  </a:ext>
                </a:extLst>
              </p:cNvPr>
              <p:cNvSpPr txBox="1"/>
              <p:nvPr/>
            </p:nvSpPr>
            <p:spPr>
              <a:xfrm>
                <a:off x="5769250" y="4602830"/>
                <a:ext cx="48347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chemeClr val="bg1"/>
                    </a:solidFill>
                  </a:rPr>
                  <a:t>CH15</a:t>
                </a:r>
                <a:endParaRPr kumimoji="1" lang="ja-JP" altLang="en-US" sz="11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19" name="テキスト ボックス 118">
                <a:extLst>
                  <a:ext uri="{FF2B5EF4-FFF2-40B4-BE49-F238E27FC236}">
                    <a16:creationId xmlns:a16="http://schemas.microsoft.com/office/drawing/2014/main" id="{AE259455-1E19-138F-FD61-E6870927EC33}"/>
                  </a:ext>
                </a:extLst>
              </p:cNvPr>
              <p:cNvSpPr txBox="1"/>
              <p:nvPr/>
            </p:nvSpPr>
            <p:spPr>
              <a:xfrm>
                <a:off x="5769250" y="5731220"/>
                <a:ext cx="48347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chemeClr val="bg1"/>
                    </a:solidFill>
                  </a:rPr>
                  <a:t>CH9</a:t>
                </a:r>
                <a:endParaRPr kumimoji="1" lang="ja-JP" altLang="en-US" sz="11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20" name="テキスト ボックス 119">
                <a:extLst>
                  <a:ext uri="{FF2B5EF4-FFF2-40B4-BE49-F238E27FC236}">
                    <a16:creationId xmlns:a16="http://schemas.microsoft.com/office/drawing/2014/main" id="{EFB1DE15-0425-66CA-0789-0962887C4F91}"/>
                  </a:ext>
                </a:extLst>
              </p:cNvPr>
              <p:cNvSpPr txBox="1"/>
              <p:nvPr/>
            </p:nvSpPr>
            <p:spPr>
              <a:xfrm>
                <a:off x="5769250" y="5543155"/>
                <a:ext cx="48347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chemeClr val="bg1"/>
                    </a:solidFill>
                  </a:rPr>
                  <a:t>CH10</a:t>
                </a:r>
                <a:endParaRPr kumimoji="1" lang="ja-JP" altLang="en-US" sz="11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21" name="テキスト ボックス 120">
                <a:extLst>
                  <a:ext uri="{FF2B5EF4-FFF2-40B4-BE49-F238E27FC236}">
                    <a16:creationId xmlns:a16="http://schemas.microsoft.com/office/drawing/2014/main" id="{9AE2565A-55C4-E2CC-735C-3D38AA21B0D5}"/>
                  </a:ext>
                </a:extLst>
              </p:cNvPr>
              <p:cNvSpPr txBox="1"/>
              <p:nvPr/>
            </p:nvSpPr>
            <p:spPr>
              <a:xfrm>
                <a:off x="5769250" y="5355090"/>
                <a:ext cx="48347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chemeClr val="bg1"/>
                    </a:solidFill>
                  </a:rPr>
                  <a:t>CH11</a:t>
                </a:r>
                <a:endParaRPr kumimoji="1" lang="ja-JP" altLang="en-US" sz="11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22" name="テキスト ボックス 121">
                <a:extLst>
                  <a:ext uri="{FF2B5EF4-FFF2-40B4-BE49-F238E27FC236}">
                    <a16:creationId xmlns:a16="http://schemas.microsoft.com/office/drawing/2014/main" id="{1472758F-C81B-925A-8AE3-7AAEA7AF4DBC}"/>
                  </a:ext>
                </a:extLst>
              </p:cNvPr>
              <p:cNvSpPr txBox="1"/>
              <p:nvPr/>
            </p:nvSpPr>
            <p:spPr>
              <a:xfrm>
                <a:off x="5769250" y="5167025"/>
                <a:ext cx="48347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chemeClr val="bg1"/>
                    </a:solidFill>
                  </a:rPr>
                  <a:t>CH12</a:t>
                </a:r>
                <a:endParaRPr kumimoji="1" lang="ja-JP" altLang="en-US" sz="11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23" name="テキスト ボックス 122">
                <a:extLst>
                  <a:ext uri="{FF2B5EF4-FFF2-40B4-BE49-F238E27FC236}">
                    <a16:creationId xmlns:a16="http://schemas.microsoft.com/office/drawing/2014/main" id="{4C9EAA52-0A91-E71E-E134-9F845EEC927B}"/>
                  </a:ext>
                </a:extLst>
              </p:cNvPr>
              <p:cNvSpPr txBox="1"/>
              <p:nvPr/>
            </p:nvSpPr>
            <p:spPr>
              <a:xfrm>
                <a:off x="5769250" y="4978960"/>
                <a:ext cx="48347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chemeClr val="bg1"/>
                    </a:solidFill>
                  </a:rPr>
                  <a:t>CH13</a:t>
                </a:r>
                <a:endParaRPr kumimoji="1" lang="ja-JP" altLang="en-US" sz="11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24" name="テキスト ボックス 123">
                <a:extLst>
                  <a:ext uri="{FF2B5EF4-FFF2-40B4-BE49-F238E27FC236}">
                    <a16:creationId xmlns:a16="http://schemas.microsoft.com/office/drawing/2014/main" id="{A2FC7794-E56A-D954-722D-95138B0620B1}"/>
                  </a:ext>
                </a:extLst>
              </p:cNvPr>
              <p:cNvSpPr txBox="1"/>
              <p:nvPr/>
            </p:nvSpPr>
            <p:spPr>
              <a:xfrm>
                <a:off x="5769250" y="4790895"/>
                <a:ext cx="48347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chemeClr val="bg1"/>
                    </a:solidFill>
                  </a:rPr>
                  <a:t>CH14</a:t>
                </a:r>
                <a:endParaRPr kumimoji="1" lang="ja-JP" altLang="en-US" sz="1100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29" name="テキスト ボックス 128">
              <a:extLst>
                <a:ext uri="{FF2B5EF4-FFF2-40B4-BE49-F238E27FC236}">
                  <a16:creationId xmlns:a16="http://schemas.microsoft.com/office/drawing/2014/main" id="{2E439C1D-EA4D-AEB5-EC71-76BD7BCE90BB}"/>
                </a:ext>
              </a:extLst>
            </p:cNvPr>
            <p:cNvSpPr txBox="1"/>
            <p:nvPr/>
          </p:nvSpPr>
          <p:spPr>
            <a:xfrm>
              <a:off x="5760365" y="3381766"/>
              <a:ext cx="38024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700" b="1" dirty="0"/>
                <a:t>CH0</a:t>
              </a:r>
              <a:endParaRPr kumimoji="1" lang="ja-JP" altLang="en-US" sz="700" b="1"/>
            </a:p>
          </p:txBody>
        </p:sp>
        <p:sp>
          <p:nvSpPr>
            <p:cNvPr id="130" name="テキスト ボックス 129">
              <a:extLst>
                <a:ext uri="{FF2B5EF4-FFF2-40B4-BE49-F238E27FC236}">
                  <a16:creationId xmlns:a16="http://schemas.microsoft.com/office/drawing/2014/main" id="{83951107-9F4E-A8A3-F7C9-635C2C7F3EE6}"/>
                </a:ext>
              </a:extLst>
            </p:cNvPr>
            <p:cNvSpPr txBox="1"/>
            <p:nvPr/>
          </p:nvSpPr>
          <p:spPr>
            <a:xfrm>
              <a:off x="6168544" y="3381766"/>
              <a:ext cx="38024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700" b="1" dirty="0"/>
                <a:t>CH2</a:t>
              </a:r>
              <a:endParaRPr kumimoji="1" lang="ja-JP" altLang="en-US" sz="700" b="1"/>
            </a:p>
          </p:txBody>
        </p:sp>
        <p:sp>
          <p:nvSpPr>
            <p:cNvPr id="131" name="テキスト ボックス 130">
              <a:extLst>
                <a:ext uri="{FF2B5EF4-FFF2-40B4-BE49-F238E27FC236}">
                  <a16:creationId xmlns:a16="http://schemas.microsoft.com/office/drawing/2014/main" id="{FFD23F76-5AEC-B507-2A3C-E6477A8FE172}"/>
                </a:ext>
              </a:extLst>
            </p:cNvPr>
            <p:cNvSpPr txBox="1"/>
            <p:nvPr/>
          </p:nvSpPr>
          <p:spPr>
            <a:xfrm>
              <a:off x="6576723" y="3381766"/>
              <a:ext cx="38024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700" b="1" dirty="0"/>
                <a:t>CH4</a:t>
              </a:r>
              <a:endParaRPr kumimoji="1" lang="ja-JP" altLang="en-US" sz="700" b="1"/>
            </a:p>
          </p:txBody>
        </p:sp>
        <p:sp>
          <p:nvSpPr>
            <p:cNvPr id="132" name="テキスト ボックス 131">
              <a:extLst>
                <a:ext uri="{FF2B5EF4-FFF2-40B4-BE49-F238E27FC236}">
                  <a16:creationId xmlns:a16="http://schemas.microsoft.com/office/drawing/2014/main" id="{9A302026-2B82-800A-75E4-13DD51982EAC}"/>
                </a:ext>
              </a:extLst>
            </p:cNvPr>
            <p:cNvSpPr txBox="1"/>
            <p:nvPr/>
          </p:nvSpPr>
          <p:spPr>
            <a:xfrm>
              <a:off x="6969981" y="3381766"/>
              <a:ext cx="38024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700" b="1" dirty="0"/>
                <a:t>CH6</a:t>
              </a:r>
              <a:endParaRPr kumimoji="1" lang="ja-JP" altLang="en-US" sz="700" b="1"/>
            </a:p>
          </p:txBody>
        </p:sp>
        <p:sp>
          <p:nvSpPr>
            <p:cNvPr id="143" name="テキスト ボックス 142">
              <a:extLst>
                <a:ext uri="{FF2B5EF4-FFF2-40B4-BE49-F238E27FC236}">
                  <a16:creationId xmlns:a16="http://schemas.microsoft.com/office/drawing/2014/main" id="{CDBB10F9-1401-D01B-B25C-D2EF59EE3A7E}"/>
                </a:ext>
              </a:extLst>
            </p:cNvPr>
            <p:cNvSpPr txBox="1"/>
            <p:nvPr/>
          </p:nvSpPr>
          <p:spPr>
            <a:xfrm>
              <a:off x="8558755" y="3381537"/>
              <a:ext cx="48907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b="1" dirty="0"/>
                <a:t>CH10</a:t>
              </a:r>
              <a:endParaRPr kumimoji="1" lang="ja-JP" altLang="en-US" sz="700" b="1"/>
            </a:p>
          </p:txBody>
        </p:sp>
        <p:sp>
          <p:nvSpPr>
            <p:cNvPr id="144" name="テキスト ボックス 143">
              <a:extLst>
                <a:ext uri="{FF2B5EF4-FFF2-40B4-BE49-F238E27FC236}">
                  <a16:creationId xmlns:a16="http://schemas.microsoft.com/office/drawing/2014/main" id="{3E3F48B1-5569-CA14-56AA-B75DB0664B12}"/>
                </a:ext>
              </a:extLst>
            </p:cNvPr>
            <p:cNvSpPr txBox="1"/>
            <p:nvPr/>
          </p:nvSpPr>
          <p:spPr>
            <a:xfrm>
              <a:off x="9016523" y="3381537"/>
              <a:ext cx="38024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700" b="1" dirty="0"/>
                <a:t>CH8</a:t>
              </a:r>
              <a:endParaRPr kumimoji="1" lang="ja-JP" altLang="en-US" sz="700" b="1"/>
            </a:p>
          </p:txBody>
        </p:sp>
        <p:sp>
          <p:nvSpPr>
            <p:cNvPr id="145" name="テキスト ボックス 144">
              <a:extLst>
                <a:ext uri="{FF2B5EF4-FFF2-40B4-BE49-F238E27FC236}">
                  <a16:creationId xmlns:a16="http://schemas.microsoft.com/office/drawing/2014/main" id="{162FAE05-A3AB-723F-D82B-E585C1B3740F}"/>
                </a:ext>
              </a:extLst>
            </p:cNvPr>
            <p:cNvSpPr txBox="1"/>
            <p:nvPr/>
          </p:nvSpPr>
          <p:spPr>
            <a:xfrm>
              <a:off x="8143957" y="3381537"/>
              <a:ext cx="48907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b="1" dirty="0"/>
                <a:t>CH12</a:t>
              </a:r>
              <a:endParaRPr kumimoji="1" lang="ja-JP" altLang="en-US" sz="700" b="1"/>
            </a:p>
          </p:txBody>
        </p:sp>
        <p:sp>
          <p:nvSpPr>
            <p:cNvPr id="146" name="テキスト ボックス 145">
              <a:extLst>
                <a:ext uri="{FF2B5EF4-FFF2-40B4-BE49-F238E27FC236}">
                  <a16:creationId xmlns:a16="http://schemas.microsoft.com/office/drawing/2014/main" id="{A457AC37-F247-1964-2278-21BE1D581F4C}"/>
                </a:ext>
              </a:extLst>
            </p:cNvPr>
            <p:cNvSpPr txBox="1"/>
            <p:nvPr/>
          </p:nvSpPr>
          <p:spPr>
            <a:xfrm>
              <a:off x="7749492" y="3381537"/>
              <a:ext cx="48907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b="1" dirty="0"/>
                <a:t>CH14</a:t>
              </a:r>
              <a:endParaRPr kumimoji="1" lang="ja-JP" altLang="en-US" sz="700" b="1"/>
            </a:p>
          </p:txBody>
        </p:sp>
        <p:sp>
          <p:nvSpPr>
            <p:cNvPr id="137" name="テキスト ボックス 136">
              <a:extLst>
                <a:ext uri="{FF2B5EF4-FFF2-40B4-BE49-F238E27FC236}">
                  <a16:creationId xmlns:a16="http://schemas.microsoft.com/office/drawing/2014/main" id="{6BC6A46C-C688-5825-7028-A83B3210EA60}"/>
                </a:ext>
              </a:extLst>
            </p:cNvPr>
            <p:cNvSpPr txBox="1"/>
            <p:nvPr/>
          </p:nvSpPr>
          <p:spPr>
            <a:xfrm>
              <a:off x="5936961" y="3113171"/>
              <a:ext cx="38024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700" b="1" dirty="0"/>
                <a:t>CH1</a:t>
              </a:r>
              <a:endParaRPr kumimoji="1" lang="ja-JP" altLang="en-US" sz="700" b="1"/>
            </a:p>
          </p:txBody>
        </p:sp>
        <p:sp>
          <p:nvSpPr>
            <p:cNvPr id="138" name="テキスト ボックス 137">
              <a:extLst>
                <a:ext uri="{FF2B5EF4-FFF2-40B4-BE49-F238E27FC236}">
                  <a16:creationId xmlns:a16="http://schemas.microsoft.com/office/drawing/2014/main" id="{E86CF5EF-7B58-DA1D-031A-5917E97C227A}"/>
                </a:ext>
              </a:extLst>
            </p:cNvPr>
            <p:cNvSpPr txBox="1"/>
            <p:nvPr/>
          </p:nvSpPr>
          <p:spPr>
            <a:xfrm>
              <a:off x="6345141" y="3113171"/>
              <a:ext cx="38024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700" b="1" dirty="0"/>
                <a:t>CH3</a:t>
              </a:r>
              <a:endParaRPr kumimoji="1" lang="ja-JP" altLang="en-US" sz="700" b="1"/>
            </a:p>
          </p:txBody>
        </p:sp>
        <p:sp>
          <p:nvSpPr>
            <p:cNvPr id="139" name="テキスト ボックス 138">
              <a:extLst>
                <a:ext uri="{FF2B5EF4-FFF2-40B4-BE49-F238E27FC236}">
                  <a16:creationId xmlns:a16="http://schemas.microsoft.com/office/drawing/2014/main" id="{04D5912B-5215-15A0-8E60-7D9C5C4203D0}"/>
                </a:ext>
              </a:extLst>
            </p:cNvPr>
            <p:cNvSpPr txBox="1"/>
            <p:nvPr/>
          </p:nvSpPr>
          <p:spPr>
            <a:xfrm>
              <a:off x="6753320" y="3113171"/>
              <a:ext cx="38024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700" b="1" dirty="0"/>
                <a:t>CH5</a:t>
              </a:r>
              <a:endParaRPr kumimoji="1" lang="ja-JP" altLang="en-US" sz="700" b="1"/>
            </a:p>
          </p:txBody>
        </p:sp>
        <p:sp>
          <p:nvSpPr>
            <p:cNvPr id="140" name="テキスト ボックス 139">
              <a:extLst>
                <a:ext uri="{FF2B5EF4-FFF2-40B4-BE49-F238E27FC236}">
                  <a16:creationId xmlns:a16="http://schemas.microsoft.com/office/drawing/2014/main" id="{3ADFFA2C-8B0F-B042-FA50-2A110BDD4744}"/>
                </a:ext>
              </a:extLst>
            </p:cNvPr>
            <p:cNvSpPr txBox="1"/>
            <p:nvPr/>
          </p:nvSpPr>
          <p:spPr>
            <a:xfrm>
              <a:off x="7146577" y="3113171"/>
              <a:ext cx="38024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700" b="1" dirty="0"/>
                <a:t>CH7</a:t>
              </a:r>
              <a:endParaRPr kumimoji="1" lang="ja-JP" altLang="en-US" sz="700" b="1"/>
            </a:p>
          </p:txBody>
        </p:sp>
        <p:sp>
          <p:nvSpPr>
            <p:cNvPr id="147" name="テキスト ボックス 146">
              <a:extLst>
                <a:ext uri="{FF2B5EF4-FFF2-40B4-BE49-F238E27FC236}">
                  <a16:creationId xmlns:a16="http://schemas.microsoft.com/office/drawing/2014/main" id="{E3C5D551-0D89-283E-A9F7-83DAE7B70C88}"/>
                </a:ext>
              </a:extLst>
            </p:cNvPr>
            <p:cNvSpPr txBox="1"/>
            <p:nvPr/>
          </p:nvSpPr>
          <p:spPr>
            <a:xfrm>
              <a:off x="8369152" y="3119927"/>
              <a:ext cx="48907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b="1" dirty="0"/>
                <a:t>CH11</a:t>
              </a:r>
              <a:endParaRPr kumimoji="1" lang="ja-JP" altLang="en-US" sz="700" b="1"/>
            </a:p>
          </p:txBody>
        </p:sp>
        <p:sp>
          <p:nvSpPr>
            <p:cNvPr id="148" name="テキスト ボックス 147">
              <a:extLst>
                <a:ext uri="{FF2B5EF4-FFF2-40B4-BE49-F238E27FC236}">
                  <a16:creationId xmlns:a16="http://schemas.microsoft.com/office/drawing/2014/main" id="{9E39BCF4-32B6-404C-6F3D-503EA92443A5}"/>
                </a:ext>
              </a:extLst>
            </p:cNvPr>
            <p:cNvSpPr txBox="1"/>
            <p:nvPr/>
          </p:nvSpPr>
          <p:spPr>
            <a:xfrm>
              <a:off x="8826920" y="3119927"/>
              <a:ext cx="38024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700" b="1" dirty="0"/>
                <a:t>CH9</a:t>
              </a:r>
              <a:endParaRPr kumimoji="1" lang="ja-JP" altLang="en-US" sz="700" b="1"/>
            </a:p>
          </p:txBody>
        </p:sp>
        <p:sp>
          <p:nvSpPr>
            <p:cNvPr id="149" name="テキスト ボックス 148">
              <a:extLst>
                <a:ext uri="{FF2B5EF4-FFF2-40B4-BE49-F238E27FC236}">
                  <a16:creationId xmlns:a16="http://schemas.microsoft.com/office/drawing/2014/main" id="{1A7B5AB7-E5E8-FA27-561C-CC975BADE7F5}"/>
                </a:ext>
              </a:extLst>
            </p:cNvPr>
            <p:cNvSpPr txBox="1"/>
            <p:nvPr/>
          </p:nvSpPr>
          <p:spPr>
            <a:xfrm>
              <a:off x="7954354" y="3119927"/>
              <a:ext cx="48907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b="1" dirty="0"/>
                <a:t>CH13</a:t>
              </a:r>
              <a:endParaRPr kumimoji="1" lang="ja-JP" altLang="en-US" sz="700" b="1"/>
            </a:p>
          </p:txBody>
        </p:sp>
        <p:sp>
          <p:nvSpPr>
            <p:cNvPr id="150" name="テキスト ボックス 149">
              <a:extLst>
                <a:ext uri="{FF2B5EF4-FFF2-40B4-BE49-F238E27FC236}">
                  <a16:creationId xmlns:a16="http://schemas.microsoft.com/office/drawing/2014/main" id="{734A230C-9DA9-BE2B-9DF0-842BFC31E534}"/>
                </a:ext>
              </a:extLst>
            </p:cNvPr>
            <p:cNvSpPr txBox="1"/>
            <p:nvPr/>
          </p:nvSpPr>
          <p:spPr>
            <a:xfrm>
              <a:off x="7559889" y="3119927"/>
              <a:ext cx="48907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b="1" dirty="0"/>
                <a:t>CH15</a:t>
              </a:r>
              <a:endParaRPr kumimoji="1" lang="ja-JP" altLang="en-US" sz="700" b="1"/>
            </a:p>
          </p:txBody>
        </p:sp>
      </p:grpSp>
      <p:sp>
        <p:nvSpPr>
          <p:cNvPr id="155" name="テキスト ボックス 154">
            <a:extLst>
              <a:ext uri="{FF2B5EF4-FFF2-40B4-BE49-F238E27FC236}">
                <a16:creationId xmlns:a16="http://schemas.microsoft.com/office/drawing/2014/main" id="{BBFB3831-4A52-B828-A859-9A3724D0CC46}"/>
              </a:ext>
            </a:extLst>
          </p:cNvPr>
          <p:cNvSpPr txBox="1"/>
          <p:nvPr/>
        </p:nvSpPr>
        <p:spPr>
          <a:xfrm>
            <a:off x="9694607" y="2181317"/>
            <a:ext cx="1838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2xDT5742</a:t>
            </a:r>
          </a:p>
          <a:p>
            <a:r>
              <a:rPr lang="en-US" altLang="ja-JP" dirty="0"/>
              <a:t>16+14 = 30ch</a:t>
            </a:r>
          </a:p>
        </p:txBody>
      </p:sp>
    </p:spTree>
    <p:extLst>
      <p:ext uri="{BB962C8B-B14F-4D97-AF65-F5344CB8AC3E}">
        <p14:creationId xmlns:p14="http://schemas.microsoft.com/office/powerpoint/2010/main" val="1692807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正方形/長方形 143">
            <a:extLst>
              <a:ext uri="{FF2B5EF4-FFF2-40B4-BE49-F238E27FC236}">
                <a16:creationId xmlns:a16="http://schemas.microsoft.com/office/drawing/2014/main" id="{CDB73F7A-510B-2BC9-A3A1-8BCCCAC32BBD}"/>
              </a:ext>
            </a:extLst>
          </p:cNvPr>
          <p:cNvSpPr/>
          <p:nvPr/>
        </p:nvSpPr>
        <p:spPr>
          <a:xfrm>
            <a:off x="9321566" y="2711983"/>
            <a:ext cx="1512000" cy="792000"/>
          </a:xfrm>
          <a:prstGeom prst="rect">
            <a:avLst/>
          </a:prstGeom>
          <a:solidFill>
            <a:srgbClr val="3837D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1808312B-A0D7-7B0B-009D-215041705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Setup for Resolution Measurement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09AA99F-F3DA-086D-8393-C41A9A1DD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lang="ja-JP" altLang="en-US" smtClean="0"/>
              <a:pPr/>
              <a:t>6</a:t>
            </a:fld>
            <a:endParaRPr lang="ja-JP" altLang="en-US"/>
          </a:p>
        </p:txBody>
      </p:sp>
      <p:cxnSp>
        <p:nvCxnSpPr>
          <p:cNvPr id="111" name="直線矢印コネクタ 110">
            <a:extLst>
              <a:ext uri="{FF2B5EF4-FFF2-40B4-BE49-F238E27FC236}">
                <a16:creationId xmlns:a16="http://schemas.microsoft.com/office/drawing/2014/main" id="{4A5815C5-9175-75F0-7133-A276ABB7AA41}"/>
              </a:ext>
            </a:extLst>
          </p:cNvPr>
          <p:cNvCxnSpPr>
            <a:cxnSpLocks/>
            <a:stCxn id="109" idx="2"/>
          </p:cNvCxnSpPr>
          <p:nvPr/>
        </p:nvCxnSpPr>
        <p:spPr>
          <a:xfrm>
            <a:off x="3251410" y="2735675"/>
            <a:ext cx="822467" cy="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7766AAA9-0874-7FBD-F327-BF96A2E516E0}"/>
              </a:ext>
            </a:extLst>
          </p:cNvPr>
          <p:cNvSpPr/>
          <p:nvPr/>
        </p:nvSpPr>
        <p:spPr>
          <a:xfrm>
            <a:off x="3608390" y="2485465"/>
            <a:ext cx="1345496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DIGITIZER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427DCD46-DD13-539E-33A4-5AD1B773B397}"/>
              </a:ext>
            </a:extLst>
          </p:cNvPr>
          <p:cNvGrpSpPr/>
          <p:nvPr/>
        </p:nvGrpSpPr>
        <p:grpSpPr>
          <a:xfrm>
            <a:off x="2822402" y="3529806"/>
            <a:ext cx="643467" cy="1786470"/>
            <a:chOff x="4560711" y="2616200"/>
            <a:chExt cx="643467" cy="812800"/>
          </a:xfrm>
        </p:grpSpPr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5035CEC5-90DB-F934-2D9F-43E6636C3F1A}"/>
                </a:ext>
              </a:extLst>
            </p:cNvPr>
            <p:cNvSpPr/>
            <p:nvPr/>
          </p:nvSpPr>
          <p:spPr>
            <a:xfrm>
              <a:off x="4560711" y="2616200"/>
              <a:ext cx="135467" cy="81280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3183382F-4BBF-3E82-8ABB-FEE0BC7830BB}"/>
                </a:ext>
              </a:extLst>
            </p:cNvPr>
            <p:cNvSpPr/>
            <p:nvPr/>
          </p:nvSpPr>
          <p:spPr>
            <a:xfrm>
              <a:off x="4814711" y="2616200"/>
              <a:ext cx="135467" cy="81280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2518ABCA-ECBB-93E2-E3A0-88667E666369}"/>
                </a:ext>
              </a:extLst>
            </p:cNvPr>
            <p:cNvSpPr/>
            <p:nvPr/>
          </p:nvSpPr>
          <p:spPr>
            <a:xfrm>
              <a:off x="5068711" y="2616200"/>
              <a:ext cx="135467" cy="81280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4B941575-D5C9-C4D9-3567-28635CDD8B87}"/>
              </a:ext>
            </a:extLst>
          </p:cNvPr>
          <p:cNvGrpSpPr/>
          <p:nvPr/>
        </p:nvGrpSpPr>
        <p:grpSpPr>
          <a:xfrm>
            <a:off x="5334180" y="3529806"/>
            <a:ext cx="643467" cy="1786470"/>
            <a:chOff x="4560711" y="2616200"/>
            <a:chExt cx="643467" cy="812800"/>
          </a:xfrm>
        </p:grpSpPr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F4D3FA2C-C37C-F5D3-9437-4B20579A710F}"/>
                </a:ext>
              </a:extLst>
            </p:cNvPr>
            <p:cNvSpPr/>
            <p:nvPr/>
          </p:nvSpPr>
          <p:spPr>
            <a:xfrm>
              <a:off x="4560711" y="2616200"/>
              <a:ext cx="135467" cy="81280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3D529E54-42A6-F47B-0504-85B8AB89F37D}"/>
                </a:ext>
              </a:extLst>
            </p:cNvPr>
            <p:cNvSpPr/>
            <p:nvPr/>
          </p:nvSpPr>
          <p:spPr>
            <a:xfrm>
              <a:off x="4814711" y="2616200"/>
              <a:ext cx="135467" cy="81280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79B90A07-CE40-5F99-C318-3E0AE4BD508D}"/>
                </a:ext>
              </a:extLst>
            </p:cNvPr>
            <p:cNvSpPr/>
            <p:nvPr/>
          </p:nvSpPr>
          <p:spPr>
            <a:xfrm>
              <a:off x="5068711" y="2616200"/>
              <a:ext cx="135467" cy="81280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DF00EA2E-BCC0-05C2-ABAE-95035EC96E28}"/>
              </a:ext>
            </a:extLst>
          </p:cNvPr>
          <p:cNvSpPr/>
          <p:nvPr/>
        </p:nvSpPr>
        <p:spPr>
          <a:xfrm>
            <a:off x="4296262" y="3982775"/>
            <a:ext cx="135467" cy="88053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11B712C9-B936-E889-DFA3-CA745CA2BDDF}"/>
              </a:ext>
            </a:extLst>
          </p:cNvPr>
          <p:cNvSpPr/>
          <p:nvPr/>
        </p:nvSpPr>
        <p:spPr>
          <a:xfrm>
            <a:off x="4525548" y="3982774"/>
            <a:ext cx="135467" cy="88053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5B79C4D2-1971-EFDD-FA2E-C429468A2E2C}"/>
              </a:ext>
            </a:extLst>
          </p:cNvPr>
          <p:cNvSpPr/>
          <p:nvPr/>
        </p:nvSpPr>
        <p:spPr>
          <a:xfrm>
            <a:off x="4763262" y="3984186"/>
            <a:ext cx="153812" cy="87912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7B97688D-A12F-B8A1-7D27-17DF36512BE3}"/>
              </a:ext>
            </a:extLst>
          </p:cNvPr>
          <p:cNvSpPr/>
          <p:nvPr/>
        </p:nvSpPr>
        <p:spPr>
          <a:xfrm>
            <a:off x="3841786" y="3984186"/>
            <a:ext cx="153812" cy="87912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79DDA8AF-01ED-78FA-E566-95F9891A661C}"/>
              </a:ext>
            </a:extLst>
          </p:cNvPr>
          <p:cNvSpPr txBox="1"/>
          <p:nvPr/>
        </p:nvSpPr>
        <p:spPr>
          <a:xfrm>
            <a:off x="2427291" y="5278744"/>
            <a:ext cx="1433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Telescops1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CA5DF020-D001-5E37-84C1-555EBDFB1843}"/>
              </a:ext>
            </a:extLst>
          </p:cNvPr>
          <p:cNvSpPr txBox="1"/>
          <p:nvPr/>
        </p:nvSpPr>
        <p:spPr>
          <a:xfrm>
            <a:off x="4953886" y="5253181"/>
            <a:ext cx="1433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Telescope2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56082608-0967-6597-789E-818E584AB03E}"/>
              </a:ext>
            </a:extLst>
          </p:cNvPr>
          <p:cNvSpPr/>
          <p:nvPr/>
        </p:nvSpPr>
        <p:spPr>
          <a:xfrm>
            <a:off x="1570066" y="5914590"/>
            <a:ext cx="1027287" cy="75635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TLU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00D2B97C-6595-76AB-134E-95B69028A5C0}"/>
              </a:ext>
            </a:extLst>
          </p:cNvPr>
          <p:cNvSpPr/>
          <p:nvPr/>
        </p:nvSpPr>
        <p:spPr>
          <a:xfrm>
            <a:off x="3707522" y="2548000"/>
            <a:ext cx="1345496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DIGITIZER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47" name="直線矢印コネクタ 46">
            <a:extLst>
              <a:ext uri="{FF2B5EF4-FFF2-40B4-BE49-F238E27FC236}">
                <a16:creationId xmlns:a16="http://schemas.microsoft.com/office/drawing/2014/main" id="{A59D2AB4-6334-88E0-9B86-389F7E0A6EDC}"/>
              </a:ext>
            </a:extLst>
          </p:cNvPr>
          <p:cNvCxnSpPr/>
          <p:nvPr/>
        </p:nvCxnSpPr>
        <p:spPr>
          <a:xfrm flipV="1">
            <a:off x="4363995" y="2917332"/>
            <a:ext cx="0" cy="10654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直線矢印コネクタ 47">
            <a:extLst>
              <a:ext uri="{FF2B5EF4-FFF2-40B4-BE49-F238E27FC236}">
                <a16:creationId xmlns:a16="http://schemas.microsoft.com/office/drawing/2014/main" id="{0A76B2C4-56A5-092C-F92C-8490FC442519}"/>
              </a:ext>
            </a:extLst>
          </p:cNvPr>
          <p:cNvCxnSpPr>
            <a:cxnSpLocks/>
            <a:stCxn id="14" idx="0"/>
          </p:cNvCxnSpPr>
          <p:nvPr/>
        </p:nvCxnSpPr>
        <p:spPr>
          <a:xfrm flipH="1" flipV="1">
            <a:off x="4583403" y="2917332"/>
            <a:ext cx="0" cy="10654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直線矢印コネクタ 51">
            <a:extLst>
              <a:ext uri="{FF2B5EF4-FFF2-40B4-BE49-F238E27FC236}">
                <a16:creationId xmlns:a16="http://schemas.microsoft.com/office/drawing/2014/main" id="{4A72B124-8B23-6F4B-962F-EECF59C33B66}"/>
              </a:ext>
            </a:extLst>
          </p:cNvPr>
          <p:cNvCxnSpPr>
            <a:cxnSpLocks/>
          </p:cNvCxnSpPr>
          <p:nvPr/>
        </p:nvCxnSpPr>
        <p:spPr>
          <a:xfrm>
            <a:off x="3910454" y="4863307"/>
            <a:ext cx="0" cy="6900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直線矢印コネクタ 55">
            <a:extLst>
              <a:ext uri="{FF2B5EF4-FFF2-40B4-BE49-F238E27FC236}">
                <a16:creationId xmlns:a16="http://schemas.microsoft.com/office/drawing/2014/main" id="{C1628368-399F-4811-736A-07AB28E32A63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4840168" y="4863307"/>
            <a:ext cx="0" cy="6900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FCE47102-E5E3-D61A-B89B-685B431ADA3E}"/>
              </a:ext>
            </a:extLst>
          </p:cNvPr>
          <p:cNvSpPr/>
          <p:nvPr/>
        </p:nvSpPr>
        <p:spPr>
          <a:xfrm>
            <a:off x="3578583" y="5559417"/>
            <a:ext cx="1762121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COINCIDENCE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61" name="直線矢印コネクタ 60">
            <a:extLst>
              <a:ext uri="{FF2B5EF4-FFF2-40B4-BE49-F238E27FC236}">
                <a16:creationId xmlns:a16="http://schemas.microsoft.com/office/drawing/2014/main" id="{1FD0503D-88E9-7A08-1B9E-865A6B5F6F03}"/>
              </a:ext>
            </a:extLst>
          </p:cNvPr>
          <p:cNvCxnSpPr>
            <a:cxnSpLocks/>
          </p:cNvCxnSpPr>
          <p:nvPr/>
        </p:nvCxnSpPr>
        <p:spPr>
          <a:xfrm>
            <a:off x="3962928" y="5928749"/>
            <a:ext cx="0" cy="38095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直線矢印コネクタ 63">
            <a:extLst>
              <a:ext uri="{FF2B5EF4-FFF2-40B4-BE49-F238E27FC236}">
                <a16:creationId xmlns:a16="http://schemas.microsoft.com/office/drawing/2014/main" id="{AD92A5F3-02F0-27B2-5055-7192C6092221}"/>
              </a:ext>
            </a:extLst>
          </p:cNvPr>
          <p:cNvCxnSpPr>
            <a:cxnSpLocks/>
          </p:cNvCxnSpPr>
          <p:nvPr/>
        </p:nvCxnSpPr>
        <p:spPr>
          <a:xfrm flipH="1">
            <a:off x="2597353" y="6301006"/>
            <a:ext cx="136557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50EC2DA4-7AF2-09EB-6FAC-B722081BD1F1}"/>
              </a:ext>
            </a:extLst>
          </p:cNvPr>
          <p:cNvSpPr txBox="1"/>
          <p:nvPr/>
        </p:nvSpPr>
        <p:spPr>
          <a:xfrm>
            <a:off x="2588306" y="5969426"/>
            <a:ext cx="1433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TRIGGER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cxnSp>
        <p:nvCxnSpPr>
          <p:cNvPr id="69" name="直線矢印コネクタ 68">
            <a:extLst>
              <a:ext uri="{FF2B5EF4-FFF2-40B4-BE49-F238E27FC236}">
                <a16:creationId xmlns:a16="http://schemas.microsoft.com/office/drawing/2014/main" id="{2C90370A-6F9D-2FA2-DF97-463384FD6CDC}"/>
              </a:ext>
            </a:extLst>
          </p:cNvPr>
          <p:cNvCxnSpPr>
            <a:cxnSpLocks/>
          </p:cNvCxnSpPr>
          <p:nvPr/>
        </p:nvCxnSpPr>
        <p:spPr>
          <a:xfrm>
            <a:off x="4843109" y="5934558"/>
            <a:ext cx="0" cy="38095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直線矢印コネクタ 69">
            <a:extLst>
              <a:ext uri="{FF2B5EF4-FFF2-40B4-BE49-F238E27FC236}">
                <a16:creationId xmlns:a16="http://schemas.microsoft.com/office/drawing/2014/main" id="{FAF888A7-B06C-5E38-95CF-113EA8F1E6AF}"/>
              </a:ext>
            </a:extLst>
          </p:cNvPr>
          <p:cNvCxnSpPr>
            <a:cxnSpLocks/>
          </p:cNvCxnSpPr>
          <p:nvPr/>
        </p:nvCxnSpPr>
        <p:spPr>
          <a:xfrm>
            <a:off x="4843109" y="6304057"/>
            <a:ext cx="2122316" cy="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直線矢印コネクタ 72">
            <a:extLst>
              <a:ext uri="{FF2B5EF4-FFF2-40B4-BE49-F238E27FC236}">
                <a16:creationId xmlns:a16="http://schemas.microsoft.com/office/drawing/2014/main" id="{4036BDEF-AE38-AC55-78AF-3465519BEE68}"/>
              </a:ext>
            </a:extLst>
          </p:cNvPr>
          <p:cNvCxnSpPr>
            <a:cxnSpLocks/>
          </p:cNvCxnSpPr>
          <p:nvPr/>
        </p:nvCxnSpPr>
        <p:spPr>
          <a:xfrm flipV="1">
            <a:off x="6965425" y="2712966"/>
            <a:ext cx="0" cy="3587632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直線矢印コネクタ 75">
            <a:extLst>
              <a:ext uri="{FF2B5EF4-FFF2-40B4-BE49-F238E27FC236}">
                <a16:creationId xmlns:a16="http://schemas.microsoft.com/office/drawing/2014/main" id="{4E5FC7E4-96BB-7201-B747-7D59A5B6F70E}"/>
              </a:ext>
            </a:extLst>
          </p:cNvPr>
          <p:cNvCxnSpPr>
            <a:cxnSpLocks/>
            <a:endCxn id="45" idx="3"/>
          </p:cNvCxnSpPr>
          <p:nvPr/>
        </p:nvCxnSpPr>
        <p:spPr>
          <a:xfrm flipH="1" flipV="1">
            <a:off x="5053018" y="2732666"/>
            <a:ext cx="478719" cy="29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2F555462-8E9C-5CC4-D59D-012EF874D317}"/>
              </a:ext>
            </a:extLst>
          </p:cNvPr>
          <p:cNvSpPr txBox="1"/>
          <p:nvPr/>
        </p:nvSpPr>
        <p:spPr>
          <a:xfrm>
            <a:off x="5321829" y="5951656"/>
            <a:ext cx="1433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TRIGGER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sp>
        <p:nvSpPr>
          <p:cNvPr id="82" name="正方形/長方形 81">
            <a:extLst>
              <a:ext uri="{FF2B5EF4-FFF2-40B4-BE49-F238E27FC236}">
                <a16:creationId xmlns:a16="http://schemas.microsoft.com/office/drawing/2014/main" id="{BA62AE87-EC19-81C7-F200-527BEF72271E}"/>
              </a:ext>
            </a:extLst>
          </p:cNvPr>
          <p:cNvSpPr/>
          <p:nvPr/>
        </p:nvSpPr>
        <p:spPr>
          <a:xfrm>
            <a:off x="3823939" y="1559703"/>
            <a:ext cx="1157818" cy="75635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EUDRBs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83" name="直線矢印コネクタ 82">
            <a:extLst>
              <a:ext uri="{FF2B5EF4-FFF2-40B4-BE49-F238E27FC236}">
                <a16:creationId xmlns:a16="http://schemas.microsoft.com/office/drawing/2014/main" id="{4FF3E955-451B-464D-60B6-A7CF851AE5BE}"/>
              </a:ext>
            </a:extLst>
          </p:cNvPr>
          <p:cNvCxnSpPr>
            <a:cxnSpLocks/>
            <a:stCxn id="43" idx="0"/>
          </p:cNvCxnSpPr>
          <p:nvPr/>
        </p:nvCxnSpPr>
        <p:spPr>
          <a:xfrm flipH="1" flipV="1">
            <a:off x="2083709" y="1791124"/>
            <a:ext cx="1" cy="4123466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直線矢印コネクタ 85">
            <a:extLst>
              <a:ext uri="{FF2B5EF4-FFF2-40B4-BE49-F238E27FC236}">
                <a16:creationId xmlns:a16="http://schemas.microsoft.com/office/drawing/2014/main" id="{3F1D224B-E8C0-0CD8-01B2-DF908CBD7BF7}"/>
              </a:ext>
            </a:extLst>
          </p:cNvPr>
          <p:cNvCxnSpPr>
            <a:cxnSpLocks/>
          </p:cNvCxnSpPr>
          <p:nvPr/>
        </p:nvCxnSpPr>
        <p:spPr>
          <a:xfrm>
            <a:off x="2083709" y="1781086"/>
            <a:ext cx="168378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直線矢印コネクタ 90">
            <a:extLst>
              <a:ext uri="{FF2B5EF4-FFF2-40B4-BE49-F238E27FC236}">
                <a16:creationId xmlns:a16="http://schemas.microsoft.com/office/drawing/2014/main" id="{39D02DC8-6B30-113C-B092-2BA500D09433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3144136" y="2117283"/>
            <a:ext cx="0" cy="141252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直線矢印コネクタ 93">
            <a:extLst>
              <a:ext uri="{FF2B5EF4-FFF2-40B4-BE49-F238E27FC236}">
                <a16:creationId xmlns:a16="http://schemas.microsoft.com/office/drawing/2014/main" id="{7F118F96-8F73-C9AD-F585-BF15B883BD28}"/>
              </a:ext>
            </a:extLst>
          </p:cNvPr>
          <p:cNvCxnSpPr>
            <a:cxnSpLocks/>
          </p:cNvCxnSpPr>
          <p:nvPr/>
        </p:nvCxnSpPr>
        <p:spPr>
          <a:xfrm flipV="1">
            <a:off x="3140091" y="2116401"/>
            <a:ext cx="612952" cy="747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直線矢印コネクタ 101">
            <a:extLst>
              <a:ext uri="{FF2B5EF4-FFF2-40B4-BE49-F238E27FC236}">
                <a16:creationId xmlns:a16="http://schemas.microsoft.com/office/drawing/2014/main" id="{DE3F4118-1617-425D-A891-127465CC09D7}"/>
              </a:ext>
            </a:extLst>
          </p:cNvPr>
          <p:cNvCxnSpPr>
            <a:cxnSpLocks/>
          </p:cNvCxnSpPr>
          <p:nvPr/>
        </p:nvCxnSpPr>
        <p:spPr>
          <a:xfrm flipH="1" flipV="1">
            <a:off x="5633508" y="2114246"/>
            <a:ext cx="0" cy="141252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直線矢印コネクタ 102">
            <a:extLst>
              <a:ext uri="{FF2B5EF4-FFF2-40B4-BE49-F238E27FC236}">
                <a16:creationId xmlns:a16="http://schemas.microsoft.com/office/drawing/2014/main" id="{20ED6765-68BD-FA78-8136-411FDF4955A2}"/>
              </a:ext>
            </a:extLst>
          </p:cNvPr>
          <p:cNvCxnSpPr>
            <a:cxnSpLocks/>
          </p:cNvCxnSpPr>
          <p:nvPr/>
        </p:nvCxnSpPr>
        <p:spPr>
          <a:xfrm flipH="1" flipV="1">
            <a:off x="5010150" y="2114246"/>
            <a:ext cx="612952" cy="747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直線矢印コネクタ 103">
            <a:extLst>
              <a:ext uri="{FF2B5EF4-FFF2-40B4-BE49-F238E27FC236}">
                <a16:creationId xmlns:a16="http://schemas.microsoft.com/office/drawing/2014/main" id="{5C168304-B029-B563-062B-AAB3790E3018}"/>
              </a:ext>
            </a:extLst>
          </p:cNvPr>
          <p:cNvCxnSpPr>
            <a:cxnSpLocks/>
          </p:cNvCxnSpPr>
          <p:nvPr/>
        </p:nvCxnSpPr>
        <p:spPr>
          <a:xfrm>
            <a:off x="5014739" y="1824823"/>
            <a:ext cx="160728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正方形/長方形 104">
            <a:extLst>
              <a:ext uri="{FF2B5EF4-FFF2-40B4-BE49-F238E27FC236}">
                <a16:creationId xmlns:a16="http://schemas.microsoft.com/office/drawing/2014/main" id="{DE31BC4C-3FA9-79F1-535E-1201A1CAA3A4}"/>
              </a:ext>
            </a:extLst>
          </p:cNvPr>
          <p:cNvSpPr/>
          <p:nvPr/>
        </p:nvSpPr>
        <p:spPr>
          <a:xfrm>
            <a:off x="6714086" y="1491098"/>
            <a:ext cx="1428753" cy="75635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Telescope DAQ PC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106" name="直線矢印コネクタ 105">
            <a:extLst>
              <a:ext uri="{FF2B5EF4-FFF2-40B4-BE49-F238E27FC236}">
                <a16:creationId xmlns:a16="http://schemas.microsoft.com/office/drawing/2014/main" id="{2FA89966-54E6-E3A9-6400-7C27880D929E}"/>
              </a:ext>
            </a:extLst>
          </p:cNvPr>
          <p:cNvCxnSpPr>
            <a:cxnSpLocks/>
            <a:stCxn id="109" idx="0"/>
          </p:cNvCxnSpPr>
          <p:nvPr/>
        </p:nvCxnSpPr>
        <p:spPr>
          <a:xfrm flipH="1" flipV="1">
            <a:off x="508182" y="2727714"/>
            <a:ext cx="251686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正方形/長方形 107">
            <a:extLst>
              <a:ext uri="{FF2B5EF4-FFF2-40B4-BE49-F238E27FC236}">
                <a16:creationId xmlns:a16="http://schemas.microsoft.com/office/drawing/2014/main" id="{B21FE6F5-7F60-EB3D-94AB-CFA481618F6E}"/>
              </a:ext>
            </a:extLst>
          </p:cNvPr>
          <p:cNvSpPr/>
          <p:nvPr/>
        </p:nvSpPr>
        <p:spPr>
          <a:xfrm>
            <a:off x="180209" y="2427077"/>
            <a:ext cx="1345496" cy="6012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DUT DAQ PC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9" name="円弧 108">
            <a:extLst>
              <a:ext uri="{FF2B5EF4-FFF2-40B4-BE49-F238E27FC236}">
                <a16:creationId xmlns:a16="http://schemas.microsoft.com/office/drawing/2014/main" id="{0A771496-605C-6549-9E60-472B66A409CC}"/>
              </a:ext>
            </a:extLst>
          </p:cNvPr>
          <p:cNvSpPr>
            <a:spLocks noChangeAspect="1"/>
          </p:cNvSpPr>
          <p:nvPr/>
        </p:nvSpPr>
        <p:spPr>
          <a:xfrm rot="18900000">
            <a:off x="3025031" y="2624547"/>
            <a:ext cx="226398" cy="226398"/>
          </a:xfrm>
          <a:prstGeom prst="arc">
            <a:avLst>
              <a:gd name="adj1" fmla="val 13564296"/>
              <a:gd name="adj2" fmla="val 2637100"/>
            </a:avLst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" name="円弧 114">
            <a:extLst>
              <a:ext uri="{FF2B5EF4-FFF2-40B4-BE49-F238E27FC236}">
                <a16:creationId xmlns:a16="http://schemas.microsoft.com/office/drawing/2014/main" id="{470665E7-3E44-A95B-231E-841CAE9060EA}"/>
              </a:ext>
            </a:extLst>
          </p:cNvPr>
          <p:cNvSpPr>
            <a:spLocks noChangeAspect="1"/>
          </p:cNvSpPr>
          <p:nvPr/>
        </p:nvSpPr>
        <p:spPr>
          <a:xfrm rot="18900000">
            <a:off x="5524801" y="2616775"/>
            <a:ext cx="226398" cy="226398"/>
          </a:xfrm>
          <a:prstGeom prst="arc">
            <a:avLst>
              <a:gd name="adj1" fmla="val 13564296"/>
              <a:gd name="adj2" fmla="val 2637100"/>
            </a:avLst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7" name="直線矢印コネクタ 116">
            <a:extLst>
              <a:ext uri="{FF2B5EF4-FFF2-40B4-BE49-F238E27FC236}">
                <a16:creationId xmlns:a16="http://schemas.microsoft.com/office/drawing/2014/main" id="{4613BDD2-354B-6990-F854-F5FD4B819C80}"/>
              </a:ext>
            </a:extLst>
          </p:cNvPr>
          <p:cNvCxnSpPr>
            <a:cxnSpLocks/>
            <a:stCxn id="115" idx="2"/>
          </p:cNvCxnSpPr>
          <p:nvPr/>
        </p:nvCxnSpPr>
        <p:spPr>
          <a:xfrm flipV="1">
            <a:off x="5751180" y="2727713"/>
            <a:ext cx="1214245" cy="19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正方形/長方形 124">
            <a:extLst>
              <a:ext uri="{FF2B5EF4-FFF2-40B4-BE49-F238E27FC236}">
                <a16:creationId xmlns:a16="http://schemas.microsoft.com/office/drawing/2014/main" id="{06AA7A20-8732-C979-98E1-DD909EBE8AED}"/>
              </a:ext>
            </a:extLst>
          </p:cNvPr>
          <p:cNvSpPr/>
          <p:nvPr/>
        </p:nvSpPr>
        <p:spPr>
          <a:xfrm>
            <a:off x="3732235" y="3796453"/>
            <a:ext cx="1268142" cy="1217996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6" name="テキスト ボックス 125">
            <a:extLst>
              <a:ext uri="{FF2B5EF4-FFF2-40B4-BE49-F238E27FC236}">
                <a16:creationId xmlns:a16="http://schemas.microsoft.com/office/drawing/2014/main" id="{329802A3-917D-07AB-FA56-9CBA08933EFC}"/>
              </a:ext>
            </a:extLst>
          </p:cNvPr>
          <p:cNvSpPr txBox="1"/>
          <p:nvPr/>
        </p:nvSpPr>
        <p:spPr>
          <a:xfrm>
            <a:off x="4347536" y="3478670"/>
            <a:ext cx="1004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DUT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grpSp>
        <p:nvGrpSpPr>
          <p:cNvPr id="128" name="グループ化 127">
            <a:extLst>
              <a:ext uri="{FF2B5EF4-FFF2-40B4-BE49-F238E27FC236}">
                <a16:creationId xmlns:a16="http://schemas.microsoft.com/office/drawing/2014/main" id="{E1145BAB-3A61-D00A-2C82-F00F5CF2A3B1}"/>
              </a:ext>
            </a:extLst>
          </p:cNvPr>
          <p:cNvGrpSpPr/>
          <p:nvPr/>
        </p:nvGrpSpPr>
        <p:grpSpPr>
          <a:xfrm>
            <a:off x="9356044" y="1967907"/>
            <a:ext cx="1440000" cy="2304000"/>
            <a:chOff x="2245273" y="1141746"/>
            <a:chExt cx="1440000" cy="2304000"/>
          </a:xfrm>
        </p:grpSpPr>
        <p:grpSp>
          <p:nvGrpSpPr>
            <p:cNvPr id="129" name="グループ化 128">
              <a:extLst>
                <a:ext uri="{FF2B5EF4-FFF2-40B4-BE49-F238E27FC236}">
                  <a16:creationId xmlns:a16="http://schemas.microsoft.com/office/drawing/2014/main" id="{AAC0FB79-B33C-C6AF-30B1-88B94C1B7E9E}"/>
                </a:ext>
              </a:extLst>
            </p:cNvPr>
            <p:cNvGrpSpPr/>
            <p:nvPr/>
          </p:nvGrpSpPr>
          <p:grpSpPr>
            <a:xfrm>
              <a:off x="2245273" y="1141746"/>
              <a:ext cx="1440000" cy="2304000"/>
              <a:chOff x="1454335" y="215815"/>
              <a:chExt cx="1440000" cy="2304000"/>
            </a:xfrm>
          </p:grpSpPr>
          <p:sp>
            <p:nvSpPr>
              <p:cNvPr id="131" name="正方形/長方形 130">
                <a:extLst>
                  <a:ext uri="{FF2B5EF4-FFF2-40B4-BE49-F238E27FC236}">
                    <a16:creationId xmlns:a16="http://schemas.microsoft.com/office/drawing/2014/main" id="{9C0467C0-F39D-EA11-B966-E3307DC4D7A6}"/>
                  </a:ext>
                </a:extLst>
              </p:cNvPr>
              <p:cNvSpPr/>
              <p:nvPr/>
            </p:nvSpPr>
            <p:spPr>
              <a:xfrm>
                <a:off x="1454335" y="1241816"/>
                <a:ext cx="1440000" cy="251999"/>
              </a:xfrm>
              <a:prstGeom prst="rect">
                <a:avLst/>
              </a:prstGeom>
              <a:solidFill>
                <a:srgbClr val="FF0000"/>
              </a:solidFill>
              <a:ln w="952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2" name="正方形/長方形 131">
                <a:extLst>
                  <a:ext uri="{FF2B5EF4-FFF2-40B4-BE49-F238E27FC236}">
                    <a16:creationId xmlns:a16="http://schemas.microsoft.com/office/drawing/2014/main" id="{71260799-58BF-7CFB-89A2-A7A32491CA8C}"/>
                  </a:ext>
                </a:extLst>
              </p:cNvPr>
              <p:cNvSpPr/>
              <p:nvPr/>
            </p:nvSpPr>
            <p:spPr>
              <a:xfrm>
                <a:off x="1454335" y="215815"/>
                <a:ext cx="1440000" cy="23040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130" name="直線コネクタ 129">
              <a:extLst>
                <a:ext uri="{FF2B5EF4-FFF2-40B4-BE49-F238E27FC236}">
                  <a16:creationId xmlns:a16="http://schemas.microsoft.com/office/drawing/2014/main" id="{86746B27-ED64-39A0-A600-E28B697BD4E2}"/>
                </a:ext>
              </a:extLst>
            </p:cNvPr>
            <p:cNvCxnSpPr>
              <a:cxnSpLocks/>
              <a:stCxn id="132" idx="0"/>
              <a:endCxn id="132" idx="2"/>
            </p:cNvCxnSpPr>
            <p:nvPr/>
          </p:nvCxnSpPr>
          <p:spPr>
            <a:xfrm>
              <a:off x="2965273" y="1141746"/>
              <a:ext cx="0" cy="230400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4" name="テキスト ボックス 133">
            <a:extLst>
              <a:ext uri="{FF2B5EF4-FFF2-40B4-BE49-F238E27FC236}">
                <a16:creationId xmlns:a16="http://schemas.microsoft.com/office/drawing/2014/main" id="{559ED08E-AF41-8BB1-CF4F-E40D63724623}"/>
              </a:ext>
            </a:extLst>
          </p:cNvPr>
          <p:cNvSpPr txBox="1"/>
          <p:nvPr/>
        </p:nvSpPr>
        <p:spPr>
          <a:xfrm>
            <a:off x="8064583" y="2634450"/>
            <a:ext cx="8631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</a:rPr>
              <a:t>~4 mm</a:t>
            </a:r>
            <a:endParaRPr kumimoji="1" lang="ja-JP" altLang="en-US" sz="1400">
              <a:solidFill>
                <a:srgbClr val="FF0000"/>
              </a:solidFill>
            </a:endParaRPr>
          </a:p>
        </p:txBody>
      </p:sp>
      <p:sp>
        <p:nvSpPr>
          <p:cNvPr id="135" name="テキスト ボックス 134">
            <a:extLst>
              <a:ext uri="{FF2B5EF4-FFF2-40B4-BE49-F238E27FC236}">
                <a16:creationId xmlns:a16="http://schemas.microsoft.com/office/drawing/2014/main" id="{3A0A8D7B-A38F-0A78-FA32-7F3F08EA969F}"/>
              </a:ext>
            </a:extLst>
          </p:cNvPr>
          <p:cNvSpPr txBox="1"/>
          <p:nvPr/>
        </p:nvSpPr>
        <p:spPr>
          <a:xfrm>
            <a:off x="8928386" y="4287390"/>
            <a:ext cx="23261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b="1" dirty="0">
                <a:solidFill>
                  <a:srgbClr val="FF0000"/>
                </a:solidFill>
              </a:rPr>
              <a:t>Wire-Bonded Area</a:t>
            </a:r>
          </a:p>
        </p:txBody>
      </p:sp>
      <p:cxnSp>
        <p:nvCxnSpPr>
          <p:cNvPr id="137" name="直線矢印コネクタ 136">
            <a:extLst>
              <a:ext uri="{FF2B5EF4-FFF2-40B4-BE49-F238E27FC236}">
                <a16:creationId xmlns:a16="http://schemas.microsoft.com/office/drawing/2014/main" id="{E0BD012B-409C-7531-3F7B-0BF900556931}"/>
              </a:ext>
            </a:extLst>
          </p:cNvPr>
          <p:cNvCxnSpPr/>
          <p:nvPr/>
        </p:nvCxnSpPr>
        <p:spPr>
          <a:xfrm>
            <a:off x="8623778" y="2926141"/>
            <a:ext cx="0" cy="340792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直線矢印コネクタ 137">
            <a:extLst>
              <a:ext uri="{FF2B5EF4-FFF2-40B4-BE49-F238E27FC236}">
                <a16:creationId xmlns:a16="http://schemas.microsoft.com/office/drawing/2014/main" id="{379CB6D2-AD8B-89FF-BE3C-3A0ED97CBD59}"/>
              </a:ext>
            </a:extLst>
          </p:cNvPr>
          <p:cNvCxnSpPr>
            <a:cxnSpLocks/>
          </p:cNvCxnSpPr>
          <p:nvPr/>
        </p:nvCxnSpPr>
        <p:spPr>
          <a:xfrm>
            <a:off x="9356044" y="1846828"/>
            <a:ext cx="144000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" name="直線矢印コネクタ 139">
            <a:extLst>
              <a:ext uri="{FF2B5EF4-FFF2-40B4-BE49-F238E27FC236}">
                <a16:creationId xmlns:a16="http://schemas.microsoft.com/office/drawing/2014/main" id="{38177159-BB78-BFE4-F368-A4DB3A9A0D05}"/>
              </a:ext>
            </a:extLst>
          </p:cNvPr>
          <p:cNvCxnSpPr>
            <a:cxnSpLocks/>
          </p:cNvCxnSpPr>
          <p:nvPr/>
        </p:nvCxnSpPr>
        <p:spPr>
          <a:xfrm>
            <a:off x="9209782" y="1979134"/>
            <a:ext cx="0" cy="229277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2" name="テキスト ボックス 141">
            <a:extLst>
              <a:ext uri="{FF2B5EF4-FFF2-40B4-BE49-F238E27FC236}">
                <a16:creationId xmlns:a16="http://schemas.microsoft.com/office/drawing/2014/main" id="{B0F0C33E-D794-DBAE-8AC2-DD676F4B0E75}"/>
              </a:ext>
            </a:extLst>
          </p:cNvPr>
          <p:cNvSpPr txBox="1"/>
          <p:nvPr/>
        </p:nvSpPr>
        <p:spPr>
          <a:xfrm>
            <a:off x="9712889" y="1599591"/>
            <a:ext cx="8631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20</a:t>
            </a:r>
            <a:r>
              <a:rPr kumimoji="1" lang="en-US" altLang="ja-JP" sz="1400" dirty="0"/>
              <a:t> mm</a:t>
            </a:r>
            <a:endParaRPr kumimoji="1" lang="ja-JP" altLang="en-US" sz="1400"/>
          </a:p>
        </p:txBody>
      </p:sp>
      <p:sp>
        <p:nvSpPr>
          <p:cNvPr id="143" name="テキスト ボックス 142">
            <a:extLst>
              <a:ext uri="{FF2B5EF4-FFF2-40B4-BE49-F238E27FC236}">
                <a16:creationId xmlns:a16="http://schemas.microsoft.com/office/drawing/2014/main" id="{1AF04A5A-C97F-48F0-00C1-3D421B04309A}"/>
              </a:ext>
            </a:extLst>
          </p:cNvPr>
          <p:cNvSpPr txBox="1"/>
          <p:nvPr/>
        </p:nvSpPr>
        <p:spPr>
          <a:xfrm>
            <a:off x="8447201" y="2018027"/>
            <a:ext cx="8631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32</a:t>
            </a:r>
            <a:r>
              <a:rPr kumimoji="1" lang="en-US" altLang="ja-JP" sz="1400" dirty="0"/>
              <a:t> mm</a:t>
            </a:r>
            <a:endParaRPr kumimoji="1" lang="ja-JP" altLang="en-US" sz="1400"/>
          </a:p>
        </p:txBody>
      </p:sp>
      <p:sp>
        <p:nvSpPr>
          <p:cNvPr id="145" name="テキスト ボックス 144">
            <a:extLst>
              <a:ext uri="{FF2B5EF4-FFF2-40B4-BE49-F238E27FC236}">
                <a16:creationId xmlns:a16="http://schemas.microsoft.com/office/drawing/2014/main" id="{9CDDCD16-7403-28C1-E862-0AF92B54F8F5}"/>
              </a:ext>
            </a:extLst>
          </p:cNvPr>
          <p:cNvSpPr txBox="1"/>
          <p:nvPr/>
        </p:nvSpPr>
        <p:spPr>
          <a:xfrm>
            <a:off x="8928386" y="4584552"/>
            <a:ext cx="23261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b="1" dirty="0">
                <a:solidFill>
                  <a:srgbClr val="3837D6"/>
                </a:solidFill>
              </a:rPr>
              <a:t>MIMOSA Area</a:t>
            </a:r>
          </a:p>
        </p:txBody>
      </p:sp>
      <p:cxnSp>
        <p:nvCxnSpPr>
          <p:cNvPr id="146" name="直線矢印コネクタ 145">
            <a:extLst>
              <a:ext uri="{FF2B5EF4-FFF2-40B4-BE49-F238E27FC236}">
                <a16:creationId xmlns:a16="http://schemas.microsoft.com/office/drawing/2014/main" id="{E9EC3CB7-5BE4-A007-3DBD-787E9F2AEA91}"/>
              </a:ext>
            </a:extLst>
          </p:cNvPr>
          <p:cNvCxnSpPr>
            <a:cxnSpLocks/>
          </p:cNvCxnSpPr>
          <p:nvPr/>
        </p:nvCxnSpPr>
        <p:spPr>
          <a:xfrm flipH="1">
            <a:off x="8938315" y="2700537"/>
            <a:ext cx="0" cy="792000"/>
          </a:xfrm>
          <a:prstGeom prst="straightConnector1">
            <a:avLst/>
          </a:prstGeom>
          <a:ln>
            <a:solidFill>
              <a:srgbClr val="3837D6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9" name="テキスト ボックス 148">
            <a:extLst>
              <a:ext uri="{FF2B5EF4-FFF2-40B4-BE49-F238E27FC236}">
                <a16:creationId xmlns:a16="http://schemas.microsoft.com/office/drawing/2014/main" id="{BEAD1BA5-850E-C5C7-DFEC-954A88A797B0}"/>
              </a:ext>
            </a:extLst>
          </p:cNvPr>
          <p:cNvSpPr txBox="1"/>
          <p:nvPr/>
        </p:nvSpPr>
        <p:spPr>
          <a:xfrm>
            <a:off x="8228678" y="2389805"/>
            <a:ext cx="8631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solidFill>
                  <a:srgbClr val="3837D6"/>
                </a:solidFill>
              </a:rPr>
              <a:t>~11 mm</a:t>
            </a:r>
            <a:endParaRPr kumimoji="1" lang="ja-JP" altLang="en-US" sz="1400">
              <a:solidFill>
                <a:srgbClr val="3837D6"/>
              </a:solidFill>
            </a:endParaRPr>
          </a:p>
        </p:txBody>
      </p:sp>
      <p:sp>
        <p:nvSpPr>
          <p:cNvPr id="150" name="正方形/長方形 149">
            <a:extLst>
              <a:ext uri="{FF2B5EF4-FFF2-40B4-BE49-F238E27FC236}">
                <a16:creationId xmlns:a16="http://schemas.microsoft.com/office/drawing/2014/main" id="{FFB1F87F-98FC-ED3A-C0FC-5D26C61852AC}"/>
              </a:ext>
            </a:extLst>
          </p:cNvPr>
          <p:cNvSpPr/>
          <p:nvPr/>
        </p:nvSpPr>
        <p:spPr>
          <a:xfrm>
            <a:off x="10085989" y="2599647"/>
            <a:ext cx="720000" cy="720000"/>
          </a:xfrm>
          <a:prstGeom prst="rect">
            <a:avLst/>
          </a:prstGeom>
          <a:solidFill>
            <a:schemeClr val="accent3">
              <a:alpha val="19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1" name="正方形/長方形 150">
            <a:extLst>
              <a:ext uri="{FF2B5EF4-FFF2-40B4-BE49-F238E27FC236}">
                <a16:creationId xmlns:a16="http://schemas.microsoft.com/office/drawing/2014/main" id="{ED09B7CA-8EC6-1412-0007-7B956FC4B105}"/>
              </a:ext>
            </a:extLst>
          </p:cNvPr>
          <p:cNvSpPr/>
          <p:nvPr/>
        </p:nvSpPr>
        <p:spPr>
          <a:xfrm>
            <a:off x="10091406" y="2929671"/>
            <a:ext cx="720000" cy="720000"/>
          </a:xfrm>
          <a:prstGeom prst="rect">
            <a:avLst/>
          </a:prstGeom>
          <a:solidFill>
            <a:schemeClr val="accent3">
              <a:alpha val="19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52" name="直線矢印コネクタ 151">
            <a:extLst>
              <a:ext uri="{FF2B5EF4-FFF2-40B4-BE49-F238E27FC236}">
                <a16:creationId xmlns:a16="http://schemas.microsoft.com/office/drawing/2014/main" id="{D0398B70-0814-31DC-EEE9-6A5519D7E393}"/>
              </a:ext>
            </a:extLst>
          </p:cNvPr>
          <p:cNvCxnSpPr>
            <a:cxnSpLocks/>
          </p:cNvCxnSpPr>
          <p:nvPr/>
        </p:nvCxnSpPr>
        <p:spPr>
          <a:xfrm>
            <a:off x="10963761" y="2570411"/>
            <a:ext cx="0" cy="711459"/>
          </a:xfrm>
          <a:prstGeom prst="straightConnector1">
            <a:avLst/>
          </a:prstGeom>
          <a:ln>
            <a:solidFill>
              <a:srgbClr val="00B05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直線矢印コネクタ 153">
            <a:extLst>
              <a:ext uri="{FF2B5EF4-FFF2-40B4-BE49-F238E27FC236}">
                <a16:creationId xmlns:a16="http://schemas.microsoft.com/office/drawing/2014/main" id="{C081B37A-C948-F56C-A771-2AED702CD781}"/>
              </a:ext>
            </a:extLst>
          </p:cNvPr>
          <p:cNvCxnSpPr>
            <a:cxnSpLocks/>
          </p:cNvCxnSpPr>
          <p:nvPr/>
        </p:nvCxnSpPr>
        <p:spPr>
          <a:xfrm>
            <a:off x="11086664" y="2978970"/>
            <a:ext cx="0" cy="711459"/>
          </a:xfrm>
          <a:prstGeom prst="straightConnector1">
            <a:avLst/>
          </a:prstGeom>
          <a:ln>
            <a:solidFill>
              <a:srgbClr val="00B05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5" name="テキスト ボックス 154">
            <a:extLst>
              <a:ext uri="{FF2B5EF4-FFF2-40B4-BE49-F238E27FC236}">
                <a16:creationId xmlns:a16="http://schemas.microsoft.com/office/drawing/2014/main" id="{3F7C8655-9CD9-89D2-81E0-DBC7F0EF17A5}"/>
              </a:ext>
            </a:extLst>
          </p:cNvPr>
          <p:cNvSpPr txBox="1"/>
          <p:nvPr/>
        </p:nvSpPr>
        <p:spPr>
          <a:xfrm>
            <a:off x="10638229" y="2243773"/>
            <a:ext cx="974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b="1" dirty="0">
                <a:solidFill>
                  <a:srgbClr val="00B050"/>
                </a:solidFill>
              </a:rPr>
              <a:t>Sci.1</a:t>
            </a:r>
          </a:p>
        </p:txBody>
      </p:sp>
      <p:sp>
        <p:nvSpPr>
          <p:cNvPr id="157" name="テキスト ボックス 156">
            <a:extLst>
              <a:ext uri="{FF2B5EF4-FFF2-40B4-BE49-F238E27FC236}">
                <a16:creationId xmlns:a16="http://schemas.microsoft.com/office/drawing/2014/main" id="{2AE65AF3-6181-5A9F-2FC6-1857429D4E07}"/>
              </a:ext>
            </a:extLst>
          </p:cNvPr>
          <p:cNvSpPr txBox="1"/>
          <p:nvPr/>
        </p:nvSpPr>
        <p:spPr>
          <a:xfrm>
            <a:off x="10726919" y="3679167"/>
            <a:ext cx="974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b="1" dirty="0">
                <a:solidFill>
                  <a:srgbClr val="00B050"/>
                </a:solidFill>
              </a:rPr>
              <a:t>Sci.2</a:t>
            </a:r>
          </a:p>
        </p:txBody>
      </p:sp>
      <p:cxnSp>
        <p:nvCxnSpPr>
          <p:cNvPr id="158" name="直線矢印コネクタ 157">
            <a:extLst>
              <a:ext uri="{FF2B5EF4-FFF2-40B4-BE49-F238E27FC236}">
                <a16:creationId xmlns:a16="http://schemas.microsoft.com/office/drawing/2014/main" id="{E2732D4E-B953-5AAA-52F4-A17BD2D0FC40}"/>
              </a:ext>
            </a:extLst>
          </p:cNvPr>
          <p:cNvCxnSpPr>
            <a:cxnSpLocks/>
          </p:cNvCxnSpPr>
          <p:nvPr/>
        </p:nvCxnSpPr>
        <p:spPr>
          <a:xfrm flipH="1">
            <a:off x="10062061" y="2479304"/>
            <a:ext cx="743928" cy="0"/>
          </a:xfrm>
          <a:prstGeom prst="straightConnector1">
            <a:avLst/>
          </a:prstGeom>
          <a:ln>
            <a:solidFill>
              <a:srgbClr val="00B05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1" name="テキスト ボックス 160">
            <a:extLst>
              <a:ext uri="{FF2B5EF4-FFF2-40B4-BE49-F238E27FC236}">
                <a16:creationId xmlns:a16="http://schemas.microsoft.com/office/drawing/2014/main" id="{ABFA6D1B-1869-D1D4-6D9F-E964C1CC0AE2}"/>
              </a:ext>
            </a:extLst>
          </p:cNvPr>
          <p:cNvSpPr txBox="1"/>
          <p:nvPr/>
        </p:nvSpPr>
        <p:spPr>
          <a:xfrm>
            <a:off x="10079186" y="2211407"/>
            <a:ext cx="8631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solidFill>
                  <a:srgbClr val="00B050"/>
                </a:solidFill>
              </a:rPr>
              <a:t>10</a:t>
            </a:r>
            <a:r>
              <a:rPr kumimoji="1" lang="en-US" altLang="ja-JP" sz="1400" dirty="0">
                <a:solidFill>
                  <a:srgbClr val="00B050"/>
                </a:solidFill>
              </a:rPr>
              <a:t> mm</a:t>
            </a:r>
            <a:endParaRPr kumimoji="1" lang="ja-JP" altLang="en-US" sz="1400">
              <a:solidFill>
                <a:srgbClr val="00B050"/>
              </a:solidFill>
            </a:endParaRPr>
          </a:p>
        </p:txBody>
      </p:sp>
      <p:cxnSp>
        <p:nvCxnSpPr>
          <p:cNvPr id="162" name="直線矢印コネクタ 161">
            <a:extLst>
              <a:ext uri="{FF2B5EF4-FFF2-40B4-BE49-F238E27FC236}">
                <a16:creationId xmlns:a16="http://schemas.microsoft.com/office/drawing/2014/main" id="{B6231CB4-9CC0-084F-BB8D-85BFE0772274}"/>
              </a:ext>
            </a:extLst>
          </p:cNvPr>
          <p:cNvCxnSpPr>
            <a:cxnSpLocks/>
          </p:cNvCxnSpPr>
          <p:nvPr/>
        </p:nvCxnSpPr>
        <p:spPr>
          <a:xfrm>
            <a:off x="11227251" y="2978970"/>
            <a:ext cx="0" cy="355729"/>
          </a:xfrm>
          <a:prstGeom prst="straightConnector1">
            <a:avLst/>
          </a:prstGeom>
          <a:ln>
            <a:solidFill>
              <a:schemeClr val="accent3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4" name="テキスト ボックス 163">
            <a:extLst>
              <a:ext uri="{FF2B5EF4-FFF2-40B4-BE49-F238E27FC236}">
                <a16:creationId xmlns:a16="http://schemas.microsoft.com/office/drawing/2014/main" id="{02BA8553-F21E-5941-6BA8-638D4B05CE6B}"/>
              </a:ext>
            </a:extLst>
          </p:cNvPr>
          <p:cNvSpPr txBox="1"/>
          <p:nvPr/>
        </p:nvSpPr>
        <p:spPr>
          <a:xfrm>
            <a:off x="11222761" y="3015209"/>
            <a:ext cx="974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b="1" dirty="0">
                <a:solidFill>
                  <a:schemeClr val="accent3"/>
                </a:solidFill>
              </a:rPr>
              <a:t>Sci.1&amp;2</a:t>
            </a:r>
          </a:p>
        </p:txBody>
      </p:sp>
      <p:sp>
        <p:nvSpPr>
          <p:cNvPr id="168" name="テキスト ボックス 167">
            <a:extLst>
              <a:ext uri="{FF2B5EF4-FFF2-40B4-BE49-F238E27FC236}">
                <a16:creationId xmlns:a16="http://schemas.microsoft.com/office/drawing/2014/main" id="{DF64F853-27F8-D148-BADC-EBF95A24BC1A}"/>
              </a:ext>
            </a:extLst>
          </p:cNvPr>
          <p:cNvSpPr txBox="1"/>
          <p:nvPr/>
        </p:nvSpPr>
        <p:spPr>
          <a:xfrm>
            <a:off x="10971853" y="2550416"/>
            <a:ext cx="8631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solidFill>
                  <a:srgbClr val="00B050"/>
                </a:solidFill>
              </a:rPr>
              <a:t>10</a:t>
            </a:r>
            <a:r>
              <a:rPr kumimoji="1" lang="en-US" altLang="ja-JP" sz="1400" dirty="0">
                <a:solidFill>
                  <a:srgbClr val="00B050"/>
                </a:solidFill>
              </a:rPr>
              <a:t> mm</a:t>
            </a:r>
            <a:endParaRPr kumimoji="1" lang="ja-JP" altLang="en-US" sz="1400">
              <a:solidFill>
                <a:srgbClr val="00B050"/>
              </a:solidFill>
            </a:endParaRPr>
          </a:p>
        </p:txBody>
      </p:sp>
      <p:sp>
        <p:nvSpPr>
          <p:cNvPr id="169" name="テキスト ボックス 168">
            <a:extLst>
              <a:ext uri="{FF2B5EF4-FFF2-40B4-BE49-F238E27FC236}">
                <a16:creationId xmlns:a16="http://schemas.microsoft.com/office/drawing/2014/main" id="{5D90ADE4-2D33-B797-93EA-067B11677442}"/>
              </a:ext>
            </a:extLst>
          </p:cNvPr>
          <p:cNvSpPr txBox="1"/>
          <p:nvPr/>
        </p:nvSpPr>
        <p:spPr>
          <a:xfrm>
            <a:off x="11066132" y="3454791"/>
            <a:ext cx="8631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solidFill>
                  <a:srgbClr val="00B050"/>
                </a:solidFill>
              </a:rPr>
              <a:t>10</a:t>
            </a:r>
            <a:r>
              <a:rPr kumimoji="1" lang="en-US" altLang="ja-JP" sz="1400" dirty="0">
                <a:solidFill>
                  <a:srgbClr val="00B050"/>
                </a:solidFill>
              </a:rPr>
              <a:t> mm</a:t>
            </a:r>
            <a:endParaRPr kumimoji="1" lang="ja-JP" altLang="en-US" sz="1400">
              <a:solidFill>
                <a:srgbClr val="00B050"/>
              </a:solidFill>
            </a:endParaRPr>
          </a:p>
        </p:txBody>
      </p:sp>
      <p:sp>
        <p:nvSpPr>
          <p:cNvPr id="171" name="テキスト ボックス 170">
            <a:extLst>
              <a:ext uri="{FF2B5EF4-FFF2-40B4-BE49-F238E27FC236}">
                <a16:creationId xmlns:a16="http://schemas.microsoft.com/office/drawing/2014/main" id="{FC27C83A-22A6-65D4-5ED7-D2EFA9474C96}"/>
              </a:ext>
            </a:extLst>
          </p:cNvPr>
          <p:cNvSpPr txBox="1"/>
          <p:nvPr/>
        </p:nvSpPr>
        <p:spPr>
          <a:xfrm rot="5400000">
            <a:off x="4278968" y="4294558"/>
            <a:ext cx="1099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latin typeface="Avenir Next" panose="020B0503020202020204" pitchFamily="34" charset="0"/>
              </a:rPr>
              <a:t>Scintillator</a:t>
            </a:r>
            <a:endParaRPr kumimoji="1" lang="ja-JP" altLang="en-US" sz="1200">
              <a:latin typeface="Avenir Next" panose="020B0503020202020204" pitchFamily="34" charset="0"/>
            </a:endParaRPr>
          </a:p>
        </p:txBody>
      </p:sp>
      <p:sp>
        <p:nvSpPr>
          <p:cNvPr id="173" name="テキスト ボックス 172">
            <a:extLst>
              <a:ext uri="{FF2B5EF4-FFF2-40B4-BE49-F238E27FC236}">
                <a16:creationId xmlns:a16="http://schemas.microsoft.com/office/drawing/2014/main" id="{3A9FA1FF-0250-9209-8A6E-80847424E7F0}"/>
              </a:ext>
            </a:extLst>
          </p:cNvPr>
          <p:cNvSpPr txBox="1"/>
          <p:nvPr/>
        </p:nvSpPr>
        <p:spPr>
          <a:xfrm rot="5400000">
            <a:off x="3355826" y="4260892"/>
            <a:ext cx="1099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latin typeface="Avenir Next" panose="020B0503020202020204" pitchFamily="34" charset="0"/>
              </a:rPr>
              <a:t>Scintillator</a:t>
            </a:r>
            <a:endParaRPr kumimoji="1" lang="ja-JP" altLang="en-US" sz="1200">
              <a:latin typeface="Avenir Next" panose="020B0503020202020204" pitchFamily="34" charset="0"/>
            </a:endParaRPr>
          </a:p>
        </p:txBody>
      </p:sp>
      <p:sp>
        <p:nvSpPr>
          <p:cNvPr id="174" name="テキスト ボックス 173">
            <a:extLst>
              <a:ext uri="{FF2B5EF4-FFF2-40B4-BE49-F238E27FC236}">
                <a16:creationId xmlns:a16="http://schemas.microsoft.com/office/drawing/2014/main" id="{3E0B8C27-DB01-857B-4CB2-D27759166019}"/>
              </a:ext>
            </a:extLst>
          </p:cNvPr>
          <p:cNvSpPr txBox="1"/>
          <p:nvPr/>
        </p:nvSpPr>
        <p:spPr>
          <a:xfrm rot="5400000">
            <a:off x="3808827" y="4294523"/>
            <a:ext cx="1099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latin typeface="Avenir Next" panose="020B0503020202020204" pitchFamily="34" charset="0"/>
              </a:rPr>
              <a:t>AC-LGAD</a:t>
            </a:r>
            <a:endParaRPr kumimoji="1" lang="ja-JP" altLang="en-US" sz="1200">
              <a:latin typeface="Avenir Next" panose="020B0503020202020204" pitchFamily="34" charset="0"/>
            </a:endParaRPr>
          </a:p>
        </p:txBody>
      </p:sp>
      <p:sp>
        <p:nvSpPr>
          <p:cNvPr id="175" name="テキスト ボックス 174">
            <a:extLst>
              <a:ext uri="{FF2B5EF4-FFF2-40B4-BE49-F238E27FC236}">
                <a16:creationId xmlns:a16="http://schemas.microsoft.com/office/drawing/2014/main" id="{8FF05501-7DB1-DD52-2D88-15EAF518BE41}"/>
              </a:ext>
            </a:extLst>
          </p:cNvPr>
          <p:cNvSpPr txBox="1"/>
          <p:nvPr/>
        </p:nvSpPr>
        <p:spPr>
          <a:xfrm rot="5400000">
            <a:off x="4036535" y="4284542"/>
            <a:ext cx="1099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latin typeface="Avenir Next" panose="020B0503020202020204" pitchFamily="34" charset="0"/>
              </a:rPr>
              <a:t>AC-LGAD</a:t>
            </a:r>
            <a:endParaRPr kumimoji="1" lang="ja-JP" altLang="en-US" sz="1200">
              <a:latin typeface="Avenir Next" panose="020B0503020202020204" pitchFamily="34" charset="0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20A67415-CBA8-57F6-2045-A4549152FA70}"/>
              </a:ext>
            </a:extLst>
          </p:cNvPr>
          <p:cNvSpPr/>
          <p:nvPr/>
        </p:nvSpPr>
        <p:spPr>
          <a:xfrm>
            <a:off x="4077957" y="3978653"/>
            <a:ext cx="135467" cy="88053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7BD46CF5-4548-A016-05D7-F93CA1922AF0}"/>
              </a:ext>
            </a:extLst>
          </p:cNvPr>
          <p:cNvCxnSpPr/>
          <p:nvPr/>
        </p:nvCxnSpPr>
        <p:spPr>
          <a:xfrm flipV="1">
            <a:off x="4145690" y="2913210"/>
            <a:ext cx="0" cy="10654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5452878-60D9-083E-21F0-938F69841416}"/>
              </a:ext>
            </a:extLst>
          </p:cNvPr>
          <p:cNvSpPr txBox="1"/>
          <p:nvPr/>
        </p:nvSpPr>
        <p:spPr>
          <a:xfrm rot="5400000">
            <a:off x="3590522" y="4290401"/>
            <a:ext cx="1099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latin typeface="Avenir Next" panose="020B0503020202020204" pitchFamily="34" charset="0"/>
              </a:rPr>
              <a:t>AC-LGAD</a:t>
            </a:r>
            <a:endParaRPr kumimoji="1" lang="ja-JP" altLang="en-US" sz="1200">
              <a:latin typeface="Avenir Next" panose="020B0503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0716B88-9D3C-E172-996B-C47F0BA7C692}"/>
              </a:ext>
            </a:extLst>
          </p:cNvPr>
          <p:cNvSpPr txBox="1"/>
          <p:nvPr/>
        </p:nvSpPr>
        <p:spPr>
          <a:xfrm>
            <a:off x="7494854" y="5538549"/>
            <a:ext cx="3942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Avenir Next" panose="020B0503020202020204" pitchFamily="34" charset="0"/>
              </a:rPr>
              <a:t>3 AC-LGAD sensors are installed to calculate σ</a:t>
            </a:r>
            <a:r>
              <a:rPr kumimoji="1" lang="en-US" altLang="ja-JP" baseline="-25000" dirty="0">
                <a:latin typeface="Avenir Next" panose="020B0503020202020204" pitchFamily="34" charset="0"/>
              </a:rPr>
              <a:t>1</a:t>
            </a:r>
            <a:r>
              <a:rPr lang="en-US" altLang="ja-JP" dirty="0">
                <a:latin typeface="Avenir Next" panose="020B0503020202020204" pitchFamily="34" charset="0"/>
              </a:rPr>
              <a:t>, σ</a:t>
            </a:r>
            <a:r>
              <a:rPr lang="en-US" altLang="ja-JP" baseline="-25000" dirty="0">
                <a:latin typeface="Avenir Next" panose="020B0503020202020204" pitchFamily="34" charset="0"/>
              </a:rPr>
              <a:t>2</a:t>
            </a:r>
            <a:r>
              <a:rPr lang="en-US" altLang="ja-JP" dirty="0">
                <a:latin typeface="Avenir Next" panose="020B0503020202020204" pitchFamily="34" charset="0"/>
              </a:rPr>
              <a:t> and σ</a:t>
            </a:r>
            <a:r>
              <a:rPr lang="en-US" altLang="ja-JP" baseline="-25000" dirty="0">
                <a:latin typeface="Avenir Next" panose="020B0503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082554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A128B-B354-88CB-CB8A-E368C4BD0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80630C2-E52D-9B20-E7B2-06CAE6088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Setup for Resolution Measurement</a:t>
            </a:r>
            <a:br>
              <a:rPr lang="en-US" altLang="ja-JP" dirty="0"/>
            </a:br>
            <a:r>
              <a:rPr lang="en-US" altLang="ja-JP" dirty="0"/>
              <a:t>Channel Mapping (Option-1)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8A0B8A8-F72F-3619-FA84-C0C414F9D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lang="ja-JP" altLang="en-US" smtClean="0"/>
              <a:pPr/>
              <a:t>7</a:t>
            </a:fld>
            <a:endParaRPr lang="ja-JP" altLang="en-US"/>
          </a:p>
        </p:txBody>
      </p:sp>
      <p:grpSp>
        <p:nvGrpSpPr>
          <p:cNvPr id="47" name="グループ化 46">
            <a:extLst>
              <a:ext uri="{FF2B5EF4-FFF2-40B4-BE49-F238E27FC236}">
                <a16:creationId xmlns:a16="http://schemas.microsoft.com/office/drawing/2014/main" id="{92FE5EB4-E400-4E18-DCAA-0FDCDEBE4471}"/>
              </a:ext>
            </a:extLst>
          </p:cNvPr>
          <p:cNvGrpSpPr/>
          <p:nvPr/>
        </p:nvGrpSpPr>
        <p:grpSpPr>
          <a:xfrm>
            <a:off x="664642" y="1887333"/>
            <a:ext cx="4951201" cy="1124392"/>
            <a:chOff x="2203221" y="1891861"/>
            <a:chExt cx="4951201" cy="1124392"/>
          </a:xfrm>
        </p:grpSpPr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34FD55FF-81A6-7066-DD4F-754B87F70D6D}"/>
                </a:ext>
              </a:extLst>
            </p:cNvPr>
            <p:cNvGrpSpPr/>
            <p:nvPr/>
          </p:nvGrpSpPr>
          <p:grpSpPr>
            <a:xfrm>
              <a:off x="2203222" y="1891861"/>
              <a:ext cx="4951200" cy="1124392"/>
              <a:chOff x="1178924" y="2670949"/>
              <a:chExt cx="3972748" cy="1042355"/>
            </a:xfrm>
          </p:grpSpPr>
          <p:sp>
            <p:nvSpPr>
              <p:cNvPr id="8" name="正方形/長方形 7">
                <a:extLst>
                  <a:ext uri="{FF2B5EF4-FFF2-40B4-BE49-F238E27FC236}">
                    <a16:creationId xmlns:a16="http://schemas.microsoft.com/office/drawing/2014/main" id="{B0CBB440-BDE3-B2BC-7487-905E7468718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56528" y="2670949"/>
                <a:ext cx="3577213" cy="1042355"/>
              </a:xfrm>
              <a:prstGeom prst="rect">
                <a:avLst/>
              </a:prstGeom>
              <a:solidFill>
                <a:srgbClr val="E2252F"/>
              </a:solidFill>
              <a:ln>
                <a:solidFill>
                  <a:srgbClr val="E1242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" name="正方形/長方形 8">
                <a:extLst>
                  <a:ext uri="{FF2B5EF4-FFF2-40B4-BE49-F238E27FC236}">
                    <a16:creationId xmlns:a16="http://schemas.microsoft.com/office/drawing/2014/main" id="{147E0177-CA13-6970-C102-DA4B4F502337}"/>
                  </a:ext>
                </a:extLst>
              </p:cNvPr>
              <p:cNvSpPr/>
              <p:nvPr/>
            </p:nvSpPr>
            <p:spPr>
              <a:xfrm>
                <a:off x="1178924" y="2783811"/>
                <a:ext cx="3972748" cy="848249"/>
              </a:xfrm>
              <a:prstGeom prst="rect">
                <a:avLst/>
              </a:prstGeom>
              <a:solidFill>
                <a:srgbClr val="E2252F"/>
              </a:solidFill>
              <a:ln>
                <a:solidFill>
                  <a:srgbClr val="E1242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9" name="グループ化 18">
              <a:extLst>
                <a:ext uri="{FF2B5EF4-FFF2-40B4-BE49-F238E27FC236}">
                  <a16:creationId xmlns:a16="http://schemas.microsoft.com/office/drawing/2014/main" id="{2465A834-2E5B-C3A9-7277-983912F271A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368641" y="2382167"/>
              <a:ext cx="1791694" cy="168747"/>
              <a:chOff x="3319474" y="2582879"/>
              <a:chExt cx="2164548" cy="203864"/>
            </a:xfrm>
          </p:grpSpPr>
          <p:sp>
            <p:nvSpPr>
              <p:cNvPr id="11" name="円/楕円 10">
                <a:extLst>
                  <a:ext uri="{FF2B5EF4-FFF2-40B4-BE49-F238E27FC236}">
                    <a16:creationId xmlns:a16="http://schemas.microsoft.com/office/drawing/2014/main" id="{29B274A9-AC3C-2E29-7A50-5B6E2BFE978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19474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" name="円/楕円 11">
                <a:extLst>
                  <a:ext uri="{FF2B5EF4-FFF2-40B4-BE49-F238E27FC236}">
                    <a16:creationId xmlns:a16="http://schemas.microsoft.com/office/drawing/2014/main" id="{E352AC89-4AC6-16BE-1562-ECFC3047E29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9572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" name="円/楕円 12">
                <a:extLst>
                  <a:ext uri="{FF2B5EF4-FFF2-40B4-BE49-F238E27FC236}">
                    <a16:creationId xmlns:a16="http://schemas.microsoft.com/office/drawing/2014/main" id="{D0B65FD2-346F-8409-E844-BFE88ECB7E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79670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" name="円/楕円 13">
                <a:extLst>
                  <a:ext uri="{FF2B5EF4-FFF2-40B4-BE49-F238E27FC236}">
                    <a16:creationId xmlns:a16="http://schemas.microsoft.com/office/drawing/2014/main" id="{7F45553F-FABB-F273-06F9-7DAFCEE3EBF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59768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" name="円/楕円 14">
                <a:extLst>
                  <a:ext uri="{FF2B5EF4-FFF2-40B4-BE49-F238E27FC236}">
                    <a16:creationId xmlns:a16="http://schemas.microsoft.com/office/drawing/2014/main" id="{6A6878C9-F94C-61E6-D045-8F4DCBF36E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39866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" name="円/楕円 15">
                <a:extLst>
                  <a:ext uri="{FF2B5EF4-FFF2-40B4-BE49-F238E27FC236}">
                    <a16:creationId xmlns:a16="http://schemas.microsoft.com/office/drawing/2014/main" id="{C7225F29-12A5-A5A3-EA80-DA3B548E92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19964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" name="円/楕円 16">
                <a:extLst>
                  <a:ext uri="{FF2B5EF4-FFF2-40B4-BE49-F238E27FC236}">
                    <a16:creationId xmlns:a16="http://schemas.microsoft.com/office/drawing/2014/main" id="{5CE54859-86E4-E394-7180-ED631296FF0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00062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" name="円/楕円 17">
                <a:extLst>
                  <a:ext uri="{FF2B5EF4-FFF2-40B4-BE49-F238E27FC236}">
                    <a16:creationId xmlns:a16="http://schemas.microsoft.com/office/drawing/2014/main" id="{E6811279-6583-B323-C22A-798A8F4CCB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80158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C7C2519D-4106-7986-7471-8C13742DA31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135373" y="2382167"/>
              <a:ext cx="1791694" cy="168747"/>
              <a:chOff x="3319474" y="2582879"/>
              <a:chExt cx="2164548" cy="203864"/>
            </a:xfrm>
          </p:grpSpPr>
          <p:sp>
            <p:nvSpPr>
              <p:cNvPr id="21" name="円/楕円 20">
                <a:extLst>
                  <a:ext uri="{FF2B5EF4-FFF2-40B4-BE49-F238E27FC236}">
                    <a16:creationId xmlns:a16="http://schemas.microsoft.com/office/drawing/2014/main" id="{EA092D5D-E4D7-1260-A392-B37BC17B323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19474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2" name="円/楕円 21">
                <a:extLst>
                  <a:ext uri="{FF2B5EF4-FFF2-40B4-BE49-F238E27FC236}">
                    <a16:creationId xmlns:a16="http://schemas.microsoft.com/office/drawing/2014/main" id="{8D3F41B7-F17D-E27E-F8C1-C904C0DFCC2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9572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3" name="円/楕円 22">
                <a:extLst>
                  <a:ext uri="{FF2B5EF4-FFF2-40B4-BE49-F238E27FC236}">
                    <a16:creationId xmlns:a16="http://schemas.microsoft.com/office/drawing/2014/main" id="{05036BCB-CD9D-9DA2-43E6-6CB5017EA6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79670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4" name="円/楕円 23">
                <a:extLst>
                  <a:ext uri="{FF2B5EF4-FFF2-40B4-BE49-F238E27FC236}">
                    <a16:creationId xmlns:a16="http://schemas.microsoft.com/office/drawing/2014/main" id="{0E505FF4-9BDE-C459-6B3E-7C2C1BBD76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59768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" name="円/楕円 24">
                <a:extLst>
                  <a:ext uri="{FF2B5EF4-FFF2-40B4-BE49-F238E27FC236}">
                    <a16:creationId xmlns:a16="http://schemas.microsoft.com/office/drawing/2014/main" id="{27344411-B534-EAB3-6894-B5736BF89AF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39866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6" name="円/楕円 25">
                <a:extLst>
                  <a:ext uri="{FF2B5EF4-FFF2-40B4-BE49-F238E27FC236}">
                    <a16:creationId xmlns:a16="http://schemas.microsoft.com/office/drawing/2014/main" id="{BA8AC435-8871-1E2C-944D-1A077FF95F7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19964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7" name="円/楕円 26">
                <a:extLst>
                  <a:ext uri="{FF2B5EF4-FFF2-40B4-BE49-F238E27FC236}">
                    <a16:creationId xmlns:a16="http://schemas.microsoft.com/office/drawing/2014/main" id="{DA688815-3D90-EADE-C800-1F8C6B726F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00062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8" name="円/楕円 27">
                <a:extLst>
                  <a:ext uri="{FF2B5EF4-FFF2-40B4-BE49-F238E27FC236}">
                    <a16:creationId xmlns:a16="http://schemas.microsoft.com/office/drawing/2014/main" id="{ECF46DA7-E639-E8F7-4003-341E4ADAE21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80158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8" name="円/楕円 37">
              <a:extLst>
                <a:ext uri="{FF2B5EF4-FFF2-40B4-BE49-F238E27FC236}">
                  <a16:creationId xmlns:a16="http://schemas.microsoft.com/office/drawing/2014/main" id="{A3F0AD7C-03ED-1FAD-0D57-02823A6A7A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63480" y="2382167"/>
              <a:ext cx="168747" cy="168747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BB49D9AE-92C9-75B2-D4F8-F1C42ED4C5BA}"/>
                </a:ext>
              </a:extLst>
            </p:cNvPr>
            <p:cNvSpPr txBox="1"/>
            <p:nvPr/>
          </p:nvSpPr>
          <p:spPr>
            <a:xfrm>
              <a:off x="2203221" y="2120557"/>
              <a:ext cx="4834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b="1" dirty="0">
                  <a:solidFill>
                    <a:schemeClr val="bg1"/>
                  </a:solidFill>
                </a:rPr>
                <a:t>CH0</a:t>
              </a:r>
              <a:endParaRPr kumimoji="1" lang="ja-JP" altLang="en-US" sz="1100" b="1">
                <a:solidFill>
                  <a:schemeClr val="bg1"/>
                </a:solidFill>
              </a:endParaRPr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F4D50F03-9999-DD93-824D-5B48E8750C61}"/>
                </a:ext>
              </a:extLst>
            </p:cNvPr>
            <p:cNvSpPr txBox="1"/>
            <p:nvPr/>
          </p:nvSpPr>
          <p:spPr>
            <a:xfrm>
              <a:off x="6514792" y="2120557"/>
              <a:ext cx="63962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b="1" dirty="0">
                  <a:solidFill>
                    <a:schemeClr val="bg1"/>
                  </a:solidFill>
                </a:rPr>
                <a:t>CH15</a:t>
              </a:r>
              <a:endParaRPr kumimoji="1" lang="ja-JP" altLang="en-US" sz="1100" b="1">
                <a:solidFill>
                  <a:schemeClr val="bg1"/>
                </a:solidFill>
              </a:endParaRPr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5ADDAFEC-2F23-D092-3F3D-7D36DA1424FB}"/>
                </a:ext>
              </a:extLst>
            </p:cNvPr>
            <p:cNvSpPr txBox="1"/>
            <p:nvPr/>
          </p:nvSpPr>
          <p:spPr>
            <a:xfrm>
              <a:off x="3827227" y="2120557"/>
              <a:ext cx="4834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b="1" dirty="0">
                  <a:solidFill>
                    <a:schemeClr val="bg1"/>
                  </a:solidFill>
                </a:rPr>
                <a:t>CH7</a:t>
              </a:r>
              <a:endParaRPr kumimoji="1" lang="ja-JP" altLang="en-US" sz="1100" b="1">
                <a:solidFill>
                  <a:schemeClr val="bg1"/>
                </a:solidFill>
              </a:endParaRPr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A7868D5A-C8BA-02A7-97C4-3DEE44BDFD63}"/>
                </a:ext>
              </a:extLst>
            </p:cNvPr>
            <p:cNvSpPr txBox="1"/>
            <p:nvPr/>
          </p:nvSpPr>
          <p:spPr>
            <a:xfrm>
              <a:off x="4988517" y="2120557"/>
              <a:ext cx="4834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b="1" dirty="0">
                  <a:solidFill>
                    <a:schemeClr val="bg1"/>
                  </a:solidFill>
                </a:rPr>
                <a:t>CH8</a:t>
              </a:r>
              <a:endParaRPr kumimoji="1" lang="ja-JP" altLang="en-US" sz="1100" b="1">
                <a:solidFill>
                  <a:schemeClr val="bg1"/>
                </a:solidFill>
              </a:endParaRPr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2EAEADED-75D5-314D-D671-5AE061110BB5}"/>
                </a:ext>
              </a:extLst>
            </p:cNvPr>
            <p:cNvSpPr txBox="1"/>
            <p:nvPr/>
          </p:nvSpPr>
          <p:spPr>
            <a:xfrm>
              <a:off x="4420670" y="2120557"/>
              <a:ext cx="4834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b="1" dirty="0">
                  <a:solidFill>
                    <a:schemeClr val="bg1"/>
                  </a:solidFill>
                </a:rPr>
                <a:t>TR0</a:t>
              </a:r>
              <a:endParaRPr kumimoji="1" lang="ja-JP" altLang="en-US" sz="11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611" name="グループ化 610">
            <a:extLst>
              <a:ext uri="{FF2B5EF4-FFF2-40B4-BE49-F238E27FC236}">
                <a16:creationId xmlns:a16="http://schemas.microsoft.com/office/drawing/2014/main" id="{3CF9D503-6ADF-12A5-8C1F-371E972A7587}"/>
              </a:ext>
            </a:extLst>
          </p:cNvPr>
          <p:cNvGrpSpPr/>
          <p:nvPr/>
        </p:nvGrpSpPr>
        <p:grpSpPr>
          <a:xfrm>
            <a:off x="6402599" y="1882418"/>
            <a:ext cx="4951201" cy="1124392"/>
            <a:chOff x="2203221" y="1891861"/>
            <a:chExt cx="4951201" cy="1124392"/>
          </a:xfrm>
        </p:grpSpPr>
        <p:grpSp>
          <p:nvGrpSpPr>
            <p:cNvPr id="612" name="グループ化 611">
              <a:extLst>
                <a:ext uri="{FF2B5EF4-FFF2-40B4-BE49-F238E27FC236}">
                  <a16:creationId xmlns:a16="http://schemas.microsoft.com/office/drawing/2014/main" id="{5F01B59B-8266-4ECB-F393-3C5936EE02EE}"/>
                </a:ext>
              </a:extLst>
            </p:cNvPr>
            <p:cNvGrpSpPr/>
            <p:nvPr/>
          </p:nvGrpSpPr>
          <p:grpSpPr>
            <a:xfrm>
              <a:off x="2203222" y="1891861"/>
              <a:ext cx="4951200" cy="1124392"/>
              <a:chOff x="1178924" y="2670949"/>
              <a:chExt cx="3972748" cy="1042355"/>
            </a:xfrm>
          </p:grpSpPr>
          <p:sp>
            <p:nvSpPr>
              <p:cNvPr id="637" name="正方形/長方形 636">
                <a:extLst>
                  <a:ext uri="{FF2B5EF4-FFF2-40B4-BE49-F238E27FC236}">
                    <a16:creationId xmlns:a16="http://schemas.microsoft.com/office/drawing/2014/main" id="{6432E2CA-4B28-3172-877A-587FD3369F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56528" y="2670949"/>
                <a:ext cx="3577213" cy="1042355"/>
              </a:xfrm>
              <a:prstGeom prst="rect">
                <a:avLst/>
              </a:prstGeom>
              <a:solidFill>
                <a:srgbClr val="E2252F"/>
              </a:solidFill>
              <a:ln>
                <a:solidFill>
                  <a:srgbClr val="E1242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38" name="正方形/長方形 637">
                <a:extLst>
                  <a:ext uri="{FF2B5EF4-FFF2-40B4-BE49-F238E27FC236}">
                    <a16:creationId xmlns:a16="http://schemas.microsoft.com/office/drawing/2014/main" id="{F9A97377-6E16-274E-BAD1-DA442B87A43E}"/>
                  </a:ext>
                </a:extLst>
              </p:cNvPr>
              <p:cNvSpPr/>
              <p:nvPr/>
            </p:nvSpPr>
            <p:spPr>
              <a:xfrm>
                <a:off x="1178924" y="2783811"/>
                <a:ext cx="3972748" cy="848249"/>
              </a:xfrm>
              <a:prstGeom prst="rect">
                <a:avLst/>
              </a:prstGeom>
              <a:solidFill>
                <a:srgbClr val="E2252F"/>
              </a:solidFill>
              <a:ln>
                <a:solidFill>
                  <a:srgbClr val="E1242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613" name="グループ化 612">
              <a:extLst>
                <a:ext uri="{FF2B5EF4-FFF2-40B4-BE49-F238E27FC236}">
                  <a16:creationId xmlns:a16="http://schemas.microsoft.com/office/drawing/2014/main" id="{343A8A2F-4C21-62AE-85EB-DAD1AEEDEDB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368641" y="2382167"/>
              <a:ext cx="1791694" cy="168747"/>
              <a:chOff x="3319474" y="2582879"/>
              <a:chExt cx="2164548" cy="203864"/>
            </a:xfrm>
          </p:grpSpPr>
          <p:sp>
            <p:nvSpPr>
              <p:cNvPr id="629" name="円/楕円 628">
                <a:extLst>
                  <a:ext uri="{FF2B5EF4-FFF2-40B4-BE49-F238E27FC236}">
                    <a16:creationId xmlns:a16="http://schemas.microsoft.com/office/drawing/2014/main" id="{DAF1A038-6AB4-E1C7-A06D-58CEBADDC68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19474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30" name="円/楕円 629">
                <a:extLst>
                  <a:ext uri="{FF2B5EF4-FFF2-40B4-BE49-F238E27FC236}">
                    <a16:creationId xmlns:a16="http://schemas.microsoft.com/office/drawing/2014/main" id="{FA5A7851-A7DE-CC1A-2F4C-E7D4CF5FE1E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9572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31" name="円/楕円 630">
                <a:extLst>
                  <a:ext uri="{FF2B5EF4-FFF2-40B4-BE49-F238E27FC236}">
                    <a16:creationId xmlns:a16="http://schemas.microsoft.com/office/drawing/2014/main" id="{EF72C7F0-21CE-9B3D-2939-E9D1ECCB73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79670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32" name="円/楕円 631">
                <a:extLst>
                  <a:ext uri="{FF2B5EF4-FFF2-40B4-BE49-F238E27FC236}">
                    <a16:creationId xmlns:a16="http://schemas.microsoft.com/office/drawing/2014/main" id="{85EF10F3-0705-107C-BFD0-EEC15219866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59768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33" name="円/楕円 632">
                <a:extLst>
                  <a:ext uri="{FF2B5EF4-FFF2-40B4-BE49-F238E27FC236}">
                    <a16:creationId xmlns:a16="http://schemas.microsoft.com/office/drawing/2014/main" id="{6D22BFE1-7824-CE4F-233A-9AABB6CBEE8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39866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34" name="円/楕円 633">
                <a:extLst>
                  <a:ext uri="{FF2B5EF4-FFF2-40B4-BE49-F238E27FC236}">
                    <a16:creationId xmlns:a16="http://schemas.microsoft.com/office/drawing/2014/main" id="{C477CE82-6C90-F773-D4CA-0BFCC757EFA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19964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35" name="円/楕円 634">
                <a:extLst>
                  <a:ext uri="{FF2B5EF4-FFF2-40B4-BE49-F238E27FC236}">
                    <a16:creationId xmlns:a16="http://schemas.microsoft.com/office/drawing/2014/main" id="{1B4C68C1-9CBC-523A-14DA-153C128F03B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00062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36" name="円/楕円 635">
                <a:extLst>
                  <a:ext uri="{FF2B5EF4-FFF2-40B4-BE49-F238E27FC236}">
                    <a16:creationId xmlns:a16="http://schemas.microsoft.com/office/drawing/2014/main" id="{4060BBF8-4BB1-22DF-EAA1-26E6AD0A420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80158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614" name="グループ化 613">
              <a:extLst>
                <a:ext uri="{FF2B5EF4-FFF2-40B4-BE49-F238E27FC236}">
                  <a16:creationId xmlns:a16="http://schemas.microsoft.com/office/drawing/2014/main" id="{77CA3590-FD42-FF6E-E1FA-C8C604A671A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135373" y="2382167"/>
              <a:ext cx="1791694" cy="168747"/>
              <a:chOff x="3319474" y="2582879"/>
              <a:chExt cx="2164548" cy="203864"/>
            </a:xfrm>
          </p:grpSpPr>
          <p:sp>
            <p:nvSpPr>
              <p:cNvPr id="621" name="円/楕円 620">
                <a:extLst>
                  <a:ext uri="{FF2B5EF4-FFF2-40B4-BE49-F238E27FC236}">
                    <a16:creationId xmlns:a16="http://schemas.microsoft.com/office/drawing/2014/main" id="{AAA1CFF3-5C26-8D00-3CA6-35F4083B5BE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19474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22" name="円/楕円 621">
                <a:extLst>
                  <a:ext uri="{FF2B5EF4-FFF2-40B4-BE49-F238E27FC236}">
                    <a16:creationId xmlns:a16="http://schemas.microsoft.com/office/drawing/2014/main" id="{48F462B5-0C95-45C3-32C8-2C83ED41101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9572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23" name="円/楕円 622">
                <a:extLst>
                  <a:ext uri="{FF2B5EF4-FFF2-40B4-BE49-F238E27FC236}">
                    <a16:creationId xmlns:a16="http://schemas.microsoft.com/office/drawing/2014/main" id="{08FDB93E-8C66-3C7A-AF68-B234F793C41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79670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24" name="円/楕円 623">
                <a:extLst>
                  <a:ext uri="{FF2B5EF4-FFF2-40B4-BE49-F238E27FC236}">
                    <a16:creationId xmlns:a16="http://schemas.microsoft.com/office/drawing/2014/main" id="{652658C7-E0A1-6900-2C0C-9574A641882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59768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25" name="円/楕円 624">
                <a:extLst>
                  <a:ext uri="{FF2B5EF4-FFF2-40B4-BE49-F238E27FC236}">
                    <a16:creationId xmlns:a16="http://schemas.microsoft.com/office/drawing/2014/main" id="{EE7361B1-7518-F285-E218-5DA133F1FA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39866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26" name="円/楕円 625">
                <a:extLst>
                  <a:ext uri="{FF2B5EF4-FFF2-40B4-BE49-F238E27FC236}">
                    <a16:creationId xmlns:a16="http://schemas.microsoft.com/office/drawing/2014/main" id="{A02E1BCD-D501-77BD-9B84-1597BABB87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19964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27" name="円/楕円 626">
                <a:extLst>
                  <a:ext uri="{FF2B5EF4-FFF2-40B4-BE49-F238E27FC236}">
                    <a16:creationId xmlns:a16="http://schemas.microsoft.com/office/drawing/2014/main" id="{3F0E6078-B0F8-ED46-B6E7-AA5359BDB93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00062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28" name="円/楕円 627">
                <a:extLst>
                  <a:ext uri="{FF2B5EF4-FFF2-40B4-BE49-F238E27FC236}">
                    <a16:creationId xmlns:a16="http://schemas.microsoft.com/office/drawing/2014/main" id="{3E1FD98E-CA8D-8EC3-B7E5-1065B5EF6F1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80158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615" name="円/楕円 614">
              <a:extLst>
                <a:ext uri="{FF2B5EF4-FFF2-40B4-BE49-F238E27FC236}">
                  <a16:creationId xmlns:a16="http://schemas.microsoft.com/office/drawing/2014/main" id="{DC6152A5-4933-E14B-046D-06E4025CDC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63480" y="2382167"/>
              <a:ext cx="168747" cy="168747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6" name="テキスト ボックス 615">
              <a:extLst>
                <a:ext uri="{FF2B5EF4-FFF2-40B4-BE49-F238E27FC236}">
                  <a16:creationId xmlns:a16="http://schemas.microsoft.com/office/drawing/2014/main" id="{E6CA82C0-BABA-8675-B10C-CC91CA11C5EB}"/>
                </a:ext>
              </a:extLst>
            </p:cNvPr>
            <p:cNvSpPr txBox="1"/>
            <p:nvPr/>
          </p:nvSpPr>
          <p:spPr>
            <a:xfrm>
              <a:off x="2203221" y="2120557"/>
              <a:ext cx="4834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b="1" dirty="0">
                  <a:solidFill>
                    <a:schemeClr val="bg1"/>
                  </a:solidFill>
                </a:rPr>
                <a:t>CH0</a:t>
              </a:r>
              <a:endParaRPr kumimoji="1" lang="ja-JP" altLang="en-US" sz="1100" b="1">
                <a:solidFill>
                  <a:schemeClr val="bg1"/>
                </a:solidFill>
              </a:endParaRPr>
            </a:p>
          </p:txBody>
        </p:sp>
        <p:sp>
          <p:nvSpPr>
            <p:cNvPr id="617" name="テキスト ボックス 616">
              <a:extLst>
                <a:ext uri="{FF2B5EF4-FFF2-40B4-BE49-F238E27FC236}">
                  <a16:creationId xmlns:a16="http://schemas.microsoft.com/office/drawing/2014/main" id="{CE5FBF78-9306-B6EA-2972-48E0968C15EE}"/>
                </a:ext>
              </a:extLst>
            </p:cNvPr>
            <p:cNvSpPr txBox="1"/>
            <p:nvPr/>
          </p:nvSpPr>
          <p:spPr>
            <a:xfrm>
              <a:off x="6514792" y="2120557"/>
              <a:ext cx="63962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b="1" dirty="0">
                  <a:solidFill>
                    <a:schemeClr val="bg1"/>
                  </a:solidFill>
                </a:rPr>
                <a:t>CH15</a:t>
              </a:r>
              <a:endParaRPr kumimoji="1" lang="ja-JP" altLang="en-US" sz="1100" b="1">
                <a:solidFill>
                  <a:schemeClr val="bg1"/>
                </a:solidFill>
              </a:endParaRPr>
            </a:p>
          </p:txBody>
        </p:sp>
        <p:sp>
          <p:nvSpPr>
            <p:cNvPr id="618" name="テキスト ボックス 617">
              <a:extLst>
                <a:ext uri="{FF2B5EF4-FFF2-40B4-BE49-F238E27FC236}">
                  <a16:creationId xmlns:a16="http://schemas.microsoft.com/office/drawing/2014/main" id="{2B294F61-8D01-D63A-2443-4407FC9F5AE9}"/>
                </a:ext>
              </a:extLst>
            </p:cNvPr>
            <p:cNvSpPr txBox="1"/>
            <p:nvPr/>
          </p:nvSpPr>
          <p:spPr>
            <a:xfrm>
              <a:off x="3827227" y="2120557"/>
              <a:ext cx="4834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b="1" dirty="0">
                  <a:solidFill>
                    <a:schemeClr val="bg1"/>
                  </a:solidFill>
                </a:rPr>
                <a:t>CH7</a:t>
              </a:r>
              <a:endParaRPr kumimoji="1" lang="ja-JP" altLang="en-US" sz="1100" b="1">
                <a:solidFill>
                  <a:schemeClr val="bg1"/>
                </a:solidFill>
              </a:endParaRPr>
            </a:p>
          </p:txBody>
        </p:sp>
        <p:sp>
          <p:nvSpPr>
            <p:cNvPr id="619" name="テキスト ボックス 618">
              <a:extLst>
                <a:ext uri="{FF2B5EF4-FFF2-40B4-BE49-F238E27FC236}">
                  <a16:creationId xmlns:a16="http://schemas.microsoft.com/office/drawing/2014/main" id="{2AB46340-9E79-BC4E-7D29-FB36E0F23E50}"/>
                </a:ext>
              </a:extLst>
            </p:cNvPr>
            <p:cNvSpPr txBox="1"/>
            <p:nvPr/>
          </p:nvSpPr>
          <p:spPr>
            <a:xfrm>
              <a:off x="4988517" y="2120557"/>
              <a:ext cx="4834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b="1" dirty="0">
                  <a:solidFill>
                    <a:schemeClr val="bg1"/>
                  </a:solidFill>
                </a:rPr>
                <a:t>CH8</a:t>
              </a:r>
              <a:endParaRPr kumimoji="1" lang="ja-JP" altLang="en-US" sz="1100" b="1">
                <a:solidFill>
                  <a:schemeClr val="bg1"/>
                </a:solidFill>
              </a:endParaRPr>
            </a:p>
          </p:txBody>
        </p:sp>
        <p:sp>
          <p:nvSpPr>
            <p:cNvPr id="620" name="テキスト ボックス 619">
              <a:extLst>
                <a:ext uri="{FF2B5EF4-FFF2-40B4-BE49-F238E27FC236}">
                  <a16:creationId xmlns:a16="http://schemas.microsoft.com/office/drawing/2014/main" id="{B3EAC453-9403-E145-BACB-57ABA8BBF576}"/>
                </a:ext>
              </a:extLst>
            </p:cNvPr>
            <p:cNvSpPr txBox="1"/>
            <p:nvPr/>
          </p:nvSpPr>
          <p:spPr>
            <a:xfrm>
              <a:off x="4420670" y="2120557"/>
              <a:ext cx="4834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b="1" dirty="0">
                  <a:solidFill>
                    <a:schemeClr val="bg1"/>
                  </a:solidFill>
                </a:rPr>
                <a:t>TR0</a:t>
              </a:r>
              <a:endParaRPr kumimoji="1" lang="ja-JP" altLang="en-US" sz="11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1020" name="グループ化 1019">
            <a:extLst>
              <a:ext uri="{FF2B5EF4-FFF2-40B4-BE49-F238E27FC236}">
                <a16:creationId xmlns:a16="http://schemas.microsoft.com/office/drawing/2014/main" id="{DCD81F4E-8BD4-F8FB-5386-B598CEB42D2D}"/>
              </a:ext>
            </a:extLst>
          </p:cNvPr>
          <p:cNvGrpSpPr/>
          <p:nvPr/>
        </p:nvGrpSpPr>
        <p:grpSpPr>
          <a:xfrm>
            <a:off x="374618" y="3429000"/>
            <a:ext cx="3732400" cy="3284782"/>
            <a:chOff x="286795" y="3476867"/>
            <a:chExt cx="3732400" cy="3284782"/>
          </a:xfrm>
        </p:grpSpPr>
        <p:sp>
          <p:nvSpPr>
            <p:cNvPr id="1021" name="正方形/長方形 1020">
              <a:extLst>
                <a:ext uri="{FF2B5EF4-FFF2-40B4-BE49-F238E27FC236}">
                  <a16:creationId xmlns:a16="http://schemas.microsoft.com/office/drawing/2014/main" id="{F5071F88-541E-BEA5-90D8-B54A0135FDFA}"/>
                </a:ext>
              </a:extLst>
            </p:cNvPr>
            <p:cNvSpPr/>
            <p:nvPr/>
          </p:nvSpPr>
          <p:spPr>
            <a:xfrm>
              <a:off x="3468046" y="3476867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022" name="正方形/長方形 1021">
              <a:extLst>
                <a:ext uri="{FF2B5EF4-FFF2-40B4-BE49-F238E27FC236}">
                  <a16:creationId xmlns:a16="http://schemas.microsoft.com/office/drawing/2014/main" id="{1B71D1FA-2D3E-E973-0C2A-8C4FC2A3456C}"/>
                </a:ext>
              </a:extLst>
            </p:cNvPr>
            <p:cNvSpPr/>
            <p:nvPr/>
          </p:nvSpPr>
          <p:spPr>
            <a:xfrm>
              <a:off x="3062964" y="3476867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023" name="正方形/長方形 1022">
              <a:extLst>
                <a:ext uri="{FF2B5EF4-FFF2-40B4-BE49-F238E27FC236}">
                  <a16:creationId xmlns:a16="http://schemas.microsoft.com/office/drawing/2014/main" id="{2447B779-4D63-4D46-0EDE-B00B831E9FA1}"/>
                </a:ext>
              </a:extLst>
            </p:cNvPr>
            <p:cNvSpPr/>
            <p:nvPr/>
          </p:nvSpPr>
          <p:spPr>
            <a:xfrm>
              <a:off x="2657882" y="3476867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024" name="正方形/長方形 1023">
              <a:extLst>
                <a:ext uri="{FF2B5EF4-FFF2-40B4-BE49-F238E27FC236}">
                  <a16:creationId xmlns:a16="http://schemas.microsoft.com/office/drawing/2014/main" id="{E11E6CBD-2A92-652D-FD5A-EAAE473043ED}"/>
                </a:ext>
              </a:extLst>
            </p:cNvPr>
            <p:cNvSpPr/>
            <p:nvPr/>
          </p:nvSpPr>
          <p:spPr>
            <a:xfrm>
              <a:off x="2252800" y="3476867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025" name="正方形/長方形 1024">
              <a:extLst>
                <a:ext uri="{FF2B5EF4-FFF2-40B4-BE49-F238E27FC236}">
                  <a16:creationId xmlns:a16="http://schemas.microsoft.com/office/drawing/2014/main" id="{AFA9F421-ED02-3E33-C6B9-251F2BEA5560}"/>
                </a:ext>
              </a:extLst>
            </p:cNvPr>
            <p:cNvSpPr/>
            <p:nvPr/>
          </p:nvSpPr>
          <p:spPr>
            <a:xfrm>
              <a:off x="1788616" y="3476867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026" name="正方形/長方形 1025">
              <a:extLst>
                <a:ext uri="{FF2B5EF4-FFF2-40B4-BE49-F238E27FC236}">
                  <a16:creationId xmlns:a16="http://schemas.microsoft.com/office/drawing/2014/main" id="{2A14F36B-2B16-25BF-7924-CC130CDB992D}"/>
                </a:ext>
              </a:extLst>
            </p:cNvPr>
            <p:cNvSpPr/>
            <p:nvPr/>
          </p:nvSpPr>
          <p:spPr>
            <a:xfrm>
              <a:off x="1383534" y="3476867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027" name="正方形/長方形 1026">
              <a:extLst>
                <a:ext uri="{FF2B5EF4-FFF2-40B4-BE49-F238E27FC236}">
                  <a16:creationId xmlns:a16="http://schemas.microsoft.com/office/drawing/2014/main" id="{56889E2B-25F9-66C8-CE6B-6511248FC09C}"/>
                </a:ext>
              </a:extLst>
            </p:cNvPr>
            <p:cNvSpPr/>
            <p:nvPr/>
          </p:nvSpPr>
          <p:spPr>
            <a:xfrm>
              <a:off x="978452" y="3476867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028" name="正方形/長方形 1027">
              <a:extLst>
                <a:ext uri="{FF2B5EF4-FFF2-40B4-BE49-F238E27FC236}">
                  <a16:creationId xmlns:a16="http://schemas.microsoft.com/office/drawing/2014/main" id="{5FA072DA-F49A-783C-AFB5-D0127F806E19}"/>
                </a:ext>
              </a:extLst>
            </p:cNvPr>
            <p:cNvSpPr/>
            <p:nvPr/>
          </p:nvSpPr>
          <p:spPr>
            <a:xfrm>
              <a:off x="573371" y="3476867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029" name="正方形/長方形 1028">
              <a:extLst>
                <a:ext uri="{FF2B5EF4-FFF2-40B4-BE49-F238E27FC236}">
                  <a16:creationId xmlns:a16="http://schemas.microsoft.com/office/drawing/2014/main" id="{81C48844-957E-EC8B-798E-0F8324B03CA2}"/>
                </a:ext>
              </a:extLst>
            </p:cNvPr>
            <p:cNvSpPr/>
            <p:nvPr/>
          </p:nvSpPr>
          <p:spPr>
            <a:xfrm>
              <a:off x="286795" y="3794887"/>
              <a:ext cx="3732400" cy="296676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30" name="正方形/長方形 1029">
              <a:extLst>
                <a:ext uri="{FF2B5EF4-FFF2-40B4-BE49-F238E27FC236}">
                  <a16:creationId xmlns:a16="http://schemas.microsoft.com/office/drawing/2014/main" id="{749320EA-63E3-A79A-42E0-36EF6040B8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4030" y="3688084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031" name="正方形/長方形 1030">
              <a:extLst>
                <a:ext uri="{FF2B5EF4-FFF2-40B4-BE49-F238E27FC236}">
                  <a16:creationId xmlns:a16="http://schemas.microsoft.com/office/drawing/2014/main" id="{95CD101B-44A3-5DEA-5065-BB8E1840F596}"/>
                </a:ext>
              </a:extLst>
            </p:cNvPr>
            <p:cNvSpPr/>
            <p:nvPr/>
          </p:nvSpPr>
          <p:spPr>
            <a:xfrm>
              <a:off x="3248949" y="3688084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032" name="正方形/長方形 1031">
              <a:extLst>
                <a:ext uri="{FF2B5EF4-FFF2-40B4-BE49-F238E27FC236}">
                  <a16:creationId xmlns:a16="http://schemas.microsoft.com/office/drawing/2014/main" id="{84917320-233E-0725-BEBF-76EC892880DA}"/>
                </a:ext>
              </a:extLst>
            </p:cNvPr>
            <p:cNvSpPr/>
            <p:nvPr/>
          </p:nvSpPr>
          <p:spPr>
            <a:xfrm>
              <a:off x="2843867" y="3688084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033" name="正方形/長方形 1032">
              <a:extLst>
                <a:ext uri="{FF2B5EF4-FFF2-40B4-BE49-F238E27FC236}">
                  <a16:creationId xmlns:a16="http://schemas.microsoft.com/office/drawing/2014/main" id="{82B77C9A-253D-AC85-D0FE-CBE889F27126}"/>
                </a:ext>
              </a:extLst>
            </p:cNvPr>
            <p:cNvSpPr/>
            <p:nvPr/>
          </p:nvSpPr>
          <p:spPr>
            <a:xfrm>
              <a:off x="2438785" y="3688084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034" name="正方形/長方形 1033">
              <a:extLst>
                <a:ext uri="{FF2B5EF4-FFF2-40B4-BE49-F238E27FC236}">
                  <a16:creationId xmlns:a16="http://schemas.microsoft.com/office/drawing/2014/main" id="{8D1FDCB6-B354-3D79-E53D-A32EC09DA9E4}"/>
                </a:ext>
              </a:extLst>
            </p:cNvPr>
            <p:cNvSpPr/>
            <p:nvPr/>
          </p:nvSpPr>
          <p:spPr>
            <a:xfrm>
              <a:off x="1602228" y="3688084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035" name="正方形/長方形 1034">
              <a:extLst>
                <a:ext uri="{FF2B5EF4-FFF2-40B4-BE49-F238E27FC236}">
                  <a16:creationId xmlns:a16="http://schemas.microsoft.com/office/drawing/2014/main" id="{3AAFA1D7-4E49-85DC-9D32-C96D8184FA9F}"/>
                </a:ext>
              </a:extLst>
            </p:cNvPr>
            <p:cNvSpPr/>
            <p:nvPr/>
          </p:nvSpPr>
          <p:spPr>
            <a:xfrm>
              <a:off x="1197146" y="3688084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036" name="正方形/長方形 1035">
              <a:extLst>
                <a:ext uri="{FF2B5EF4-FFF2-40B4-BE49-F238E27FC236}">
                  <a16:creationId xmlns:a16="http://schemas.microsoft.com/office/drawing/2014/main" id="{A24AFE87-21C2-EE6B-065C-CF57B39EED0F}"/>
                </a:ext>
              </a:extLst>
            </p:cNvPr>
            <p:cNvSpPr/>
            <p:nvPr/>
          </p:nvSpPr>
          <p:spPr>
            <a:xfrm>
              <a:off x="792064" y="3688084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037" name="正方形/長方形 1036">
              <a:extLst>
                <a:ext uri="{FF2B5EF4-FFF2-40B4-BE49-F238E27FC236}">
                  <a16:creationId xmlns:a16="http://schemas.microsoft.com/office/drawing/2014/main" id="{6133D3A2-9F37-FFF5-563B-1C81CBEA871B}"/>
                </a:ext>
              </a:extLst>
            </p:cNvPr>
            <p:cNvSpPr/>
            <p:nvPr/>
          </p:nvSpPr>
          <p:spPr>
            <a:xfrm>
              <a:off x="386982" y="3688084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grpSp>
          <p:nvGrpSpPr>
            <p:cNvPr id="1038" name="グループ化 1037">
              <a:extLst>
                <a:ext uri="{FF2B5EF4-FFF2-40B4-BE49-F238E27FC236}">
                  <a16:creationId xmlns:a16="http://schemas.microsoft.com/office/drawing/2014/main" id="{399831C2-684D-24AE-B133-8509FC5E57A8}"/>
                </a:ext>
              </a:extLst>
            </p:cNvPr>
            <p:cNvGrpSpPr/>
            <p:nvPr/>
          </p:nvGrpSpPr>
          <p:grpSpPr>
            <a:xfrm>
              <a:off x="1609963" y="4627518"/>
              <a:ext cx="1086064" cy="1966982"/>
              <a:chOff x="4386915" y="4617969"/>
              <a:chExt cx="1380904" cy="1671958"/>
            </a:xfrm>
          </p:grpSpPr>
          <p:sp>
            <p:nvSpPr>
              <p:cNvPr id="1073" name="正方形/長方形 1072">
                <a:extLst>
                  <a:ext uri="{FF2B5EF4-FFF2-40B4-BE49-F238E27FC236}">
                    <a16:creationId xmlns:a16="http://schemas.microsoft.com/office/drawing/2014/main" id="{2E27D068-375E-9094-C288-8B37653C312F}"/>
                  </a:ext>
                </a:extLst>
              </p:cNvPr>
              <p:cNvSpPr/>
              <p:nvPr/>
            </p:nvSpPr>
            <p:spPr>
              <a:xfrm>
                <a:off x="4386915" y="4617969"/>
                <a:ext cx="1380904" cy="167195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1074" name="グループ化 1073">
                <a:extLst>
                  <a:ext uri="{FF2B5EF4-FFF2-40B4-BE49-F238E27FC236}">
                    <a16:creationId xmlns:a16="http://schemas.microsoft.com/office/drawing/2014/main" id="{E2AAF240-3784-2BC0-8934-B5EDCDBA045E}"/>
                  </a:ext>
                </a:extLst>
              </p:cNvPr>
              <p:cNvGrpSpPr/>
              <p:nvPr/>
            </p:nvGrpSpPr>
            <p:grpSpPr>
              <a:xfrm>
                <a:off x="4443659" y="4868808"/>
                <a:ext cx="594000" cy="1174085"/>
                <a:chOff x="1010164" y="4599755"/>
                <a:chExt cx="594000" cy="1174085"/>
              </a:xfrm>
              <a:solidFill>
                <a:schemeClr val="tx1">
                  <a:lumMod val="95000"/>
                  <a:lumOff val="5000"/>
                </a:schemeClr>
              </a:solidFill>
            </p:grpSpPr>
            <p:sp>
              <p:nvSpPr>
                <p:cNvPr id="1084" name="正方形/長方形 1083">
                  <a:extLst>
                    <a:ext uri="{FF2B5EF4-FFF2-40B4-BE49-F238E27FC236}">
                      <a16:creationId xmlns:a16="http://schemas.microsoft.com/office/drawing/2014/main" id="{612558FE-EC9A-4769-EB55-3BEBA49C724F}"/>
                    </a:ext>
                  </a:extLst>
                </p:cNvPr>
                <p:cNvSpPr/>
                <p:nvPr/>
              </p:nvSpPr>
              <p:spPr>
                <a:xfrm flipV="1">
                  <a:off x="1010164" y="4922145"/>
                  <a:ext cx="594000" cy="45719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85" name="正方形/長方形 1084">
                  <a:extLst>
                    <a:ext uri="{FF2B5EF4-FFF2-40B4-BE49-F238E27FC236}">
                      <a16:creationId xmlns:a16="http://schemas.microsoft.com/office/drawing/2014/main" id="{B62065B3-19C1-D63A-BFCE-8603D50CB334}"/>
                    </a:ext>
                  </a:extLst>
                </p:cNvPr>
                <p:cNvSpPr/>
                <p:nvPr/>
              </p:nvSpPr>
              <p:spPr>
                <a:xfrm flipV="1">
                  <a:off x="1010164" y="5083340"/>
                  <a:ext cx="594000" cy="45719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86" name="正方形/長方形 1085">
                  <a:extLst>
                    <a:ext uri="{FF2B5EF4-FFF2-40B4-BE49-F238E27FC236}">
                      <a16:creationId xmlns:a16="http://schemas.microsoft.com/office/drawing/2014/main" id="{48625C23-6D3A-AC19-C12E-8D94A3132873}"/>
                    </a:ext>
                  </a:extLst>
                </p:cNvPr>
                <p:cNvSpPr/>
                <p:nvPr/>
              </p:nvSpPr>
              <p:spPr>
                <a:xfrm flipV="1">
                  <a:off x="1010164" y="5244535"/>
                  <a:ext cx="594000" cy="45719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87" name="正方形/長方形 1086">
                  <a:extLst>
                    <a:ext uri="{FF2B5EF4-FFF2-40B4-BE49-F238E27FC236}">
                      <a16:creationId xmlns:a16="http://schemas.microsoft.com/office/drawing/2014/main" id="{E57804C3-D5C3-3C73-9364-92D975BC8454}"/>
                    </a:ext>
                  </a:extLst>
                </p:cNvPr>
                <p:cNvSpPr/>
                <p:nvPr/>
              </p:nvSpPr>
              <p:spPr>
                <a:xfrm flipV="1">
                  <a:off x="1010164" y="5405730"/>
                  <a:ext cx="594000" cy="45719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88" name="正方形/長方形 1087">
                  <a:extLst>
                    <a:ext uri="{FF2B5EF4-FFF2-40B4-BE49-F238E27FC236}">
                      <a16:creationId xmlns:a16="http://schemas.microsoft.com/office/drawing/2014/main" id="{86871729-747A-5677-87C9-60677AC2ACF7}"/>
                    </a:ext>
                  </a:extLst>
                </p:cNvPr>
                <p:cNvSpPr/>
                <p:nvPr/>
              </p:nvSpPr>
              <p:spPr>
                <a:xfrm flipV="1">
                  <a:off x="1010164" y="5566925"/>
                  <a:ext cx="594000" cy="45719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89" name="正方形/長方形 1088">
                  <a:extLst>
                    <a:ext uri="{FF2B5EF4-FFF2-40B4-BE49-F238E27FC236}">
                      <a16:creationId xmlns:a16="http://schemas.microsoft.com/office/drawing/2014/main" id="{4D0E3FD7-B588-45EA-C065-B3368CD3259D}"/>
                    </a:ext>
                  </a:extLst>
                </p:cNvPr>
                <p:cNvSpPr/>
                <p:nvPr/>
              </p:nvSpPr>
              <p:spPr>
                <a:xfrm flipV="1">
                  <a:off x="1010164" y="5728121"/>
                  <a:ext cx="594000" cy="45719"/>
                </a:xfrm>
                <a:prstGeom prst="rect">
                  <a:avLst/>
                </a:prstGeom>
                <a:solidFill>
                  <a:schemeClr val="tx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90" name="正方形/長方形 1089">
                  <a:extLst>
                    <a:ext uri="{FF2B5EF4-FFF2-40B4-BE49-F238E27FC236}">
                      <a16:creationId xmlns:a16="http://schemas.microsoft.com/office/drawing/2014/main" id="{234DAA4C-8DD1-80FF-5B7D-76665DF664F8}"/>
                    </a:ext>
                  </a:extLst>
                </p:cNvPr>
                <p:cNvSpPr/>
                <p:nvPr/>
              </p:nvSpPr>
              <p:spPr>
                <a:xfrm flipV="1">
                  <a:off x="1010164" y="4760950"/>
                  <a:ext cx="594000" cy="45719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91" name="正方形/長方形 1090">
                  <a:extLst>
                    <a:ext uri="{FF2B5EF4-FFF2-40B4-BE49-F238E27FC236}">
                      <a16:creationId xmlns:a16="http://schemas.microsoft.com/office/drawing/2014/main" id="{B4E6E63A-A4FA-4461-4A3B-F831C8EA1423}"/>
                    </a:ext>
                  </a:extLst>
                </p:cNvPr>
                <p:cNvSpPr/>
                <p:nvPr/>
              </p:nvSpPr>
              <p:spPr>
                <a:xfrm flipV="1">
                  <a:off x="1010164" y="4599755"/>
                  <a:ext cx="594000" cy="45719"/>
                </a:xfrm>
                <a:prstGeom prst="rect">
                  <a:avLst/>
                </a:prstGeom>
                <a:solidFill>
                  <a:schemeClr val="tx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1075" name="グループ化 1074">
                <a:extLst>
                  <a:ext uri="{FF2B5EF4-FFF2-40B4-BE49-F238E27FC236}">
                    <a16:creationId xmlns:a16="http://schemas.microsoft.com/office/drawing/2014/main" id="{39E0A209-78F6-D724-20AB-5B5DFDDEE62D}"/>
                  </a:ext>
                </a:extLst>
              </p:cNvPr>
              <p:cNvGrpSpPr/>
              <p:nvPr/>
            </p:nvGrpSpPr>
            <p:grpSpPr>
              <a:xfrm>
                <a:off x="5094403" y="4868808"/>
                <a:ext cx="594000" cy="1174085"/>
                <a:chOff x="1010164" y="4599755"/>
                <a:chExt cx="594000" cy="1174085"/>
              </a:xfrm>
              <a:solidFill>
                <a:schemeClr val="tx1">
                  <a:lumMod val="95000"/>
                  <a:lumOff val="5000"/>
                </a:schemeClr>
              </a:solidFill>
            </p:grpSpPr>
            <p:sp>
              <p:nvSpPr>
                <p:cNvPr id="1076" name="正方形/長方形 1075">
                  <a:extLst>
                    <a:ext uri="{FF2B5EF4-FFF2-40B4-BE49-F238E27FC236}">
                      <a16:creationId xmlns:a16="http://schemas.microsoft.com/office/drawing/2014/main" id="{B68995BC-CBD7-221B-7F8B-85407F45D943}"/>
                    </a:ext>
                  </a:extLst>
                </p:cNvPr>
                <p:cNvSpPr/>
                <p:nvPr/>
              </p:nvSpPr>
              <p:spPr>
                <a:xfrm flipV="1">
                  <a:off x="1010164" y="4922145"/>
                  <a:ext cx="594000" cy="45719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77" name="正方形/長方形 1076">
                  <a:extLst>
                    <a:ext uri="{FF2B5EF4-FFF2-40B4-BE49-F238E27FC236}">
                      <a16:creationId xmlns:a16="http://schemas.microsoft.com/office/drawing/2014/main" id="{BA58B1CB-1FE0-3CD5-A93E-0D88C4C6F62D}"/>
                    </a:ext>
                  </a:extLst>
                </p:cNvPr>
                <p:cNvSpPr/>
                <p:nvPr/>
              </p:nvSpPr>
              <p:spPr>
                <a:xfrm flipV="1">
                  <a:off x="1010164" y="5083340"/>
                  <a:ext cx="594000" cy="45719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78" name="正方形/長方形 1077">
                  <a:extLst>
                    <a:ext uri="{FF2B5EF4-FFF2-40B4-BE49-F238E27FC236}">
                      <a16:creationId xmlns:a16="http://schemas.microsoft.com/office/drawing/2014/main" id="{8E86CA93-C330-7F15-9D36-F5D122790E67}"/>
                    </a:ext>
                  </a:extLst>
                </p:cNvPr>
                <p:cNvSpPr/>
                <p:nvPr/>
              </p:nvSpPr>
              <p:spPr>
                <a:xfrm flipV="1">
                  <a:off x="1010164" y="5244535"/>
                  <a:ext cx="594000" cy="45719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79" name="正方形/長方形 1078">
                  <a:extLst>
                    <a:ext uri="{FF2B5EF4-FFF2-40B4-BE49-F238E27FC236}">
                      <a16:creationId xmlns:a16="http://schemas.microsoft.com/office/drawing/2014/main" id="{49267D68-F052-B9E3-A59F-CB504F3598F3}"/>
                    </a:ext>
                  </a:extLst>
                </p:cNvPr>
                <p:cNvSpPr/>
                <p:nvPr/>
              </p:nvSpPr>
              <p:spPr>
                <a:xfrm flipV="1">
                  <a:off x="1010164" y="5405730"/>
                  <a:ext cx="594000" cy="45719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80" name="正方形/長方形 1079">
                  <a:extLst>
                    <a:ext uri="{FF2B5EF4-FFF2-40B4-BE49-F238E27FC236}">
                      <a16:creationId xmlns:a16="http://schemas.microsoft.com/office/drawing/2014/main" id="{280218E5-3C46-6BA9-1FBE-3395EE47AA1E}"/>
                    </a:ext>
                  </a:extLst>
                </p:cNvPr>
                <p:cNvSpPr/>
                <p:nvPr/>
              </p:nvSpPr>
              <p:spPr>
                <a:xfrm flipV="1">
                  <a:off x="1010164" y="5566925"/>
                  <a:ext cx="594000" cy="45719"/>
                </a:xfrm>
                <a:prstGeom prst="rect">
                  <a:avLst/>
                </a:prstGeom>
                <a:grpFill/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81" name="正方形/長方形 1080">
                  <a:extLst>
                    <a:ext uri="{FF2B5EF4-FFF2-40B4-BE49-F238E27FC236}">
                      <a16:creationId xmlns:a16="http://schemas.microsoft.com/office/drawing/2014/main" id="{2D19221B-66DE-5998-8E5B-B75953B989F1}"/>
                    </a:ext>
                  </a:extLst>
                </p:cNvPr>
                <p:cNvSpPr/>
                <p:nvPr/>
              </p:nvSpPr>
              <p:spPr>
                <a:xfrm flipV="1">
                  <a:off x="1010164" y="5728121"/>
                  <a:ext cx="594000" cy="45719"/>
                </a:xfrm>
                <a:prstGeom prst="rect">
                  <a:avLst/>
                </a:prstGeom>
                <a:grpFill/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82" name="正方形/長方形 1081">
                  <a:extLst>
                    <a:ext uri="{FF2B5EF4-FFF2-40B4-BE49-F238E27FC236}">
                      <a16:creationId xmlns:a16="http://schemas.microsoft.com/office/drawing/2014/main" id="{DBC4125D-516D-B827-1B86-F96E79B87298}"/>
                    </a:ext>
                  </a:extLst>
                </p:cNvPr>
                <p:cNvSpPr/>
                <p:nvPr/>
              </p:nvSpPr>
              <p:spPr>
                <a:xfrm flipV="1">
                  <a:off x="1010164" y="4760950"/>
                  <a:ext cx="594000" cy="45719"/>
                </a:xfrm>
                <a:prstGeom prst="rect">
                  <a:avLst/>
                </a:prstGeom>
                <a:grpFill/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83" name="正方形/長方形 1082">
                  <a:extLst>
                    <a:ext uri="{FF2B5EF4-FFF2-40B4-BE49-F238E27FC236}">
                      <a16:creationId xmlns:a16="http://schemas.microsoft.com/office/drawing/2014/main" id="{F26FDB05-9255-681E-83EB-C731BDD2A5D6}"/>
                    </a:ext>
                  </a:extLst>
                </p:cNvPr>
                <p:cNvSpPr/>
                <p:nvPr/>
              </p:nvSpPr>
              <p:spPr>
                <a:xfrm flipV="1">
                  <a:off x="1010164" y="4599755"/>
                  <a:ext cx="594000" cy="45719"/>
                </a:xfrm>
                <a:prstGeom prst="rect">
                  <a:avLst/>
                </a:prstGeom>
                <a:grpFill/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grpSp>
          <p:nvGrpSpPr>
            <p:cNvPr id="1039" name="グループ化 1038">
              <a:extLst>
                <a:ext uri="{FF2B5EF4-FFF2-40B4-BE49-F238E27FC236}">
                  <a16:creationId xmlns:a16="http://schemas.microsoft.com/office/drawing/2014/main" id="{70C9240B-0F4B-FF02-E44B-CEDAA48E6068}"/>
                </a:ext>
              </a:extLst>
            </p:cNvPr>
            <p:cNvGrpSpPr/>
            <p:nvPr/>
          </p:nvGrpSpPr>
          <p:grpSpPr>
            <a:xfrm>
              <a:off x="1182180" y="4846632"/>
              <a:ext cx="727693" cy="1578066"/>
              <a:chOff x="1182180" y="4846632"/>
              <a:chExt cx="727693" cy="1578066"/>
            </a:xfrm>
          </p:grpSpPr>
          <p:sp>
            <p:nvSpPr>
              <p:cNvPr id="1065" name="テキスト ボックス 1064">
                <a:extLst>
                  <a:ext uri="{FF2B5EF4-FFF2-40B4-BE49-F238E27FC236}">
                    <a16:creationId xmlns:a16="http://schemas.microsoft.com/office/drawing/2014/main" id="{A364CCCD-9543-A16E-8F19-CC711AFD3A3D}"/>
                  </a:ext>
                </a:extLst>
              </p:cNvPr>
              <p:cNvSpPr txBox="1"/>
              <p:nvPr/>
            </p:nvSpPr>
            <p:spPr>
              <a:xfrm>
                <a:off x="1182180" y="6163088"/>
                <a:ext cx="72769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chemeClr val="bg1"/>
                    </a:solidFill>
                  </a:rPr>
                  <a:t>CH0</a:t>
                </a:r>
                <a:endParaRPr kumimoji="1" lang="ja-JP" altLang="en-US" sz="11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066" name="テキスト ボックス 1065">
                <a:extLst>
                  <a:ext uri="{FF2B5EF4-FFF2-40B4-BE49-F238E27FC236}">
                    <a16:creationId xmlns:a16="http://schemas.microsoft.com/office/drawing/2014/main" id="{6F1E7BEF-807D-1616-EF21-6F15FCAA697F}"/>
                  </a:ext>
                </a:extLst>
              </p:cNvPr>
              <p:cNvSpPr txBox="1"/>
              <p:nvPr/>
            </p:nvSpPr>
            <p:spPr>
              <a:xfrm>
                <a:off x="1182180" y="4846632"/>
                <a:ext cx="72769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chemeClr val="bg1"/>
                    </a:solidFill>
                  </a:rPr>
                  <a:t>CH7</a:t>
                </a:r>
                <a:endParaRPr kumimoji="1" lang="ja-JP" altLang="en-US" sz="11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067" name="テキスト ボックス 1066">
                <a:extLst>
                  <a:ext uri="{FF2B5EF4-FFF2-40B4-BE49-F238E27FC236}">
                    <a16:creationId xmlns:a16="http://schemas.microsoft.com/office/drawing/2014/main" id="{5638C544-A012-9E64-60B1-068FE294A652}"/>
                  </a:ext>
                </a:extLst>
              </p:cNvPr>
              <p:cNvSpPr txBox="1"/>
              <p:nvPr/>
            </p:nvSpPr>
            <p:spPr>
              <a:xfrm>
                <a:off x="1182180" y="5975022"/>
                <a:ext cx="72769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rgbClr val="FF0000"/>
                    </a:solidFill>
                  </a:rPr>
                  <a:t>CH1</a:t>
                </a:r>
                <a:endParaRPr kumimoji="1" lang="ja-JP" altLang="en-US" sz="11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1068" name="テキスト ボックス 1067">
                <a:extLst>
                  <a:ext uri="{FF2B5EF4-FFF2-40B4-BE49-F238E27FC236}">
                    <a16:creationId xmlns:a16="http://schemas.microsoft.com/office/drawing/2014/main" id="{9879A52B-69EC-5BEE-4B4E-6A402B885C27}"/>
                  </a:ext>
                </a:extLst>
              </p:cNvPr>
              <p:cNvSpPr txBox="1"/>
              <p:nvPr/>
            </p:nvSpPr>
            <p:spPr>
              <a:xfrm>
                <a:off x="1182180" y="5786957"/>
                <a:ext cx="72769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rgbClr val="FF0000"/>
                    </a:solidFill>
                  </a:rPr>
                  <a:t>CH2</a:t>
                </a:r>
                <a:endParaRPr kumimoji="1" lang="ja-JP" altLang="en-US" sz="11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1069" name="テキスト ボックス 1068">
                <a:extLst>
                  <a:ext uri="{FF2B5EF4-FFF2-40B4-BE49-F238E27FC236}">
                    <a16:creationId xmlns:a16="http://schemas.microsoft.com/office/drawing/2014/main" id="{75942113-180A-7782-8189-FC2833B39A7A}"/>
                  </a:ext>
                </a:extLst>
              </p:cNvPr>
              <p:cNvSpPr txBox="1"/>
              <p:nvPr/>
            </p:nvSpPr>
            <p:spPr>
              <a:xfrm>
                <a:off x="1182180" y="5598892"/>
                <a:ext cx="72769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rgbClr val="FF0000"/>
                    </a:solidFill>
                  </a:rPr>
                  <a:t>CH3</a:t>
                </a:r>
                <a:endParaRPr kumimoji="1" lang="ja-JP" altLang="en-US" sz="11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1070" name="テキスト ボックス 1069">
                <a:extLst>
                  <a:ext uri="{FF2B5EF4-FFF2-40B4-BE49-F238E27FC236}">
                    <a16:creationId xmlns:a16="http://schemas.microsoft.com/office/drawing/2014/main" id="{496544B5-8BB2-847D-3970-58941157EC5D}"/>
                  </a:ext>
                </a:extLst>
              </p:cNvPr>
              <p:cNvSpPr txBox="1"/>
              <p:nvPr/>
            </p:nvSpPr>
            <p:spPr>
              <a:xfrm>
                <a:off x="1182180" y="5410827"/>
                <a:ext cx="72769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rgbClr val="FF0000"/>
                    </a:solidFill>
                  </a:rPr>
                  <a:t>CH4</a:t>
                </a:r>
                <a:endParaRPr kumimoji="1" lang="ja-JP" altLang="en-US" sz="11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1071" name="テキスト ボックス 1070">
                <a:extLst>
                  <a:ext uri="{FF2B5EF4-FFF2-40B4-BE49-F238E27FC236}">
                    <a16:creationId xmlns:a16="http://schemas.microsoft.com/office/drawing/2014/main" id="{D65A5089-FD9F-6944-0992-59C6A7756FE4}"/>
                  </a:ext>
                </a:extLst>
              </p:cNvPr>
              <p:cNvSpPr txBox="1"/>
              <p:nvPr/>
            </p:nvSpPr>
            <p:spPr>
              <a:xfrm>
                <a:off x="1182180" y="5222762"/>
                <a:ext cx="72769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rgbClr val="FF0000"/>
                    </a:solidFill>
                  </a:rPr>
                  <a:t>CH5</a:t>
                </a:r>
                <a:endParaRPr kumimoji="1" lang="ja-JP" altLang="en-US" sz="11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1072" name="テキスト ボックス 1071">
                <a:extLst>
                  <a:ext uri="{FF2B5EF4-FFF2-40B4-BE49-F238E27FC236}">
                    <a16:creationId xmlns:a16="http://schemas.microsoft.com/office/drawing/2014/main" id="{20CDF3B3-04D8-5A46-A55F-DBEE4D73C60E}"/>
                  </a:ext>
                </a:extLst>
              </p:cNvPr>
              <p:cNvSpPr txBox="1"/>
              <p:nvPr/>
            </p:nvSpPr>
            <p:spPr>
              <a:xfrm>
                <a:off x="1182180" y="5034697"/>
                <a:ext cx="72769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rgbClr val="FF0000"/>
                    </a:solidFill>
                  </a:rPr>
                  <a:t>CH6</a:t>
                </a:r>
                <a:endParaRPr kumimoji="1" lang="ja-JP" altLang="en-US" sz="1100" b="1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040" name="グループ化 1039">
              <a:extLst>
                <a:ext uri="{FF2B5EF4-FFF2-40B4-BE49-F238E27FC236}">
                  <a16:creationId xmlns:a16="http://schemas.microsoft.com/office/drawing/2014/main" id="{F0E5B956-BD9E-910B-1D38-A12E44BADBB5}"/>
                </a:ext>
              </a:extLst>
            </p:cNvPr>
            <p:cNvGrpSpPr/>
            <p:nvPr/>
          </p:nvGrpSpPr>
          <p:grpSpPr>
            <a:xfrm>
              <a:off x="2637821" y="4853017"/>
              <a:ext cx="625459" cy="1578066"/>
              <a:chOff x="5769250" y="4602830"/>
              <a:chExt cx="483476" cy="1578066"/>
            </a:xfrm>
          </p:grpSpPr>
          <p:sp>
            <p:nvSpPr>
              <p:cNvPr id="1057" name="テキスト ボックス 1056">
                <a:extLst>
                  <a:ext uri="{FF2B5EF4-FFF2-40B4-BE49-F238E27FC236}">
                    <a16:creationId xmlns:a16="http://schemas.microsoft.com/office/drawing/2014/main" id="{03CCC0AB-0264-1A89-AACD-CDDBB3A973E1}"/>
                  </a:ext>
                </a:extLst>
              </p:cNvPr>
              <p:cNvSpPr txBox="1"/>
              <p:nvPr/>
            </p:nvSpPr>
            <p:spPr>
              <a:xfrm>
                <a:off x="5769250" y="5919286"/>
                <a:ext cx="48347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chemeClr val="bg1"/>
                    </a:solidFill>
                  </a:rPr>
                  <a:t>CH8</a:t>
                </a:r>
                <a:endParaRPr kumimoji="1" lang="ja-JP" altLang="en-US" sz="11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058" name="テキスト ボックス 1057">
                <a:extLst>
                  <a:ext uri="{FF2B5EF4-FFF2-40B4-BE49-F238E27FC236}">
                    <a16:creationId xmlns:a16="http://schemas.microsoft.com/office/drawing/2014/main" id="{7970E7FB-1117-074F-9501-5E09C8C6D00B}"/>
                  </a:ext>
                </a:extLst>
              </p:cNvPr>
              <p:cNvSpPr txBox="1"/>
              <p:nvPr/>
            </p:nvSpPr>
            <p:spPr>
              <a:xfrm>
                <a:off x="5769250" y="4602830"/>
                <a:ext cx="48347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chemeClr val="bg1"/>
                    </a:solidFill>
                  </a:rPr>
                  <a:t>CH15</a:t>
                </a:r>
                <a:endParaRPr kumimoji="1" lang="ja-JP" altLang="en-US" sz="11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059" name="テキスト ボックス 1058">
                <a:extLst>
                  <a:ext uri="{FF2B5EF4-FFF2-40B4-BE49-F238E27FC236}">
                    <a16:creationId xmlns:a16="http://schemas.microsoft.com/office/drawing/2014/main" id="{1E0C4FDF-9D1C-F304-94A2-A7E93FB98520}"/>
                  </a:ext>
                </a:extLst>
              </p:cNvPr>
              <p:cNvSpPr txBox="1"/>
              <p:nvPr/>
            </p:nvSpPr>
            <p:spPr>
              <a:xfrm>
                <a:off x="5769250" y="5731220"/>
                <a:ext cx="48347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chemeClr val="bg1"/>
                    </a:solidFill>
                  </a:rPr>
                  <a:t>CH9</a:t>
                </a:r>
                <a:endParaRPr kumimoji="1" lang="ja-JP" altLang="en-US" sz="11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060" name="テキスト ボックス 1059">
                <a:extLst>
                  <a:ext uri="{FF2B5EF4-FFF2-40B4-BE49-F238E27FC236}">
                    <a16:creationId xmlns:a16="http://schemas.microsoft.com/office/drawing/2014/main" id="{29704887-1436-B551-09E3-620B4B673CAE}"/>
                  </a:ext>
                </a:extLst>
              </p:cNvPr>
              <p:cNvSpPr txBox="1"/>
              <p:nvPr/>
            </p:nvSpPr>
            <p:spPr>
              <a:xfrm>
                <a:off x="5769250" y="5543155"/>
                <a:ext cx="48347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rgbClr val="FF0000"/>
                    </a:solidFill>
                  </a:rPr>
                  <a:t>CH10</a:t>
                </a:r>
                <a:endParaRPr kumimoji="1" lang="ja-JP" altLang="en-US" sz="11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1061" name="テキスト ボックス 1060">
                <a:extLst>
                  <a:ext uri="{FF2B5EF4-FFF2-40B4-BE49-F238E27FC236}">
                    <a16:creationId xmlns:a16="http://schemas.microsoft.com/office/drawing/2014/main" id="{4D545D0C-E694-4E6A-E27F-B35EBE797C51}"/>
                  </a:ext>
                </a:extLst>
              </p:cNvPr>
              <p:cNvSpPr txBox="1"/>
              <p:nvPr/>
            </p:nvSpPr>
            <p:spPr>
              <a:xfrm>
                <a:off x="5769250" y="5355090"/>
                <a:ext cx="48347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rgbClr val="FF0000"/>
                    </a:solidFill>
                  </a:rPr>
                  <a:t>CH11</a:t>
                </a:r>
                <a:endParaRPr kumimoji="1" lang="ja-JP" altLang="en-US" sz="11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1062" name="テキスト ボックス 1061">
                <a:extLst>
                  <a:ext uri="{FF2B5EF4-FFF2-40B4-BE49-F238E27FC236}">
                    <a16:creationId xmlns:a16="http://schemas.microsoft.com/office/drawing/2014/main" id="{7A1F7CDF-8087-C29C-8CCE-F9CAB2282502}"/>
                  </a:ext>
                </a:extLst>
              </p:cNvPr>
              <p:cNvSpPr txBox="1"/>
              <p:nvPr/>
            </p:nvSpPr>
            <p:spPr>
              <a:xfrm>
                <a:off x="5769250" y="5167025"/>
                <a:ext cx="48347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rgbClr val="FF0000"/>
                    </a:solidFill>
                  </a:rPr>
                  <a:t>CH12</a:t>
                </a:r>
                <a:endParaRPr kumimoji="1" lang="ja-JP" altLang="en-US" sz="11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1063" name="テキスト ボックス 1062">
                <a:extLst>
                  <a:ext uri="{FF2B5EF4-FFF2-40B4-BE49-F238E27FC236}">
                    <a16:creationId xmlns:a16="http://schemas.microsoft.com/office/drawing/2014/main" id="{9D1E85DF-617D-8321-2841-6C56BDD4A518}"/>
                  </a:ext>
                </a:extLst>
              </p:cNvPr>
              <p:cNvSpPr txBox="1"/>
              <p:nvPr/>
            </p:nvSpPr>
            <p:spPr>
              <a:xfrm>
                <a:off x="5769250" y="4978960"/>
                <a:ext cx="48347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rgbClr val="FF0000"/>
                    </a:solidFill>
                  </a:rPr>
                  <a:t>CH13</a:t>
                </a:r>
                <a:endParaRPr kumimoji="1" lang="ja-JP" altLang="en-US" sz="11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1064" name="テキスト ボックス 1063">
                <a:extLst>
                  <a:ext uri="{FF2B5EF4-FFF2-40B4-BE49-F238E27FC236}">
                    <a16:creationId xmlns:a16="http://schemas.microsoft.com/office/drawing/2014/main" id="{C474FCB3-2090-921E-452D-B20F00E12498}"/>
                  </a:ext>
                </a:extLst>
              </p:cNvPr>
              <p:cNvSpPr txBox="1"/>
              <p:nvPr/>
            </p:nvSpPr>
            <p:spPr>
              <a:xfrm>
                <a:off x="5769250" y="4790895"/>
                <a:ext cx="48347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chemeClr val="bg1"/>
                    </a:solidFill>
                  </a:rPr>
                  <a:t>CH14</a:t>
                </a:r>
                <a:endParaRPr kumimoji="1" lang="ja-JP" altLang="en-US" sz="1100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041" name="テキスト ボックス 1040">
              <a:extLst>
                <a:ext uri="{FF2B5EF4-FFF2-40B4-BE49-F238E27FC236}">
                  <a16:creationId xmlns:a16="http://schemas.microsoft.com/office/drawing/2014/main" id="{90A29FF1-887A-4CF2-F2AA-763EAC545BFD}"/>
                </a:ext>
              </a:extLst>
            </p:cNvPr>
            <p:cNvSpPr txBox="1"/>
            <p:nvPr/>
          </p:nvSpPr>
          <p:spPr>
            <a:xfrm>
              <a:off x="341764" y="3781943"/>
              <a:ext cx="38024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700" b="1" dirty="0"/>
                <a:t>CH0</a:t>
              </a:r>
              <a:endParaRPr kumimoji="1" lang="ja-JP" altLang="en-US" sz="700" b="1"/>
            </a:p>
          </p:txBody>
        </p:sp>
        <p:sp>
          <p:nvSpPr>
            <p:cNvPr id="1042" name="テキスト ボックス 1041">
              <a:extLst>
                <a:ext uri="{FF2B5EF4-FFF2-40B4-BE49-F238E27FC236}">
                  <a16:creationId xmlns:a16="http://schemas.microsoft.com/office/drawing/2014/main" id="{85D7BBF6-C7B1-F15E-7224-B1330D9777CB}"/>
                </a:ext>
              </a:extLst>
            </p:cNvPr>
            <p:cNvSpPr txBox="1"/>
            <p:nvPr/>
          </p:nvSpPr>
          <p:spPr>
            <a:xfrm>
              <a:off x="749943" y="3781943"/>
              <a:ext cx="38024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700" b="1" dirty="0"/>
                <a:t>CH2</a:t>
              </a:r>
              <a:endParaRPr kumimoji="1" lang="ja-JP" altLang="en-US" sz="700" b="1"/>
            </a:p>
          </p:txBody>
        </p:sp>
        <p:sp>
          <p:nvSpPr>
            <p:cNvPr id="1043" name="テキスト ボックス 1042">
              <a:extLst>
                <a:ext uri="{FF2B5EF4-FFF2-40B4-BE49-F238E27FC236}">
                  <a16:creationId xmlns:a16="http://schemas.microsoft.com/office/drawing/2014/main" id="{510927FE-2ADA-99B8-02EC-0F2A5891F498}"/>
                </a:ext>
              </a:extLst>
            </p:cNvPr>
            <p:cNvSpPr txBox="1"/>
            <p:nvPr/>
          </p:nvSpPr>
          <p:spPr>
            <a:xfrm>
              <a:off x="1158122" y="3781943"/>
              <a:ext cx="38024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700" b="1" dirty="0"/>
                <a:t>CH4</a:t>
              </a:r>
              <a:endParaRPr kumimoji="1" lang="ja-JP" altLang="en-US" sz="700" b="1"/>
            </a:p>
          </p:txBody>
        </p:sp>
        <p:sp>
          <p:nvSpPr>
            <p:cNvPr id="1044" name="テキスト ボックス 1043">
              <a:extLst>
                <a:ext uri="{FF2B5EF4-FFF2-40B4-BE49-F238E27FC236}">
                  <a16:creationId xmlns:a16="http://schemas.microsoft.com/office/drawing/2014/main" id="{43EEFD4E-E330-C092-DD22-58EF7DED398F}"/>
                </a:ext>
              </a:extLst>
            </p:cNvPr>
            <p:cNvSpPr txBox="1"/>
            <p:nvPr/>
          </p:nvSpPr>
          <p:spPr>
            <a:xfrm>
              <a:off x="1551380" y="3781943"/>
              <a:ext cx="38024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700" b="1" dirty="0"/>
                <a:t>CH6</a:t>
              </a:r>
              <a:endParaRPr kumimoji="1" lang="ja-JP" altLang="en-US" sz="700" b="1"/>
            </a:p>
          </p:txBody>
        </p:sp>
        <p:sp>
          <p:nvSpPr>
            <p:cNvPr id="1045" name="テキスト ボックス 1044">
              <a:extLst>
                <a:ext uri="{FF2B5EF4-FFF2-40B4-BE49-F238E27FC236}">
                  <a16:creationId xmlns:a16="http://schemas.microsoft.com/office/drawing/2014/main" id="{707C2F79-A3E0-4AA2-616F-FF2FD7FBC4EF}"/>
                </a:ext>
              </a:extLst>
            </p:cNvPr>
            <p:cNvSpPr txBox="1"/>
            <p:nvPr/>
          </p:nvSpPr>
          <p:spPr>
            <a:xfrm>
              <a:off x="3140154" y="3781714"/>
              <a:ext cx="48907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b="1" dirty="0"/>
                <a:t>CH10</a:t>
              </a:r>
              <a:endParaRPr kumimoji="1" lang="ja-JP" altLang="en-US" sz="700" b="1"/>
            </a:p>
          </p:txBody>
        </p:sp>
        <p:sp>
          <p:nvSpPr>
            <p:cNvPr id="1046" name="テキスト ボックス 1045">
              <a:extLst>
                <a:ext uri="{FF2B5EF4-FFF2-40B4-BE49-F238E27FC236}">
                  <a16:creationId xmlns:a16="http://schemas.microsoft.com/office/drawing/2014/main" id="{0F046F51-1ED4-29D2-B043-FDE42EBB237A}"/>
                </a:ext>
              </a:extLst>
            </p:cNvPr>
            <p:cNvSpPr txBox="1"/>
            <p:nvPr/>
          </p:nvSpPr>
          <p:spPr>
            <a:xfrm>
              <a:off x="3597922" y="3781714"/>
              <a:ext cx="38024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700" b="1" dirty="0"/>
                <a:t>CH8</a:t>
              </a:r>
              <a:endParaRPr kumimoji="1" lang="ja-JP" altLang="en-US" sz="700" b="1"/>
            </a:p>
          </p:txBody>
        </p:sp>
        <p:sp>
          <p:nvSpPr>
            <p:cNvPr id="1047" name="テキスト ボックス 1046">
              <a:extLst>
                <a:ext uri="{FF2B5EF4-FFF2-40B4-BE49-F238E27FC236}">
                  <a16:creationId xmlns:a16="http://schemas.microsoft.com/office/drawing/2014/main" id="{A46813F5-9AA9-2F6B-6C59-D1B56C87DC07}"/>
                </a:ext>
              </a:extLst>
            </p:cNvPr>
            <p:cNvSpPr txBox="1"/>
            <p:nvPr/>
          </p:nvSpPr>
          <p:spPr>
            <a:xfrm>
              <a:off x="2725356" y="3781714"/>
              <a:ext cx="48907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b="1" dirty="0"/>
                <a:t>CH12</a:t>
              </a:r>
              <a:endParaRPr kumimoji="1" lang="ja-JP" altLang="en-US" sz="700" b="1"/>
            </a:p>
          </p:txBody>
        </p:sp>
        <p:sp>
          <p:nvSpPr>
            <p:cNvPr id="1048" name="テキスト ボックス 1047">
              <a:extLst>
                <a:ext uri="{FF2B5EF4-FFF2-40B4-BE49-F238E27FC236}">
                  <a16:creationId xmlns:a16="http://schemas.microsoft.com/office/drawing/2014/main" id="{02552634-7DDD-4173-0A9E-5DDBEF5B1A91}"/>
                </a:ext>
              </a:extLst>
            </p:cNvPr>
            <p:cNvSpPr txBox="1"/>
            <p:nvPr/>
          </p:nvSpPr>
          <p:spPr>
            <a:xfrm>
              <a:off x="2330891" y="3781714"/>
              <a:ext cx="48907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b="1" dirty="0"/>
                <a:t>CH14</a:t>
              </a:r>
              <a:endParaRPr kumimoji="1" lang="ja-JP" altLang="en-US" sz="700" b="1"/>
            </a:p>
          </p:txBody>
        </p:sp>
        <p:sp>
          <p:nvSpPr>
            <p:cNvPr id="1049" name="テキスト ボックス 1048">
              <a:extLst>
                <a:ext uri="{FF2B5EF4-FFF2-40B4-BE49-F238E27FC236}">
                  <a16:creationId xmlns:a16="http://schemas.microsoft.com/office/drawing/2014/main" id="{755628AC-16E4-E680-27D6-B64FF995A973}"/>
                </a:ext>
              </a:extLst>
            </p:cNvPr>
            <p:cNvSpPr txBox="1"/>
            <p:nvPr/>
          </p:nvSpPr>
          <p:spPr>
            <a:xfrm>
              <a:off x="518360" y="3513348"/>
              <a:ext cx="38024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700" b="1" dirty="0"/>
                <a:t>CH1</a:t>
              </a:r>
              <a:endParaRPr kumimoji="1" lang="ja-JP" altLang="en-US" sz="700" b="1"/>
            </a:p>
          </p:txBody>
        </p:sp>
        <p:sp>
          <p:nvSpPr>
            <p:cNvPr id="1050" name="テキスト ボックス 1049">
              <a:extLst>
                <a:ext uri="{FF2B5EF4-FFF2-40B4-BE49-F238E27FC236}">
                  <a16:creationId xmlns:a16="http://schemas.microsoft.com/office/drawing/2014/main" id="{1C554E1A-D8E0-8F42-C28D-DCB73E4ED307}"/>
                </a:ext>
              </a:extLst>
            </p:cNvPr>
            <p:cNvSpPr txBox="1"/>
            <p:nvPr/>
          </p:nvSpPr>
          <p:spPr>
            <a:xfrm>
              <a:off x="926540" y="3513348"/>
              <a:ext cx="38024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700" b="1" dirty="0"/>
                <a:t>CH3</a:t>
              </a:r>
              <a:endParaRPr kumimoji="1" lang="ja-JP" altLang="en-US" sz="700" b="1"/>
            </a:p>
          </p:txBody>
        </p:sp>
        <p:sp>
          <p:nvSpPr>
            <p:cNvPr id="1051" name="テキスト ボックス 1050">
              <a:extLst>
                <a:ext uri="{FF2B5EF4-FFF2-40B4-BE49-F238E27FC236}">
                  <a16:creationId xmlns:a16="http://schemas.microsoft.com/office/drawing/2014/main" id="{0181C5C5-9D12-052E-0667-45572C9C3E25}"/>
                </a:ext>
              </a:extLst>
            </p:cNvPr>
            <p:cNvSpPr txBox="1"/>
            <p:nvPr/>
          </p:nvSpPr>
          <p:spPr>
            <a:xfrm>
              <a:off x="1334719" y="3513348"/>
              <a:ext cx="38024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700" b="1" dirty="0"/>
                <a:t>CH5</a:t>
              </a:r>
              <a:endParaRPr kumimoji="1" lang="ja-JP" altLang="en-US" sz="700" b="1"/>
            </a:p>
          </p:txBody>
        </p:sp>
        <p:sp>
          <p:nvSpPr>
            <p:cNvPr id="1052" name="テキスト ボックス 1051">
              <a:extLst>
                <a:ext uri="{FF2B5EF4-FFF2-40B4-BE49-F238E27FC236}">
                  <a16:creationId xmlns:a16="http://schemas.microsoft.com/office/drawing/2014/main" id="{C5562E25-9BA9-9BC6-B79C-BF5061925232}"/>
                </a:ext>
              </a:extLst>
            </p:cNvPr>
            <p:cNvSpPr txBox="1"/>
            <p:nvPr/>
          </p:nvSpPr>
          <p:spPr>
            <a:xfrm>
              <a:off x="1727976" y="3513348"/>
              <a:ext cx="38024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700" b="1" dirty="0"/>
                <a:t>CH7</a:t>
              </a:r>
              <a:endParaRPr kumimoji="1" lang="ja-JP" altLang="en-US" sz="700" b="1"/>
            </a:p>
          </p:txBody>
        </p:sp>
        <p:sp>
          <p:nvSpPr>
            <p:cNvPr id="1053" name="テキスト ボックス 1052">
              <a:extLst>
                <a:ext uri="{FF2B5EF4-FFF2-40B4-BE49-F238E27FC236}">
                  <a16:creationId xmlns:a16="http://schemas.microsoft.com/office/drawing/2014/main" id="{DBD861B0-DBEC-F15D-156D-438DF089A223}"/>
                </a:ext>
              </a:extLst>
            </p:cNvPr>
            <p:cNvSpPr txBox="1"/>
            <p:nvPr/>
          </p:nvSpPr>
          <p:spPr>
            <a:xfrm>
              <a:off x="2950551" y="3520104"/>
              <a:ext cx="48907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b="1" dirty="0"/>
                <a:t>CH11</a:t>
              </a:r>
              <a:endParaRPr kumimoji="1" lang="ja-JP" altLang="en-US" sz="700" b="1"/>
            </a:p>
          </p:txBody>
        </p:sp>
        <p:sp>
          <p:nvSpPr>
            <p:cNvPr id="1054" name="テキスト ボックス 1053">
              <a:extLst>
                <a:ext uri="{FF2B5EF4-FFF2-40B4-BE49-F238E27FC236}">
                  <a16:creationId xmlns:a16="http://schemas.microsoft.com/office/drawing/2014/main" id="{1C77C799-B2F6-DEDC-3CF7-D92DB8ABF3B8}"/>
                </a:ext>
              </a:extLst>
            </p:cNvPr>
            <p:cNvSpPr txBox="1"/>
            <p:nvPr/>
          </p:nvSpPr>
          <p:spPr>
            <a:xfrm>
              <a:off x="3408319" y="3520104"/>
              <a:ext cx="38024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700" b="1" dirty="0"/>
                <a:t>CH9</a:t>
              </a:r>
              <a:endParaRPr kumimoji="1" lang="ja-JP" altLang="en-US" sz="700" b="1"/>
            </a:p>
          </p:txBody>
        </p:sp>
        <p:sp>
          <p:nvSpPr>
            <p:cNvPr id="1055" name="テキスト ボックス 1054">
              <a:extLst>
                <a:ext uri="{FF2B5EF4-FFF2-40B4-BE49-F238E27FC236}">
                  <a16:creationId xmlns:a16="http://schemas.microsoft.com/office/drawing/2014/main" id="{8EA12C1A-3BB0-0E07-4BB9-36D0AA711ABF}"/>
                </a:ext>
              </a:extLst>
            </p:cNvPr>
            <p:cNvSpPr txBox="1"/>
            <p:nvPr/>
          </p:nvSpPr>
          <p:spPr>
            <a:xfrm>
              <a:off x="2535753" y="3520104"/>
              <a:ext cx="48907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b="1" dirty="0"/>
                <a:t>CH13</a:t>
              </a:r>
              <a:endParaRPr kumimoji="1" lang="ja-JP" altLang="en-US" sz="700" b="1"/>
            </a:p>
          </p:txBody>
        </p:sp>
        <p:sp>
          <p:nvSpPr>
            <p:cNvPr id="1056" name="テキスト ボックス 1055">
              <a:extLst>
                <a:ext uri="{FF2B5EF4-FFF2-40B4-BE49-F238E27FC236}">
                  <a16:creationId xmlns:a16="http://schemas.microsoft.com/office/drawing/2014/main" id="{47CDA47B-DA7B-1854-2C7B-3146ACFE9469}"/>
                </a:ext>
              </a:extLst>
            </p:cNvPr>
            <p:cNvSpPr txBox="1"/>
            <p:nvPr/>
          </p:nvSpPr>
          <p:spPr>
            <a:xfrm>
              <a:off x="2141288" y="3520104"/>
              <a:ext cx="48907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b="1" dirty="0"/>
                <a:t>CH15</a:t>
              </a:r>
              <a:endParaRPr kumimoji="1" lang="ja-JP" altLang="en-US" sz="700" b="1"/>
            </a:p>
          </p:txBody>
        </p:sp>
      </p:grpSp>
      <p:grpSp>
        <p:nvGrpSpPr>
          <p:cNvPr id="1092" name="グループ化 1091">
            <a:extLst>
              <a:ext uri="{FF2B5EF4-FFF2-40B4-BE49-F238E27FC236}">
                <a16:creationId xmlns:a16="http://schemas.microsoft.com/office/drawing/2014/main" id="{78BDB9BF-BA2B-09EA-83DF-A7B6C427724D}"/>
              </a:ext>
            </a:extLst>
          </p:cNvPr>
          <p:cNvGrpSpPr/>
          <p:nvPr/>
        </p:nvGrpSpPr>
        <p:grpSpPr>
          <a:xfrm>
            <a:off x="4213761" y="3429000"/>
            <a:ext cx="3732400" cy="3284782"/>
            <a:chOff x="286795" y="3476867"/>
            <a:chExt cx="3732400" cy="3284782"/>
          </a:xfrm>
        </p:grpSpPr>
        <p:sp>
          <p:nvSpPr>
            <p:cNvPr id="1093" name="正方形/長方形 1092">
              <a:extLst>
                <a:ext uri="{FF2B5EF4-FFF2-40B4-BE49-F238E27FC236}">
                  <a16:creationId xmlns:a16="http://schemas.microsoft.com/office/drawing/2014/main" id="{B94D34E0-87AB-FE0F-E059-85CC6CDC85DC}"/>
                </a:ext>
              </a:extLst>
            </p:cNvPr>
            <p:cNvSpPr/>
            <p:nvPr/>
          </p:nvSpPr>
          <p:spPr>
            <a:xfrm>
              <a:off x="3468046" y="3476867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094" name="正方形/長方形 1093">
              <a:extLst>
                <a:ext uri="{FF2B5EF4-FFF2-40B4-BE49-F238E27FC236}">
                  <a16:creationId xmlns:a16="http://schemas.microsoft.com/office/drawing/2014/main" id="{DBF13A63-0EDF-9A7B-7BF8-77DC4E2D8949}"/>
                </a:ext>
              </a:extLst>
            </p:cNvPr>
            <p:cNvSpPr/>
            <p:nvPr/>
          </p:nvSpPr>
          <p:spPr>
            <a:xfrm>
              <a:off x="3062964" y="3476867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095" name="正方形/長方形 1094">
              <a:extLst>
                <a:ext uri="{FF2B5EF4-FFF2-40B4-BE49-F238E27FC236}">
                  <a16:creationId xmlns:a16="http://schemas.microsoft.com/office/drawing/2014/main" id="{BD19A9D9-1D37-38EA-DA8B-16609F52C0F8}"/>
                </a:ext>
              </a:extLst>
            </p:cNvPr>
            <p:cNvSpPr/>
            <p:nvPr/>
          </p:nvSpPr>
          <p:spPr>
            <a:xfrm>
              <a:off x="2657882" y="3476867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096" name="正方形/長方形 1095">
              <a:extLst>
                <a:ext uri="{FF2B5EF4-FFF2-40B4-BE49-F238E27FC236}">
                  <a16:creationId xmlns:a16="http://schemas.microsoft.com/office/drawing/2014/main" id="{DAC2DCBC-582E-25F7-6995-A07196FC6353}"/>
                </a:ext>
              </a:extLst>
            </p:cNvPr>
            <p:cNvSpPr/>
            <p:nvPr/>
          </p:nvSpPr>
          <p:spPr>
            <a:xfrm>
              <a:off x="2252800" y="3476867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097" name="正方形/長方形 1096">
              <a:extLst>
                <a:ext uri="{FF2B5EF4-FFF2-40B4-BE49-F238E27FC236}">
                  <a16:creationId xmlns:a16="http://schemas.microsoft.com/office/drawing/2014/main" id="{1D5019B3-848A-B80C-8F1E-F6C8EAA307BE}"/>
                </a:ext>
              </a:extLst>
            </p:cNvPr>
            <p:cNvSpPr/>
            <p:nvPr/>
          </p:nvSpPr>
          <p:spPr>
            <a:xfrm>
              <a:off x="1788616" y="3476867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098" name="正方形/長方形 1097">
              <a:extLst>
                <a:ext uri="{FF2B5EF4-FFF2-40B4-BE49-F238E27FC236}">
                  <a16:creationId xmlns:a16="http://schemas.microsoft.com/office/drawing/2014/main" id="{42C60974-248A-FC56-76ED-EC3C080FCB08}"/>
                </a:ext>
              </a:extLst>
            </p:cNvPr>
            <p:cNvSpPr/>
            <p:nvPr/>
          </p:nvSpPr>
          <p:spPr>
            <a:xfrm>
              <a:off x="1383534" y="3476867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099" name="正方形/長方形 1098">
              <a:extLst>
                <a:ext uri="{FF2B5EF4-FFF2-40B4-BE49-F238E27FC236}">
                  <a16:creationId xmlns:a16="http://schemas.microsoft.com/office/drawing/2014/main" id="{1BB1A42C-63EC-B871-DCC6-93ECE34EDEF6}"/>
                </a:ext>
              </a:extLst>
            </p:cNvPr>
            <p:cNvSpPr/>
            <p:nvPr/>
          </p:nvSpPr>
          <p:spPr>
            <a:xfrm>
              <a:off x="978452" y="3476867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100" name="正方形/長方形 1099">
              <a:extLst>
                <a:ext uri="{FF2B5EF4-FFF2-40B4-BE49-F238E27FC236}">
                  <a16:creationId xmlns:a16="http://schemas.microsoft.com/office/drawing/2014/main" id="{B3DCBF93-873F-6365-9C41-9E6B27CE8608}"/>
                </a:ext>
              </a:extLst>
            </p:cNvPr>
            <p:cNvSpPr/>
            <p:nvPr/>
          </p:nvSpPr>
          <p:spPr>
            <a:xfrm>
              <a:off x="573371" y="3476867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101" name="正方形/長方形 1100">
              <a:extLst>
                <a:ext uri="{FF2B5EF4-FFF2-40B4-BE49-F238E27FC236}">
                  <a16:creationId xmlns:a16="http://schemas.microsoft.com/office/drawing/2014/main" id="{0BEACDE9-D516-652E-6868-5FA705376148}"/>
                </a:ext>
              </a:extLst>
            </p:cNvPr>
            <p:cNvSpPr/>
            <p:nvPr/>
          </p:nvSpPr>
          <p:spPr>
            <a:xfrm>
              <a:off x="286795" y="3794887"/>
              <a:ext cx="3732400" cy="296676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02" name="正方形/長方形 1101">
              <a:extLst>
                <a:ext uri="{FF2B5EF4-FFF2-40B4-BE49-F238E27FC236}">
                  <a16:creationId xmlns:a16="http://schemas.microsoft.com/office/drawing/2014/main" id="{BBFC3153-BE83-5BCF-D5C6-1E3D1CCDF1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4030" y="3688084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103" name="正方形/長方形 1102">
              <a:extLst>
                <a:ext uri="{FF2B5EF4-FFF2-40B4-BE49-F238E27FC236}">
                  <a16:creationId xmlns:a16="http://schemas.microsoft.com/office/drawing/2014/main" id="{3E44C259-6F20-3215-3827-9743174D981A}"/>
                </a:ext>
              </a:extLst>
            </p:cNvPr>
            <p:cNvSpPr/>
            <p:nvPr/>
          </p:nvSpPr>
          <p:spPr>
            <a:xfrm>
              <a:off x="3248949" y="3688084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104" name="正方形/長方形 1103">
              <a:extLst>
                <a:ext uri="{FF2B5EF4-FFF2-40B4-BE49-F238E27FC236}">
                  <a16:creationId xmlns:a16="http://schemas.microsoft.com/office/drawing/2014/main" id="{C2FD8B84-5270-364C-583E-7EC030E4CC54}"/>
                </a:ext>
              </a:extLst>
            </p:cNvPr>
            <p:cNvSpPr/>
            <p:nvPr/>
          </p:nvSpPr>
          <p:spPr>
            <a:xfrm>
              <a:off x="2843867" y="3688084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105" name="正方形/長方形 1104">
              <a:extLst>
                <a:ext uri="{FF2B5EF4-FFF2-40B4-BE49-F238E27FC236}">
                  <a16:creationId xmlns:a16="http://schemas.microsoft.com/office/drawing/2014/main" id="{EF312375-FA83-5845-4E76-25DE3822100B}"/>
                </a:ext>
              </a:extLst>
            </p:cNvPr>
            <p:cNvSpPr/>
            <p:nvPr/>
          </p:nvSpPr>
          <p:spPr>
            <a:xfrm>
              <a:off x="2438785" y="3688084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106" name="正方形/長方形 1105">
              <a:extLst>
                <a:ext uri="{FF2B5EF4-FFF2-40B4-BE49-F238E27FC236}">
                  <a16:creationId xmlns:a16="http://schemas.microsoft.com/office/drawing/2014/main" id="{F02098E7-8F55-2467-B83B-F7C3E9667FD1}"/>
                </a:ext>
              </a:extLst>
            </p:cNvPr>
            <p:cNvSpPr/>
            <p:nvPr/>
          </p:nvSpPr>
          <p:spPr>
            <a:xfrm>
              <a:off x="1602228" y="3688084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107" name="正方形/長方形 1106">
              <a:extLst>
                <a:ext uri="{FF2B5EF4-FFF2-40B4-BE49-F238E27FC236}">
                  <a16:creationId xmlns:a16="http://schemas.microsoft.com/office/drawing/2014/main" id="{6C00B51D-44EA-339E-5D09-6E40273578D8}"/>
                </a:ext>
              </a:extLst>
            </p:cNvPr>
            <p:cNvSpPr/>
            <p:nvPr/>
          </p:nvSpPr>
          <p:spPr>
            <a:xfrm>
              <a:off x="1197146" y="3688084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108" name="正方形/長方形 1107">
              <a:extLst>
                <a:ext uri="{FF2B5EF4-FFF2-40B4-BE49-F238E27FC236}">
                  <a16:creationId xmlns:a16="http://schemas.microsoft.com/office/drawing/2014/main" id="{0CB12F5E-0EF0-D92D-E767-DF4CE30FCFED}"/>
                </a:ext>
              </a:extLst>
            </p:cNvPr>
            <p:cNvSpPr/>
            <p:nvPr/>
          </p:nvSpPr>
          <p:spPr>
            <a:xfrm>
              <a:off x="792064" y="3688084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109" name="正方形/長方形 1108">
              <a:extLst>
                <a:ext uri="{FF2B5EF4-FFF2-40B4-BE49-F238E27FC236}">
                  <a16:creationId xmlns:a16="http://schemas.microsoft.com/office/drawing/2014/main" id="{C777C088-414C-6E95-E9C1-0924C385EBB5}"/>
                </a:ext>
              </a:extLst>
            </p:cNvPr>
            <p:cNvSpPr/>
            <p:nvPr/>
          </p:nvSpPr>
          <p:spPr>
            <a:xfrm>
              <a:off x="386982" y="3688084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grpSp>
          <p:nvGrpSpPr>
            <p:cNvPr id="1110" name="グループ化 1109">
              <a:extLst>
                <a:ext uri="{FF2B5EF4-FFF2-40B4-BE49-F238E27FC236}">
                  <a16:creationId xmlns:a16="http://schemas.microsoft.com/office/drawing/2014/main" id="{84BA9413-EE7B-C589-CF2C-3DE9ECC977B9}"/>
                </a:ext>
              </a:extLst>
            </p:cNvPr>
            <p:cNvGrpSpPr/>
            <p:nvPr/>
          </p:nvGrpSpPr>
          <p:grpSpPr>
            <a:xfrm>
              <a:off x="1609963" y="4627518"/>
              <a:ext cx="1086064" cy="1966982"/>
              <a:chOff x="4386915" y="4617969"/>
              <a:chExt cx="1380904" cy="1671958"/>
            </a:xfrm>
          </p:grpSpPr>
          <p:sp>
            <p:nvSpPr>
              <p:cNvPr id="1145" name="正方形/長方形 1144">
                <a:extLst>
                  <a:ext uri="{FF2B5EF4-FFF2-40B4-BE49-F238E27FC236}">
                    <a16:creationId xmlns:a16="http://schemas.microsoft.com/office/drawing/2014/main" id="{7C28FE35-97F9-2BAF-46F2-05991F16409D}"/>
                  </a:ext>
                </a:extLst>
              </p:cNvPr>
              <p:cNvSpPr/>
              <p:nvPr/>
            </p:nvSpPr>
            <p:spPr>
              <a:xfrm>
                <a:off x="4386915" y="4617969"/>
                <a:ext cx="1380904" cy="167195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1146" name="グループ化 1145">
                <a:extLst>
                  <a:ext uri="{FF2B5EF4-FFF2-40B4-BE49-F238E27FC236}">
                    <a16:creationId xmlns:a16="http://schemas.microsoft.com/office/drawing/2014/main" id="{81C37B50-0B9F-081E-1E68-F10CEF6CB772}"/>
                  </a:ext>
                </a:extLst>
              </p:cNvPr>
              <p:cNvGrpSpPr/>
              <p:nvPr/>
            </p:nvGrpSpPr>
            <p:grpSpPr>
              <a:xfrm>
                <a:off x="4443659" y="4868808"/>
                <a:ext cx="594000" cy="1174085"/>
                <a:chOff x="1010164" y="4599755"/>
                <a:chExt cx="594000" cy="1174085"/>
              </a:xfrm>
              <a:solidFill>
                <a:schemeClr val="tx1">
                  <a:lumMod val="95000"/>
                  <a:lumOff val="5000"/>
                </a:schemeClr>
              </a:solidFill>
            </p:grpSpPr>
            <p:sp>
              <p:nvSpPr>
                <p:cNvPr id="1156" name="正方形/長方形 1155">
                  <a:extLst>
                    <a:ext uri="{FF2B5EF4-FFF2-40B4-BE49-F238E27FC236}">
                      <a16:creationId xmlns:a16="http://schemas.microsoft.com/office/drawing/2014/main" id="{33C1304B-959D-5234-F16F-806F892FD35E}"/>
                    </a:ext>
                  </a:extLst>
                </p:cNvPr>
                <p:cNvSpPr/>
                <p:nvPr/>
              </p:nvSpPr>
              <p:spPr>
                <a:xfrm flipV="1">
                  <a:off x="1010164" y="4922145"/>
                  <a:ext cx="594000" cy="45719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57" name="正方形/長方形 1156">
                  <a:extLst>
                    <a:ext uri="{FF2B5EF4-FFF2-40B4-BE49-F238E27FC236}">
                      <a16:creationId xmlns:a16="http://schemas.microsoft.com/office/drawing/2014/main" id="{FF46BF0F-969D-047E-FB2A-69DCE36788DB}"/>
                    </a:ext>
                  </a:extLst>
                </p:cNvPr>
                <p:cNvSpPr/>
                <p:nvPr/>
              </p:nvSpPr>
              <p:spPr>
                <a:xfrm flipV="1">
                  <a:off x="1010164" y="5083340"/>
                  <a:ext cx="594000" cy="45719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58" name="正方形/長方形 1157">
                  <a:extLst>
                    <a:ext uri="{FF2B5EF4-FFF2-40B4-BE49-F238E27FC236}">
                      <a16:creationId xmlns:a16="http://schemas.microsoft.com/office/drawing/2014/main" id="{0CA41C93-0682-2E9F-44F4-C21C9C814D7F}"/>
                    </a:ext>
                  </a:extLst>
                </p:cNvPr>
                <p:cNvSpPr/>
                <p:nvPr/>
              </p:nvSpPr>
              <p:spPr>
                <a:xfrm flipV="1">
                  <a:off x="1010164" y="5244535"/>
                  <a:ext cx="594000" cy="45719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59" name="正方形/長方形 1158">
                  <a:extLst>
                    <a:ext uri="{FF2B5EF4-FFF2-40B4-BE49-F238E27FC236}">
                      <a16:creationId xmlns:a16="http://schemas.microsoft.com/office/drawing/2014/main" id="{F12F40B0-52E5-D6C2-46CD-DE967C040E53}"/>
                    </a:ext>
                  </a:extLst>
                </p:cNvPr>
                <p:cNvSpPr/>
                <p:nvPr/>
              </p:nvSpPr>
              <p:spPr>
                <a:xfrm flipV="1">
                  <a:off x="1010164" y="5405730"/>
                  <a:ext cx="594000" cy="45719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60" name="正方形/長方形 1159">
                  <a:extLst>
                    <a:ext uri="{FF2B5EF4-FFF2-40B4-BE49-F238E27FC236}">
                      <a16:creationId xmlns:a16="http://schemas.microsoft.com/office/drawing/2014/main" id="{900A78A7-29F9-D20A-F558-C7E06CE89946}"/>
                    </a:ext>
                  </a:extLst>
                </p:cNvPr>
                <p:cNvSpPr/>
                <p:nvPr/>
              </p:nvSpPr>
              <p:spPr>
                <a:xfrm flipV="1">
                  <a:off x="1010164" y="5566925"/>
                  <a:ext cx="594000" cy="45719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61" name="正方形/長方形 1160">
                  <a:extLst>
                    <a:ext uri="{FF2B5EF4-FFF2-40B4-BE49-F238E27FC236}">
                      <a16:creationId xmlns:a16="http://schemas.microsoft.com/office/drawing/2014/main" id="{56658C68-279C-B985-4142-58C1932B1DB3}"/>
                    </a:ext>
                  </a:extLst>
                </p:cNvPr>
                <p:cNvSpPr/>
                <p:nvPr/>
              </p:nvSpPr>
              <p:spPr>
                <a:xfrm flipV="1">
                  <a:off x="1010164" y="5728121"/>
                  <a:ext cx="594000" cy="45719"/>
                </a:xfrm>
                <a:prstGeom prst="rect">
                  <a:avLst/>
                </a:prstGeom>
                <a:solidFill>
                  <a:schemeClr val="tx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62" name="正方形/長方形 1161">
                  <a:extLst>
                    <a:ext uri="{FF2B5EF4-FFF2-40B4-BE49-F238E27FC236}">
                      <a16:creationId xmlns:a16="http://schemas.microsoft.com/office/drawing/2014/main" id="{AB15586A-A077-DD0C-E0C9-4543AF717B0B}"/>
                    </a:ext>
                  </a:extLst>
                </p:cNvPr>
                <p:cNvSpPr/>
                <p:nvPr/>
              </p:nvSpPr>
              <p:spPr>
                <a:xfrm flipV="1">
                  <a:off x="1010164" y="4760950"/>
                  <a:ext cx="594000" cy="45719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63" name="正方形/長方形 1162">
                  <a:extLst>
                    <a:ext uri="{FF2B5EF4-FFF2-40B4-BE49-F238E27FC236}">
                      <a16:creationId xmlns:a16="http://schemas.microsoft.com/office/drawing/2014/main" id="{1217B2C1-ED38-CE48-F3CF-C31D3CEECC0D}"/>
                    </a:ext>
                  </a:extLst>
                </p:cNvPr>
                <p:cNvSpPr/>
                <p:nvPr/>
              </p:nvSpPr>
              <p:spPr>
                <a:xfrm flipV="1">
                  <a:off x="1010164" y="4599755"/>
                  <a:ext cx="594000" cy="45719"/>
                </a:xfrm>
                <a:prstGeom prst="rect">
                  <a:avLst/>
                </a:prstGeom>
                <a:solidFill>
                  <a:schemeClr val="tx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1147" name="グループ化 1146">
                <a:extLst>
                  <a:ext uri="{FF2B5EF4-FFF2-40B4-BE49-F238E27FC236}">
                    <a16:creationId xmlns:a16="http://schemas.microsoft.com/office/drawing/2014/main" id="{08A48C14-585E-4914-5853-1D1FE59E5E32}"/>
                  </a:ext>
                </a:extLst>
              </p:cNvPr>
              <p:cNvGrpSpPr/>
              <p:nvPr/>
            </p:nvGrpSpPr>
            <p:grpSpPr>
              <a:xfrm>
                <a:off x="5094403" y="4868808"/>
                <a:ext cx="594000" cy="1174085"/>
                <a:chOff x="1010164" y="4599755"/>
                <a:chExt cx="594000" cy="1174085"/>
              </a:xfrm>
              <a:solidFill>
                <a:schemeClr val="tx1">
                  <a:lumMod val="95000"/>
                  <a:lumOff val="5000"/>
                </a:schemeClr>
              </a:solidFill>
            </p:grpSpPr>
            <p:sp>
              <p:nvSpPr>
                <p:cNvPr id="1148" name="正方形/長方形 1147">
                  <a:extLst>
                    <a:ext uri="{FF2B5EF4-FFF2-40B4-BE49-F238E27FC236}">
                      <a16:creationId xmlns:a16="http://schemas.microsoft.com/office/drawing/2014/main" id="{5B8B6250-F314-381F-A579-376784EE7C97}"/>
                    </a:ext>
                  </a:extLst>
                </p:cNvPr>
                <p:cNvSpPr/>
                <p:nvPr/>
              </p:nvSpPr>
              <p:spPr>
                <a:xfrm flipV="1">
                  <a:off x="1010164" y="4922145"/>
                  <a:ext cx="594000" cy="45719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49" name="正方形/長方形 1148">
                  <a:extLst>
                    <a:ext uri="{FF2B5EF4-FFF2-40B4-BE49-F238E27FC236}">
                      <a16:creationId xmlns:a16="http://schemas.microsoft.com/office/drawing/2014/main" id="{5C274A4C-AF4A-8F14-B57D-E6CD19955DDC}"/>
                    </a:ext>
                  </a:extLst>
                </p:cNvPr>
                <p:cNvSpPr/>
                <p:nvPr/>
              </p:nvSpPr>
              <p:spPr>
                <a:xfrm flipV="1">
                  <a:off x="1010164" y="5083340"/>
                  <a:ext cx="594000" cy="45719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50" name="正方形/長方形 1149">
                  <a:extLst>
                    <a:ext uri="{FF2B5EF4-FFF2-40B4-BE49-F238E27FC236}">
                      <a16:creationId xmlns:a16="http://schemas.microsoft.com/office/drawing/2014/main" id="{64BB70AB-3339-0371-8987-6968097F2189}"/>
                    </a:ext>
                  </a:extLst>
                </p:cNvPr>
                <p:cNvSpPr/>
                <p:nvPr/>
              </p:nvSpPr>
              <p:spPr>
                <a:xfrm flipV="1">
                  <a:off x="1010164" y="5244535"/>
                  <a:ext cx="594000" cy="45719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51" name="正方形/長方形 1150">
                  <a:extLst>
                    <a:ext uri="{FF2B5EF4-FFF2-40B4-BE49-F238E27FC236}">
                      <a16:creationId xmlns:a16="http://schemas.microsoft.com/office/drawing/2014/main" id="{35B968FC-3609-34B1-48A5-2259DA25244A}"/>
                    </a:ext>
                  </a:extLst>
                </p:cNvPr>
                <p:cNvSpPr/>
                <p:nvPr/>
              </p:nvSpPr>
              <p:spPr>
                <a:xfrm flipV="1">
                  <a:off x="1010164" y="5405730"/>
                  <a:ext cx="594000" cy="45719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52" name="正方形/長方形 1151">
                  <a:extLst>
                    <a:ext uri="{FF2B5EF4-FFF2-40B4-BE49-F238E27FC236}">
                      <a16:creationId xmlns:a16="http://schemas.microsoft.com/office/drawing/2014/main" id="{099E0219-22BC-4C05-3CEE-B6DD9AB4C053}"/>
                    </a:ext>
                  </a:extLst>
                </p:cNvPr>
                <p:cNvSpPr/>
                <p:nvPr/>
              </p:nvSpPr>
              <p:spPr>
                <a:xfrm flipV="1">
                  <a:off x="1010164" y="5566925"/>
                  <a:ext cx="594000" cy="45719"/>
                </a:xfrm>
                <a:prstGeom prst="rect">
                  <a:avLst/>
                </a:prstGeom>
                <a:grpFill/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53" name="正方形/長方形 1152">
                  <a:extLst>
                    <a:ext uri="{FF2B5EF4-FFF2-40B4-BE49-F238E27FC236}">
                      <a16:creationId xmlns:a16="http://schemas.microsoft.com/office/drawing/2014/main" id="{29221533-576B-097E-0EB1-2D0CBAFD2C33}"/>
                    </a:ext>
                  </a:extLst>
                </p:cNvPr>
                <p:cNvSpPr/>
                <p:nvPr/>
              </p:nvSpPr>
              <p:spPr>
                <a:xfrm flipV="1">
                  <a:off x="1010164" y="5728121"/>
                  <a:ext cx="594000" cy="45719"/>
                </a:xfrm>
                <a:prstGeom prst="rect">
                  <a:avLst/>
                </a:prstGeom>
                <a:grpFill/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54" name="正方形/長方形 1153">
                  <a:extLst>
                    <a:ext uri="{FF2B5EF4-FFF2-40B4-BE49-F238E27FC236}">
                      <a16:creationId xmlns:a16="http://schemas.microsoft.com/office/drawing/2014/main" id="{E91A92A1-1F5A-8B1C-49B4-D98C9890F519}"/>
                    </a:ext>
                  </a:extLst>
                </p:cNvPr>
                <p:cNvSpPr/>
                <p:nvPr/>
              </p:nvSpPr>
              <p:spPr>
                <a:xfrm flipV="1">
                  <a:off x="1010164" y="4760950"/>
                  <a:ext cx="594000" cy="45719"/>
                </a:xfrm>
                <a:prstGeom prst="rect">
                  <a:avLst/>
                </a:prstGeom>
                <a:grpFill/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55" name="正方形/長方形 1154">
                  <a:extLst>
                    <a:ext uri="{FF2B5EF4-FFF2-40B4-BE49-F238E27FC236}">
                      <a16:creationId xmlns:a16="http://schemas.microsoft.com/office/drawing/2014/main" id="{1DD569BD-9B5A-7C6F-678C-97169A01304E}"/>
                    </a:ext>
                  </a:extLst>
                </p:cNvPr>
                <p:cNvSpPr/>
                <p:nvPr/>
              </p:nvSpPr>
              <p:spPr>
                <a:xfrm flipV="1">
                  <a:off x="1010164" y="4599755"/>
                  <a:ext cx="594000" cy="45719"/>
                </a:xfrm>
                <a:prstGeom prst="rect">
                  <a:avLst/>
                </a:prstGeom>
                <a:grpFill/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grpSp>
          <p:nvGrpSpPr>
            <p:cNvPr id="1111" name="グループ化 1110">
              <a:extLst>
                <a:ext uri="{FF2B5EF4-FFF2-40B4-BE49-F238E27FC236}">
                  <a16:creationId xmlns:a16="http://schemas.microsoft.com/office/drawing/2014/main" id="{093E4131-2F34-1A1C-364F-C861406F01BC}"/>
                </a:ext>
              </a:extLst>
            </p:cNvPr>
            <p:cNvGrpSpPr/>
            <p:nvPr/>
          </p:nvGrpSpPr>
          <p:grpSpPr>
            <a:xfrm>
              <a:off x="1182180" y="4846632"/>
              <a:ext cx="727693" cy="1578066"/>
              <a:chOff x="1182180" y="4846632"/>
              <a:chExt cx="727693" cy="1578066"/>
            </a:xfrm>
          </p:grpSpPr>
          <p:sp>
            <p:nvSpPr>
              <p:cNvPr id="1137" name="テキスト ボックス 1136">
                <a:extLst>
                  <a:ext uri="{FF2B5EF4-FFF2-40B4-BE49-F238E27FC236}">
                    <a16:creationId xmlns:a16="http://schemas.microsoft.com/office/drawing/2014/main" id="{CE6EEF68-B910-E3B2-92E5-D1BF3CBF288A}"/>
                  </a:ext>
                </a:extLst>
              </p:cNvPr>
              <p:cNvSpPr txBox="1"/>
              <p:nvPr/>
            </p:nvSpPr>
            <p:spPr>
              <a:xfrm>
                <a:off x="1182180" y="6163088"/>
                <a:ext cx="72769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chemeClr val="bg1"/>
                    </a:solidFill>
                  </a:rPr>
                  <a:t>CH0</a:t>
                </a:r>
                <a:endParaRPr kumimoji="1" lang="ja-JP" altLang="en-US" sz="11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138" name="テキスト ボックス 1137">
                <a:extLst>
                  <a:ext uri="{FF2B5EF4-FFF2-40B4-BE49-F238E27FC236}">
                    <a16:creationId xmlns:a16="http://schemas.microsoft.com/office/drawing/2014/main" id="{AC9C53C2-F8D9-21F5-1A6D-FB45A689B9A1}"/>
                  </a:ext>
                </a:extLst>
              </p:cNvPr>
              <p:cNvSpPr txBox="1"/>
              <p:nvPr/>
            </p:nvSpPr>
            <p:spPr>
              <a:xfrm>
                <a:off x="1182180" y="4846632"/>
                <a:ext cx="72769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chemeClr val="bg1"/>
                    </a:solidFill>
                  </a:rPr>
                  <a:t>CH7</a:t>
                </a:r>
                <a:endParaRPr kumimoji="1" lang="ja-JP" altLang="en-US" sz="11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139" name="テキスト ボックス 1138">
                <a:extLst>
                  <a:ext uri="{FF2B5EF4-FFF2-40B4-BE49-F238E27FC236}">
                    <a16:creationId xmlns:a16="http://schemas.microsoft.com/office/drawing/2014/main" id="{54B8799E-C897-3C10-65D7-7EF6C14CF09B}"/>
                  </a:ext>
                </a:extLst>
              </p:cNvPr>
              <p:cNvSpPr txBox="1"/>
              <p:nvPr/>
            </p:nvSpPr>
            <p:spPr>
              <a:xfrm>
                <a:off x="1182180" y="5975022"/>
                <a:ext cx="72769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rgbClr val="FF0000"/>
                    </a:solidFill>
                  </a:rPr>
                  <a:t>CH1</a:t>
                </a:r>
                <a:endParaRPr kumimoji="1" lang="ja-JP" altLang="en-US" sz="11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1140" name="テキスト ボックス 1139">
                <a:extLst>
                  <a:ext uri="{FF2B5EF4-FFF2-40B4-BE49-F238E27FC236}">
                    <a16:creationId xmlns:a16="http://schemas.microsoft.com/office/drawing/2014/main" id="{1970DACA-EA57-686C-97A7-6A0E81597DAD}"/>
                  </a:ext>
                </a:extLst>
              </p:cNvPr>
              <p:cNvSpPr txBox="1"/>
              <p:nvPr/>
            </p:nvSpPr>
            <p:spPr>
              <a:xfrm>
                <a:off x="1182180" y="5786957"/>
                <a:ext cx="72769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rgbClr val="FF0000"/>
                    </a:solidFill>
                  </a:rPr>
                  <a:t>CH2</a:t>
                </a:r>
                <a:endParaRPr kumimoji="1" lang="ja-JP" altLang="en-US" sz="11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1141" name="テキスト ボックス 1140">
                <a:extLst>
                  <a:ext uri="{FF2B5EF4-FFF2-40B4-BE49-F238E27FC236}">
                    <a16:creationId xmlns:a16="http://schemas.microsoft.com/office/drawing/2014/main" id="{776DCB0B-EDDB-2A7A-4D4F-952702460E35}"/>
                  </a:ext>
                </a:extLst>
              </p:cNvPr>
              <p:cNvSpPr txBox="1"/>
              <p:nvPr/>
            </p:nvSpPr>
            <p:spPr>
              <a:xfrm>
                <a:off x="1182180" y="5598892"/>
                <a:ext cx="72769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rgbClr val="FF0000"/>
                    </a:solidFill>
                  </a:rPr>
                  <a:t>CH3</a:t>
                </a:r>
                <a:endParaRPr kumimoji="1" lang="ja-JP" altLang="en-US" sz="11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1142" name="テキスト ボックス 1141">
                <a:extLst>
                  <a:ext uri="{FF2B5EF4-FFF2-40B4-BE49-F238E27FC236}">
                    <a16:creationId xmlns:a16="http://schemas.microsoft.com/office/drawing/2014/main" id="{435850CE-B296-D188-3265-EA6F3E6741A7}"/>
                  </a:ext>
                </a:extLst>
              </p:cNvPr>
              <p:cNvSpPr txBox="1"/>
              <p:nvPr/>
            </p:nvSpPr>
            <p:spPr>
              <a:xfrm>
                <a:off x="1182180" y="5410827"/>
                <a:ext cx="72769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rgbClr val="FF0000"/>
                    </a:solidFill>
                  </a:rPr>
                  <a:t>CH4</a:t>
                </a:r>
                <a:endParaRPr kumimoji="1" lang="ja-JP" altLang="en-US" sz="11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1143" name="テキスト ボックス 1142">
                <a:extLst>
                  <a:ext uri="{FF2B5EF4-FFF2-40B4-BE49-F238E27FC236}">
                    <a16:creationId xmlns:a16="http://schemas.microsoft.com/office/drawing/2014/main" id="{4D512055-4E27-B75B-97BD-69D63276AFF7}"/>
                  </a:ext>
                </a:extLst>
              </p:cNvPr>
              <p:cNvSpPr txBox="1"/>
              <p:nvPr/>
            </p:nvSpPr>
            <p:spPr>
              <a:xfrm>
                <a:off x="1182180" y="5222762"/>
                <a:ext cx="72769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rgbClr val="FF0000"/>
                    </a:solidFill>
                  </a:rPr>
                  <a:t>CH5</a:t>
                </a:r>
                <a:endParaRPr kumimoji="1" lang="ja-JP" altLang="en-US" sz="11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1144" name="テキスト ボックス 1143">
                <a:extLst>
                  <a:ext uri="{FF2B5EF4-FFF2-40B4-BE49-F238E27FC236}">
                    <a16:creationId xmlns:a16="http://schemas.microsoft.com/office/drawing/2014/main" id="{F177D3BB-4037-6B32-6904-267C144105BE}"/>
                  </a:ext>
                </a:extLst>
              </p:cNvPr>
              <p:cNvSpPr txBox="1"/>
              <p:nvPr/>
            </p:nvSpPr>
            <p:spPr>
              <a:xfrm>
                <a:off x="1182180" y="5034697"/>
                <a:ext cx="72769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rgbClr val="FF0000"/>
                    </a:solidFill>
                  </a:rPr>
                  <a:t>CH6</a:t>
                </a:r>
                <a:endParaRPr kumimoji="1" lang="ja-JP" altLang="en-US" sz="1100" b="1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112" name="グループ化 1111">
              <a:extLst>
                <a:ext uri="{FF2B5EF4-FFF2-40B4-BE49-F238E27FC236}">
                  <a16:creationId xmlns:a16="http://schemas.microsoft.com/office/drawing/2014/main" id="{05AB47EE-A4E1-298D-0D9D-79D725FA47C5}"/>
                </a:ext>
              </a:extLst>
            </p:cNvPr>
            <p:cNvGrpSpPr/>
            <p:nvPr/>
          </p:nvGrpSpPr>
          <p:grpSpPr>
            <a:xfrm>
              <a:off x="2637821" y="4853017"/>
              <a:ext cx="625459" cy="1578066"/>
              <a:chOff x="5769250" y="4602830"/>
              <a:chExt cx="483476" cy="1578066"/>
            </a:xfrm>
          </p:grpSpPr>
          <p:sp>
            <p:nvSpPr>
              <p:cNvPr id="1129" name="テキスト ボックス 1128">
                <a:extLst>
                  <a:ext uri="{FF2B5EF4-FFF2-40B4-BE49-F238E27FC236}">
                    <a16:creationId xmlns:a16="http://schemas.microsoft.com/office/drawing/2014/main" id="{49F08FEA-82F8-1946-00A6-5583225D05FC}"/>
                  </a:ext>
                </a:extLst>
              </p:cNvPr>
              <p:cNvSpPr txBox="1"/>
              <p:nvPr/>
            </p:nvSpPr>
            <p:spPr>
              <a:xfrm>
                <a:off x="5769250" y="5919286"/>
                <a:ext cx="48347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chemeClr val="bg1"/>
                    </a:solidFill>
                  </a:rPr>
                  <a:t>CH8</a:t>
                </a:r>
                <a:endParaRPr kumimoji="1" lang="ja-JP" altLang="en-US" sz="11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130" name="テキスト ボックス 1129">
                <a:extLst>
                  <a:ext uri="{FF2B5EF4-FFF2-40B4-BE49-F238E27FC236}">
                    <a16:creationId xmlns:a16="http://schemas.microsoft.com/office/drawing/2014/main" id="{DD38CEE5-478E-A4A7-E951-ABBEDE11A083}"/>
                  </a:ext>
                </a:extLst>
              </p:cNvPr>
              <p:cNvSpPr txBox="1"/>
              <p:nvPr/>
            </p:nvSpPr>
            <p:spPr>
              <a:xfrm>
                <a:off x="5769250" y="4602830"/>
                <a:ext cx="48347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chemeClr val="bg1"/>
                    </a:solidFill>
                  </a:rPr>
                  <a:t>CH15</a:t>
                </a:r>
                <a:endParaRPr kumimoji="1" lang="ja-JP" altLang="en-US" sz="11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131" name="テキスト ボックス 1130">
                <a:extLst>
                  <a:ext uri="{FF2B5EF4-FFF2-40B4-BE49-F238E27FC236}">
                    <a16:creationId xmlns:a16="http://schemas.microsoft.com/office/drawing/2014/main" id="{BB1EAB45-162D-5A03-E8C7-4951328EF3C7}"/>
                  </a:ext>
                </a:extLst>
              </p:cNvPr>
              <p:cNvSpPr txBox="1"/>
              <p:nvPr/>
            </p:nvSpPr>
            <p:spPr>
              <a:xfrm>
                <a:off x="5769250" y="5731220"/>
                <a:ext cx="48347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chemeClr val="bg1"/>
                    </a:solidFill>
                  </a:rPr>
                  <a:t>CH9</a:t>
                </a:r>
                <a:endParaRPr kumimoji="1" lang="ja-JP" altLang="en-US" sz="11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132" name="テキスト ボックス 1131">
                <a:extLst>
                  <a:ext uri="{FF2B5EF4-FFF2-40B4-BE49-F238E27FC236}">
                    <a16:creationId xmlns:a16="http://schemas.microsoft.com/office/drawing/2014/main" id="{99C01878-0D27-338F-D068-71540B23E1CF}"/>
                  </a:ext>
                </a:extLst>
              </p:cNvPr>
              <p:cNvSpPr txBox="1"/>
              <p:nvPr/>
            </p:nvSpPr>
            <p:spPr>
              <a:xfrm>
                <a:off x="5769250" y="5543155"/>
                <a:ext cx="48347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rgbClr val="FF0000"/>
                    </a:solidFill>
                  </a:rPr>
                  <a:t>CH10</a:t>
                </a:r>
                <a:endParaRPr kumimoji="1" lang="ja-JP" altLang="en-US" sz="11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1133" name="テキスト ボックス 1132">
                <a:extLst>
                  <a:ext uri="{FF2B5EF4-FFF2-40B4-BE49-F238E27FC236}">
                    <a16:creationId xmlns:a16="http://schemas.microsoft.com/office/drawing/2014/main" id="{3F88901B-E039-BCFF-CA95-BB7DEE83E964}"/>
                  </a:ext>
                </a:extLst>
              </p:cNvPr>
              <p:cNvSpPr txBox="1"/>
              <p:nvPr/>
            </p:nvSpPr>
            <p:spPr>
              <a:xfrm>
                <a:off x="5769250" y="5355090"/>
                <a:ext cx="48347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rgbClr val="FF0000"/>
                    </a:solidFill>
                  </a:rPr>
                  <a:t>CH11</a:t>
                </a:r>
                <a:endParaRPr kumimoji="1" lang="ja-JP" altLang="en-US" sz="11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1134" name="テキスト ボックス 1133">
                <a:extLst>
                  <a:ext uri="{FF2B5EF4-FFF2-40B4-BE49-F238E27FC236}">
                    <a16:creationId xmlns:a16="http://schemas.microsoft.com/office/drawing/2014/main" id="{C671D97E-FD23-7496-E65B-912067BFA7E8}"/>
                  </a:ext>
                </a:extLst>
              </p:cNvPr>
              <p:cNvSpPr txBox="1"/>
              <p:nvPr/>
            </p:nvSpPr>
            <p:spPr>
              <a:xfrm>
                <a:off x="5769250" y="5167025"/>
                <a:ext cx="48347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rgbClr val="FF0000"/>
                    </a:solidFill>
                  </a:rPr>
                  <a:t>CH12</a:t>
                </a:r>
                <a:endParaRPr kumimoji="1" lang="ja-JP" altLang="en-US" sz="11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1135" name="テキスト ボックス 1134">
                <a:extLst>
                  <a:ext uri="{FF2B5EF4-FFF2-40B4-BE49-F238E27FC236}">
                    <a16:creationId xmlns:a16="http://schemas.microsoft.com/office/drawing/2014/main" id="{32961376-51F1-E245-6CED-2E51CB4B8FC3}"/>
                  </a:ext>
                </a:extLst>
              </p:cNvPr>
              <p:cNvSpPr txBox="1"/>
              <p:nvPr/>
            </p:nvSpPr>
            <p:spPr>
              <a:xfrm>
                <a:off x="5769250" y="4978960"/>
                <a:ext cx="48347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rgbClr val="FF0000"/>
                    </a:solidFill>
                  </a:rPr>
                  <a:t>CH13</a:t>
                </a:r>
                <a:endParaRPr kumimoji="1" lang="ja-JP" altLang="en-US" sz="11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1136" name="テキスト ボックス 1135">
                <a:extLst>
                  <a:ext uri="{FF2B5EF4-FFF2-40B4-BE49-F238E27FC236}">
                    <a16:creationId xmlns:a16="http://schemas.microsoft.com/office/drawing/2014/main" id="{06474201-F65E-1F5E-E11D-F741FAA79266}"/>
                  </a:ext>
                </a:extLst>
              </p:cNvPr>
              <p:cNvSpPr txBox="1"/>
              <p:nvPr/>
            </p:nvSpPr>
            <p:spPr>
              <a:xfrm>
                <a:off x="5769250" y="4790895"/>
                <a:ext cx="48347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chemeClr val="bg1"/>
                    </a:solidFill>
                  </a:rPr>
                  <a:t>CH14</a:t>
                </a:r>
                <a:endParaRPr kumimoji="1" lang="ja-JP" altLang="en-US" sz="1100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113" name="テキスト ボックス 1112">
              <a:extLst>
                <a:ext uri="{FF2B5EF4-FFF2-40B4-BE49-F238E27FC236}">
                  <a16:creationId xmlns:a16="http://schemas.microsoft.com/office/drawing/2014/main" id="{C18C2F4D-BD85-391D-EAA6-57C08F3AB828}"/>
                </a:ext>
              </a:extLst>
            </p:cNvPr>
            <p:cNvSpPr txBox="1"/>
            <p:nvPr/>
          </p:nvSpPr>
          <p:spPr>
            <a:xfrm>
              <a:off x="341764" y="3781943"/>
              <a:ext cx="38024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700" b="1" dirty="0"/>
                <a:t>CH0</a:t>
              </a:r>
              <a:endParaRPr kumimoji="1" lang="ja-JP" altLang="en-US" sz="700" b="1"/>
            </a:p>
          </p:txBody>
        </p:sp>
        <p:sp>
          <p:nvSpPr>
            <p:cNvPr id="1114" name="テキスト ボックス 1113">
              <a:extLst>
                <a:ext uri="{FF2B5EF4-FFF2-40B4-BE49-F238E27FC236}">
                  <a16:creationId xmlns:a16="http://schemas.microsoft.com/office/drawing/2014/main" id="{2EBA43E0-7408-8152-5DE1-0F2E37EEE866}"/>
                </a:ext>
              </a:extLst>
            </p:cNvPr>
            <p:cNvSpPr txBox="1"/>
            <p:nvPr/>
          </p:nvSpPr>
          <p:spPr>
            <a:xfrm>
              <a:off x="749943" y="3781943"/>
              <a:ext cx="38024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700" b="1" dirty="0"/>
                <a:t>CH2</a:t>
              </a:r>
              <a:endParaRPr kumimoji="1" lang="ja-JP" altLang="en-US" sz="700" b="1"/>
            </a:p>
          </p:txBody>
        </p:sp>
        <p:sp>
          <p:nvSpPr>
            <p:cNvPr id="1115" name="テキスト ボックス 1114">
              <a:extLst>
                <a:ext uri="{FF2B5EF4-FFF2-40B4-BE49-F238E27FC236}">
                  <a16:creationId xmlns:a16="http://schemas.microsoft.com/office/drawing/2014/main" id="{76B1A6F7-B8E3-C0F7-315A-F76F8C44126F}"/>
                </a:ext>
              </a:extLst>
            </p:cNvPr>
            <p:cNvSpPr txBox="1"/>
            <p:nvPr/>
          </p:nvSpPr>
          <p:spPr>
            <a:xfrm>
              <a:off x="1158122" y="3781943"/>
              <a:ext cx="38024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700" b="1" dirty="0"/>
                <a:t>CH4</a:t>
              </a:r>
              <a:endParaRPr kumimoji="1" lang="ja-JP" altLang="en-US" sz="700" b="1"/>
            </a:p>
          </p:txBody>
        </p:sp>
        <p:sp>
          <p:nvSpPr>
            <p:cNvPr id="1116" name="テキスト ボックス 1115">
              <a:extLst>
                <a:ext uri="{FF2B5EF4-FFF2-40B4-BE49-F238E27FC236}">
                  <a16:creationId xmlns:a16="http://schemas.microsoft.com/office/drawing/2014/main" id="{EA1310F3-2BBB-2AE1-12FD-5A197FA1274F}"/>
                </a:ext>
              </a:extLst>
            </p:cNvPr>
            <p:cNvSpPr txBox="1"/>
            <p:nvPr/>
          </p:nvSpPr>
          <p:spPr>
            <a:xfrm>
              <a:off x="1551380" y="3781943"/>
              <a:ext cx="38024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700" b="1" dirty="0"/>
                <a:t>CH6</a:t>
              </a:r>
              <a:endParaRPr kumimoji="1" lang="ja-JP" altLang="en-US" sz="700" b="1"/>
            </a:p>
          </p:txBody>
        </p:sp>
        <p:sp>
          <p:nvSpPr>
            <p:cNvPr id="1117" name="テキスト ボックス 1116">
              <a:extLst>
                <a:ext uri="{FF2B5EF4-FFF2-40B4-BE49-F238E27FC236}">
                  <a16:creationId xmlns:a16="http://schemas.microsoft.com/office/drawing/2014/main" id="{6C994ECC-110D-E00B-55B5-90BBB89F2982}"/>
                </a:ext>
              </a:extLst>
            </p:cNvPr>
            <p:cNvSpPr txBox="1"/>
            <p:nvPr/>
          </p:nvSpPr>
          <p:spPr>
            <a:xfrm>
              <a:off x="3140154" y="3781714"/>
              <a:ext cx="48907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b="1" dirty="0"/>
                <a:t>CH10</a:t>
              </a:r>
              <a:endParaRPr kumimoji="1" lang="ja-JP" altLang="en-US" sz="700" b="1"/>
            </a:p>
          </p:txBody>
        </p:sp>
        <p:sp>
          <p:nvSpPr>
            <p:cNvPr id="1118" name="テキスト ボックス 1117">
              <a:extLst>
                <a:ext uri="{FF2B5EF4-FFF2-40B4-BE49-F238E27FC236}">
                  <a16:creationId xmlns:a16="http://schemas.microsoft.com/office/drawing/2014/main" id="{A2D831BF-9AFF-66E5-222B-6641F80A0A9B}"/>
                </a:ext>
              </a:extLst>
            </p:cNvPr>
            <p:cNvSpPr txBox="1"/>
            <p:nvPr/>
          </p:nvSpPr>
          <p:spPr>
            <a:xfrm>
              <a:off x="3597922" y="3781714"/>
              <a:ext cx="38024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700" b="1" dirty="0"/>
                <a:t>CH8</a:t>
              </a:r>
              <a:endParaRPr kumimoji="1" lang="ja-JP" altLang="en-US" sz="700" b="1"/>
            </a:p>
          </p:txBody>
        </p:sp>
        <p:sp>
          <p:nvSpPr>
            <p:cNvPr id="1119" name="テキスト ボックス 1118">
              <a:extLst>
                <a:ext uri="{FF2B5EF4-FFF2-40B4-BE49-F238E27FC236}">
                  <a16:creationId xmlns:a16="http://schemas.microsoft.com/office/drawing/2014/main" id="{0578ADA6-62F0-DA05-DBA2-DB5DEC01B894}"/>
                </a:ext>
              </a:extLst>
            </p:cNvPr>
            <p:cNvSpPr txBox="1"/>
            <p:nvPr/>
          </p:nvSpPr>
          <p:spPr>
            <a:xfrm>
              <a:off x="2725356" y="3781714"/>
              <a:ext cx="48907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b="1" dirty="0"/>
                <a:t>CH12</a:t>
              </a:r>
              <a:endParaRPr kumimoji="1" lang="ja-JP" altLang="en-US" sz="700" b="1"/>
            </a:p>
          </p:txBody>
        </p:sp>
        <p:sp>
          <p:nvSpPr>
            <p:cNvPr id="1120" name="テキスト ボックス 1119">
              <a:extLst>
                <a:ext uri="{FF2B5EF4-FFF2-40B4-BE49-F238E27FC236}">
                  <a16:creationId xmlns:a16="http://schemas.microsoft.com/office/drawing/2014/main" id="{7D10B27D-DBEC-1B36-44D5-AC9B0E0D1E62}"/>
                </a:ext>
              </a:extLst>
            </p:cNvPr>
            <p:cNvSpPr txBox="1"/>
            <p:nvPr/>
          </p:nvSpPr>
          <p:spPr>
            <a:xfrm>
              <a:off x="2330891" y="3781714"/>
              <a:ext cx="48907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b="1" dirty="0"/>
                <a:t>CH14</a:t>
              </a:r>
              <a:endParaRPr kumimoji="1" lang="ja-JP" altLang="en-US" sz="700" b="1"/>
            </a:p>
          </p:txBody>
        </p:sp>
        <p:sp>
          <p:nvSpPr>
            <p:cNvPr id="1121" name="テキスト ボックス 1120">
              <a:extLst>
                <a:ext uri="{FF2B5EF4-FFF2-40B4-BE49-F238E27FC236}">
                  <a16:creationId xmlns:a16="http://schemas.microsoft.com/office/drawing/2014/main" id="{50F6AD3E-A833-09BD-347F-2081409CB821}"/>
                </a:ext>
              </a:extLst>
            </p:cNvPr>
            <p:cNvSpPr txBox="1"/>
            <p:nvPr/>
          </p:nvSpPr>
          <p:spPr>
            <a:xfrm>
              <a:off x="518360" y="3513348"/>
              <a:ext cx="38024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700" b="1" dirty="0"/>
                <a:t>CH1</a:t>
              </a:r>
              <a:endParaRPr kumimoji="1" lang="ja-JP" altLang="en-US" sz="700" b="1"/>
            </a:p>
          </p:txBody>
        </p:sp>
        <p:sp>
          <p:nvSpPr>
            <p:cNvPr id="1122" name="テキスト ボックス 1121">
              <a:extLst>
                <a:ext uri="{FF2B5EF4-FFF2-40B4-BE49-F238E27FC236}">
                  <a16:creationId xmlns:a16="http://schemas.microsoft.com/office/drawing/2014/main" id="{046CA1F5-27F1-C4B4-8857-46FEDFB80D1B}"/>
                </a:ext>
              </a:extLst>
            </p:cNvPr>
            <p:cNvSpPr txBox="1"/>
            <p:nvPr/>
          </p:nvSpPr>
          <p:spPr>
            <a:xfrm>
              <a:off x="926540" y="3513348"/>
              <a:ext cx="38024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700" b="1" dirty="0"/>
                <a:t>CH3</a:t>
              </a:r>
              <a:endParaRPr kumimoji="1" lang="ja-JP" altLang="en-US" sz="700" b="1"/>
            </a:p>
          </p:txBody>
        </p:sp>
        <p:sp>
          <p:nvSpPr>
            <p:cNvPr id="1123" name="テキスト ボックス 1122">
              <a:extLst>
                <a:ext uri="{FF2B5EF4-FFF2-40B4-BE49-F238E27FC236}">
                  <a16:creationId xmlns:a16="http://schemas.microsoft.com/office/drawing/2014/main" id="{A0A98D13-78A6-0DA8-9D2A-0EDC37AE6865}"/>
                </a:ext>
              </a:extLst>
            </p:cNvPr>
            <p:cNvSpPr txBox="1"/>
            <p:nvPr/>
          </p:nvSpPr>
          <p:spPr>
            <a:xfrm>
              <a:off x="1334719" y="3513348"/>
              <a:ext cx="38024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700" b="1" dirty="0"/>
                <a:t>CH5</a:t>
              </a:r>
              <a:endParaRPr kumimoji="1" lang="ja-JP" altLang="en-US" sz="700" b="1"/>
            </a:p>
          </p:txBody>
        </p:sp>
        <p:sp>
          <p:nvSpPr>
            <p:cNvPr id="1124" name="テキスト ボックス 1123">
              <a:extLst>
                <a:ext uri="{FF2B5EF4-FFF2-40B4-BE49-F238E27FC236}">
                  <a16:creationId xmlns:a16="http://schemas.microsoft.com/office/drawing/2014/main" id="{A37C5ADD-0064-60F2-4AD4-BF167C1B371E}"/>
                </a:ext>
              </a:extLst>
            </p:cNvPr>
            <p:cNvSpPr txBox="1"/>
            <p:nvPr/>
          </p:nvSpPr>
          <p:spPr>
            <a:xfrm>
              <a:off x="1727976" y="3513348"/>
              <a:ext cx="38024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700" b="1" dirty="0"/>
                <a:t>CH7</a:t>
              </a:r>
              <a:endParaRPr kumimoji="1" lang="ja-JP" altLang="en-US" sz="700" b="1"/>
            </a:p>
          </p:txBody>
        </p:sp>
        <p:sp>
          <p:nvSpPr>
            <p:cNvPr id="1125" name="テキスト ボックス 1124">
              <a:extLst>
                <a:ext uri="{FF2B5EF4-FFF2-40B4-BE49-F238E27FC236}">
                  <a16:creationId xmlns:a16="http://schemas.microsoft.com/office/drawing/2014/main" id="{12E46B5C-FA19-A7CC-C666-CFBE6F39F354}"/>
                </a:ext>
              </a:extLst>
            </p:cNvPr>
            <p:cNvSpPr txBox="1"/>
            <p:nvPr/>
          </p:nvSpPr>
          <p:spPr>
            <a:xfrm>
              <a:off x="2950551" y="3520104"/>
              <a:ext cx="48907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b="1" dirty="0"/>
                <a:t>CH11</a:t>
              </a:r>
              <a:endParaRPr kumimoji="1" lang="ja-JP" altLang="en-US" sz="700" b="1"/>
            </a:p>
          </p:txBody>
        </p:sp>
        <p:sp>
          <p:nvSpPr>
            <p:cNvPr id="1126" name="テキスト ボックス 1125">
              <a:extLst>
                <a:ext uri="{FF2B5EF4-FFF2-40B4-BE49-F238E27FC236}">
                  <a16:creationId xmlns:a16="http://schemas.microsoft.com/office/drawing/2014/main" id="{A7F88042-E2CA-0978-156F-96F128086CFA}"/>
                </a:ext>
              </a:extLst>
            </p:cNvPr>
            <p:cNvSpPr txBox="1"/>
            <p:nvPr/>
          </p:nvSpPr>
          <p:spPr>
            <a:xfrm>
              <a:off x="3408319" y="3520104"/>
              <a:ext cx="38024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700" b="1" dirty="0"/>
                <a:t>CH9</a:t>
              </a:r>
              <a:endParaRPr kumimoji="1" lang="ja-JP" altLang="en-US" sz="700" b="1"/>
            </a:p>
          </p:txBody>
        </p:sp>
        <p:sp>
          <p:nvSpPr>
            <p:cNvPr id="1127" name="テキスト ボックス 1126">
              <a:extLst>
                <a:ext uri="{FF2B5EF4-FFF2-40B4-BE49-F238E27FC236}">
                  <a16:creationId xmlns:a16="http://schemas.microsoft.com/office/drawing/2014/main" id="{F0935642-C0DB-F236-CE60-1F5754B8C7B4}"/>
                </a:ext>
              </a:extLst>
            </p:cNvPr>
            <p:cNvSpPr txBox="1"/>
            <p:nvPr/>
          </p:nvSpPr>
          <p:spPr>
            <a:xfrm>
              <a:off x="2535753" y="3520104"/>
              <a:ext cx="48907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b="1" dirty="0"/>
                <a:t>CH13</a:t>
              </a:r>
              <a:endParaRPr kumimoji="1" lang="ja-JP" altLang="en-US" sz="700" b="1"/>
            </a:p>
          </p:txBody>
        </p:sp>
        <p:sp>
          <p:nvSpPr>
            <p:cNvPr id="1128" name="テキスト ボックス 1127">
              <a:extLst>
                <a:ext uri="{FF2B5EF4-FFF2-40B4-BE49-F238E27FC236}">
                  <a16:creationId xmlns:a16="http://schemas.microsoft.com/office/drawing/2014/main" id="{7B51A426-EABA-1431-797B-26CE6BD6C63F}"/>
                </a:ext>
              </a:extLst>
            </p:cNvPr>
            <p:cNvSpPr txBox="1"/>
            <p:nvPr/>
          </p:nvSpPr>
          <p:spPr>
            <a:xfrm>
              <a:off x="2141288" y="3520104"/>
              <a:ext cx="48907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b="1" dirty="0"/>
                <a:t>CH15</a:t>
              </a:r>
              <a:endParaRPr kumimoji="1" lang="ja-JP" altLang="en-US" sz="700" b="1"/>
            </a:p>
          </p:txBody>
        </p:sp>
      </p:grpSp>
      <p:grpSp>
        <p:nvGrpSpPr>
          <p:cNvPr id="1164" name="グループ化 1163">
            <a:extLst>
              <a:ext uri="{FF2B5EF4-FFF2-40B4-BE49-F238E27FC236}">
                <a16:creationId xmlns:a16="http://schemas.microsoft.com/office/drawing/2014/main" id="{4A2DE92F-78A6-1765-C236-3D05FEDC559B}"/>
              </a:ext>
            </a:extLst>
          </p:cNvPr>
          <p:cNvGrpSpPr/>
          <p:nvPr/>
        </p:nvGrpSpPr>
        <p:grpSpPr>
          <a:xfrm>
            <a:off x="8035635" y="3429000"/>
            <a:ext cx="3732400" cy="3284782"/>
            <a:chOff x="286795" y="3476867"/>
            <a:chExt cx="3732400" cy="3284782"/>
          </a:xfrm>
        </p:grpSpPr>
        <p:sp>
          <p:nvSpPr>
            <p:cNvPr id="1165" name="正方形/長方形 1164">
              <a:extLst>
                <a:ext uri="{FF2B5EF4-FFF2-40B4-BE49-F238E27FC236}">
                  <a16:creationId xmlns:a16="http://schemas.microsoft.com/office/drawing/2014/main" id="{09F75E8B-2F28-BFCD-22DC-C26E7C42FC7E}"/>
                </a:ext>
              </a:extLst>
            </p:cNvPr>
            <p:cNvSpPr/>
            <p:nvPr/>
          </p:nvSpPr>
          <p:spPr>
            <a:xfrm>
              <a:off x="3468046" y="3476867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166" name="正方形/長方形 1165">
              <a:extLst>
                <a:ext uri="{FF2B5EF4-FFF2-40B4-BE49-F238E27FC236}">
                  <a16:creationId xmlns:a16="http://schemas.microsoft.com/office/drawing/2014/main" id="{6B5BF9E9-5046-01CD-291D-CF04A8AB4B04}"/>
                </a:ext>
              </a:extLst>
            </p:cNvPr>
            <p:cNvSpPr/>
            <p:nvPr/>
          </p:nvSpPr>
          <p:spPr>
            <a:xfrm>
              <a:off x="3062964" y="3476867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167" name="正方形/長方形 1166">
              <a:extLst>
                <a:ext uri="{FF2B5EF4-FFF2-40B4-BE49-F238E27FC236}">
                  <a16:creationId xmlns:a16="http://schemas.microsoft.com/office/drawing/2014/main" id="{225E7C19-B6F2-4D3D-3D5C-2C4372E88ACB}"/>
                </a:ext>
              </a:extLst>
            </p:cNvPr>
            <p:cNvSpPr/>
            <p:nvPr/>
          </p:nvSpPr>
          <p:spPr>
            <a:xfrm>
              <a:off x="2657882" y="3476867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168" name="正方形/長方形 1167">
              <a:extLst>
                <a:ext uri="{FF2B5EF4-FFF2-40B4-BE49-F238E27FC236}">
                  <a16:creationId xmlns:a16="http://schemas.microsoft.com/office/drawing/2014/main" id="{F37AFA8F-5C98-656C-5D24-195CF0B30A4B}"/>
                </a:ext>
              </a:extLst>
            </p:cNvPr>
            <p:cNvSpPr/>
            <p:nvPr/>
          </p:nvSpPr>
          <p:spPr>
            <a:xfrm>
              <a:off x="2252800" y="3476867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169" name="正方形/長方形 1168">
              <a:extLst>
                <a:ext uri="{FF2B5EF4-FFF2-40B4-BE49-F238E27FC236}">
                  <a16:creationId xmlns:a16="http://schemas.microsoft.com/office/drawing/2014/main" id="{D7382145-53B2-18A1-9A0B-DCF162AA8722}"/>
                </a:ext>
              </a:extLst>
            </p:cNvPr>
            <p:cNvSpPr/>
            <p:nvPr/>
          </p:nvSpPr>
          <p:spPr>
            <a:xfrm>
              <a:off x="1788616" y="3476867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170" name="正方形/長方形 1169">
              <a:extLst>
                <a:ext uri="{FF2B5EF4-FFF2-40B4-BE49-F238E27FC236}">
                  <a16:creationId xmlns:a16="http://schemas.microsoft.com/office/drawing/2014/main" id="{2E2766F4-83E8-4A81-112C-A34A83608F22}"/>
                </a:ext>
              </a:extLst>
            </p:cNvPr>
            <p:cNvSpPr/>
            <p:nvPr/>
          </p:nvSpPr>
          <p:spPr>
            <a:xfrm>
              <a:off x="1383534" y="3476867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171" name="正方形/長方形 1170">
              <a:extLst>
                <a:ext uri="{FF2B5EF4-FFF2-40B4-BE49-F238E27FC236}">
                  <a16:creationId xmlns:a16="http://schemas.microsoft.com/office/drawing/2014/main" id="{723DF37E-6FB9-195E-7345-EF164D0042A7}"/>
                </a:ext>
              </a:extLst>
            </p:cNvPr>
            <p:cNvSpPr/>
            <p:nvPr/>
          </p:nvSpPr>
          <p:spPr>
            <a:xfrm>
              <a:off x="978452" y="3476867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172" name="正方形/長方形 1171">
              <a:extLst>
                <a:ext uri="{FF2B5EF4-FFF2-40B4-BE49-F238E27FC236}">
                  <a16:creationId xmlns:a16="http://schemas.microsoft.com/office/drawing/2014/main" id="{D0936E08-C3B3-83AD-B2D0-0BC0D4D1534B}"/>
                </a:ext>
              </a:extLst>
            </p:cNvPr>
            <p:cNvSpPr/>
            <p:nvPr/>
          </p:nvSpPr>
          <p:spPr>
            <a:xfrm>
              <a:off x="573371" y="3476867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173" name="正方形/長方形 1172">
              <a:extLst>
                <a:ext uri="{FF2B5EF4-FFF2-40B4-BE49-F238E27FC236}">
                  <a16:creationId xmlns:a16="http://schemas.microsoft.com/office/drawing/2014/main" id="{626A13C3-0A91-41D5-AFA7-2F43BAFB739E}"/>
                </a:ext>
              </a:extLst>
            </p:cNvPr>
            <p:cNvSpPr/>
            <p:nvPr/>
          </p:nvSpPr>
          <p:spPr>
            <a:xfrm>
              <a:off x="286795" y="3794887"/>
              <a:ext cx="3732400" cy="296676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74" name="正方形/長方形 1173">
              <a:extLst>
                <a:ext uri="{FF2B5EF4-FFF2-40B4-BE49-F238E27FC236}">
                  <a16:creationId xmlns:a16="http://schemas.microsoft.com/office/drawing/2014/main" id="{03AF970E-D361-D1FF-1001-834F10E7F1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4030" y="3688084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175" name="正方形/長方形 1174">
              <a:extLst>
                <a:ext uri="{FF2B5EF4-FFF2-40B4-BE49-F238E27FC236}">
                  <a16:creationId xmlns:a16="http://schemas.microsoft.com/office/drawing/2014/main" id="{75F006EE-B6A1-513F-E3D2-B3D18FA3FB54}"/>
                </a:ext>
              </a:extLst>
            </p:cNvPr>
            <p:cNvSpPr/>
            <p:nvPr/>
          </p:nvSpPr>
          <p:spPr>
            <a:xfrm>
              <a:off x="3248949" y="3688084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176" name="正方形/長方形 1175">
              <a:extLst>
                <a:ext uri="{FF2B5EF4-FFF2-40B4-BE49-F238E27FC236}">
                  <a16:creationId xmlns:a16="http://schemas.microsoft.com/office/drawing/2014/main" id="{345CCFCD-84B4-16A1-61A0-F9142CDBD38F}"/>
                </a:ext>
              </a:extLst>
            </p:cNvPr>
            <p:cNvSpPr/>
            <p:nvPr/>
          </p:nvSpPr>
          <p:spPr>
            <a:xfrm>
              <a:off x="2843867" y="3688084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177" name="正方形/長方形 1176">
              <a:extLst>
                <a:ext uri="{FF2B5EF4-FFF2-40B4-BE49-F238E27FC236}">
                  <a16:creationId xmlns:a16="http://schemas.microsoft.com/office/drawing/2014/main" id="{A4FFBDD6-476B-6C7F-E7B6-2B8CC9348FC0}"/>
                </a:ext>
              </a:extLst>
            </p:cNvPr>
            <p:cNvSpPr/>
            <p:nvPr/>
          </p:nvSpPr>
          <p:spPr>
            <a:xfrm>
              <a:off x="2438785" y="3688084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178" name="正方形/長方形 1177">
              <a:extLst>
                <a:ext uri="{FF2B5EF4-FFF2-40B4-BE49-F238E27FC236}">
                  <a16:creationId xmlns:a16="http://schemas.microsoft.com/office/drawing/2014/main" id="{6A289965-4F09-37E2-23BD-9339503F59A2}"/>
                </a:ext>
              </a:extLst>
            </p:cNvPr>
            <p:cNvSpPr/>
            <p:nvPr/>
          </p:nvSpPr>
          <p:spPr>
            <a:xfrm>
              <a:off x="1602228" y="3688084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179" name="正方形/長方形 1178">
              <a:extLst>
                <a:ext uri="{FF2B5EF4-FFF2-40B4-BE49-F238E27FC236}">
                  <a16:creationId xmlns:a16="http://schemas.microsoft.com/office/drawing/2014/main" id="{CEC8CBD6-5E45-2D5C-1366-2365B4270A4F}"/>
                </a:ext>
              </a:extLst>
            </p:cNvPr>
            <p:cNvSpPr/>
            <p:nvPr/>
          </p:nvSpPr>
          <p:spPr>
            <a:xfrm>
              <a:off x="1197146" y="3688084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180" name="正方形/長方形 1179">
              <a:extLst>
                <a:ext uri="{FF2B5EF4-FFF2-40B4-BE49-F238E27FC236}">
                  <a16:creationId xmlns:a16="http://schemas.microsoft.com/office/drawing/2014/main" id="{D9214F87-4622-41C6-1F4F-623C997D8E11}"/>
                </a:ext>
              </a:extLst>
            </p:cNvPr>
            <p:cNvSpPr/>
            <p:nvPr/>
          </p:nvSpPr>
          <p:spPr>
            <a:xfrm>
              <a:off x="792064" y="3688084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181" name="正方形/長方形 1180">
              <a:extLst>
                <a:ext uri="{FF2B5EF4-FFF2-40B4-BE49-F238E27FC236}">
                  <a16:creationId xmlns:a16="http://schemas.microsoft.com/office/drawing/2014/main" id="{53610DA1-3A06-AE8B-1DCE-8989910EF70A}"/>
                </a:ext>
              </a:extLst>
            </p:cNvPr>
            <p:cNvSpPr/>
            <p:nvPr/>
          </p:nvSpPr>
          <p:spPr>
            <a:xfrm>
              <a:off x="386982" y="3688084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grpSp>
          <p:nvGrpSpPr>
            <p:cNvPr id="1182" name="グループ化 1181">
              <a:extLst>
                <a:ext uri="{FF2B5EF4-FFF2-40B4-BE49-F238E27FC236}">
                  <a16:creationId xmlns:a16="http://schemas.microsoft.com/office/drawing/2014/main" id="{46654D67-6715-31EE-1240-DF76D190D2A7}"/>
                </a:ext>
              </a:extLst>
            </p:cNvPr>
            <p:cNvGrpSpPr/>
            <p:nvPr/>
          </p:nvGrpSpPr>
          <p:grpSpPr>
            <a:xfrm>
              <a:off x="1609963" y="4627518"/>
              <a:ext cx="1086064" cy="1966982"/>
              <a:chOff x="4386915" y="4617969"/>
              <a:chExt cx="1380904" cy="1671958"/>
            </a:xfrm>
          </p:grpSpPr>
          <p:sp>
            <p:nvSpPr>
              <p:cNvPr id="1217" name="正方形/長方形 1216">
                <a:extLst>
                  <a:ext uri="{FF2B5EF4-FFF2-40B4-BE49-F238E27FC236}">
                    <a16:creationId xmlns:a16="http://schemas.microsoft.com/office/drawing/2014/main" id="{7F4E8601-8098-5376-CF32-F449A1563825}"/>
                  </a:ext>
                </a:extLst>
              </p:cNvPr>
              <p:cNvSpPr/>
              <p:nvPr/>
            </p:nvSpPr>
            <p:spPr>
              <a:xfrm>
                <a:off x="4386915" y="4617969"/>
                <a:ext cx="1380904" cy="167195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1218" name="グループ化 1217">
                <a:extLst>
                  <a:ext uri="{FF2B5EF4-FFF2-40B4-BE49-F238E27FC236}">
                    <a16:creationId xmlns:a16="http://schemas.microsoft.com/office/drawing/2014/main" id="{6D0B2E63-2BBD-715A-1AA9-91CF9421BB15}"/>
                  </a:ext>
                </a:extLst>
              </p:cNvPr>
              <p:cNvGrpSpPr/>
              <p:nvPr/>
            </p:nvGrpSpPr>
            <p:grpSpPr>
              <a:xfrm>
                <a:off x="4443659" y="4868808"/>
                <a:ext cx="594000" cy="1174085"/>
                <a:chOff x="1010164" y="4599755"/>
                <a:chExt cx="594000" cy="1174085"/>
              </a:xfrm>
              <a:solidFill>
                <a:schemeClr val="tx1">
                  <a:lumMod val="95000"/>
                  <a:lumOff val="5000"/>
                </a:schemeClr>
              </a:solidFill>
            </p:grpSpPr>
            <p:sp>
              <p:nvSpPr>
                <p:cNvPr id="1228" name="正方形/長方形 1227">
                  <a:extLst>
                    <a:ext uri="{FF2B5EF4-FFF2-40B4-BE49-F238E27FC236}">
                      <a16:creationId xmlns:a16="http://schemas.microsoft.com/office/drawing/2014/main" id="{AB131E50-3038-121A-52FE-E35C70E929B4}"/>
                    </a:ext>
                  </a:extLst>
                </p:cNvPr>
                <p:cNvSpPr/>
                <p:nvPr/>
              </p:nvSpPr>
              <p:spPr>
                <a:xfrm flipV="1">
                  <a:off x="1010164" y="4922145"/>
                  <a:ext cx="594000" cy="45719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29" name="正方形/長方形 1228">
                  <a:extLst>
                    <a:ext uri="{FF2B5EF4-FFF2-40B4-BE49-F238E27FC236}">
                      <a16:creationId xmlns:a16="http://schemas.microsoft.com/office/drawing/2014/main" id="{204286BB-F44C-9FCC-3A7B-6E899BF8E7DF}"/>
                    </a:ext>
                  </a:extLst>
                </p:cNvPr>
                <p:cNvSpPr/>
                <p:nvPr/>
              </p:nvSpPr>
              <p:spPr>
                <a:xfrm flipV="1">
                  <a:off x="1010164" y="5083340"/>
                  <a:ext cx="594000" cy="45719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30" name="正方形/長方形 1229">
                  <a:extLst>
                    <a:ext uri="{FF2B5EF4-FFF2-40B4-BE49-F238E27FC236}">
                      <a16:creationId xmlns:a16="http://schemas.microsoft.com/office/drawing/2014/main" id="{EF098EC0-1765-70D3-F84E-59F8512095D1}"/>
                    </a:ext>
                  </a:extLst>
                </p:cNvPr>
                <p:cNvSpPr/>
                <p:nvPr/>
              </p:nvSpPr>
              <p:spPr>
                <a:xfrm flipV="1">
                  <a:off x="1010164" y="5244535"/>
                  <a:ext cx="594000" cy="45719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31" name="正方形/長方形 1230">
                  <a:extLst>
                    <a:ext uri="{FF2B5EF4-FFF2-40B4-BE49-F238E27FC236}">
                      <a16:creationId xmlns:a16="http://schemas.microsoft.com/office/drawing/2014/main" id="{C885D3CF-2F6F-AB60-57EA-B2D2BC20F244}"/>
                    </a:ext>
                  </a:extLst>
                </p:cNvPr>
                <p:cNvSpPr/>
                <p:nvPr/>
              </p:nvSpPr>
              <p:spPr>
                <a:xfrm flipV="1">
                  <a:off x="1010164" y="5405730"/>
                  <a:ext cx="594000" cy="45719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32" name="正方形/長方形 1231">
                  <a:extLst>
                    <a:ext uri="{FF2B5EF4-FFF2-40B4-BE49-F238E27FC236}">
                      <a16:creationId xmlns:a16="http://schemas.microsoft.com/office/drawing/2014/main" id="{2D4835BD-ABE0-65C7-3C0B-7DA68522BDE7}"/>
                    </a:ext>
                  </a:extLst>
                </p:cNvPr>
                <p:cNvSpPr/>
                <p:nvPr/>
              </p:nvSpPr>
              <p:spPr>
                <a:xfrm flipV="1">
                  <a:off x="1010164" y="5566925"/>
                  <a:ext cx="594000" cy="45719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33" name="正方形/長方形 1232">
                  <a:extLst>
                    <a:ext uri="{FF2B5EF4-FFF2-40B4-BE49-F238E27FC236}">
                      <a16:creationId xmlns:a16="http://schemas.microsoft.com/office/drawing/2014/main" id="{BC9268C9-58F3-97BF-41EE-F61480E9371F}"/>
                    </a:ext>
                  </a:extLst>
                </p:cNvPr>
                <p:cNvSpPr/>
                <p:nvPr/>
              </p:nvSpPr>
              <p:spPr>
                <a:xfrm flipV="1">
                  <a:off x="1010164" y="5728121"/>
                  <a:ext cx="594000" cy="45719"/>
                </a:xfrm>
                <a:prstGeom prst="rect">
                  <a:avLst/>
                </a:prstGeom>
                <a:solidFill>
                  <a:schemeClr val="tx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34" name="正方形/長方形 1233">
                  <a:extLst>
                    <a:ext uri="{FF2B5EF4-FFF2-40B4-BE49-F238E27FC236}">
                      <a16:creationId xmlns:a16="http://schemas.microsoft.com/office/drawing/2014/main" id="{6F8BBBE2-0E99-2112-EB5A-9F0058DFFFB2}"/>
                    </a:ext>
                  </a:extLst>
                </p:cNvPr>
                <p:cNvSpPr/>
                <p:nvPr/>
              </p:nvSpPr>
              <p:spPr>
                <a:xfrm flipV="1">
                  <a:off x="1010164" y="4760950"/>
                  <a:ext cx="594000" cy="45719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35" name="正方形/長方形 1234">
                  <a:extLst>
                    <a:ext uri="{FF2B5EF4-FFF2-40B4-BE49-F238E27FC236}">
                      <a16:creationId xmlns:a16="http://schemas.microsoft.com/office/drawing/2014/main" id="{1F4F7E7C-687A-60E8-C915-3749F6C64C36}"/>
                    </a:ext>
                  </a:extLst>
                </p:cNvPr>
                <p:cNvSpPr/>
                <p:nvPr/>
              </p:nvSpPr>
              <p:spPr>
                <a:xfrm flipV="1">
                  <a:off x="1010164" y="4599755"/>
                  <a:ext cx="594000" cy="45719"/>
                </a:xfrm>
                <a:prstGeom prst="rect">
                  <a:avLst/>
                </a:prstGeom>
                <a:solidFill>
                  <a:schemeClr val="tx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1219" name="グループ化 1218">
                <a:extLst>
                  <a:ext uri="{FF2B5EF4-FFF2-40B4-BE49-F238E27FC236}">
                    <a16:creationId xmlns:a16="http://schemas.microsoft.com/office/drawing/2014/main" id="{20E3C13A-F4F2-D2F2-412F-FB6C57FDCCA8}"/>
                  </a:ext>
                </a:extLst>
              </p:cNvPr>
              <p:cNvGrpSpPr/>
              <p:nvPr/>
            </p:nvGrpSpPr>
            <p:grpSpPr>
              <a:xfrm>
                <a:off x="5094403" y="4868808"/>
                <a:ext cx="594000" cy="1174085"/>
                <a:chOff x="1010164" y="4599755"/>
                <a:chExt cx="594000" cy="1174085"/>
              </a:xfrm>
              <a:solidFill>
                <a:schemeClr val="tx1">
                  <a:lumMod val="95000"/>
                  <a:lumOff val="5000"/>
                </a:schemeClr>
              </a:solidFill>
            </p:grpSpPr>
            <p:sp>
              <p:nvSpPr>
                <p:cNvPr id="1220" name="正方形/長方形 1219">
                  <a:extLst>
                    <a:ext uri="{FF2B5EF4-FFF2-40B4-BE49-F238E27FC236}">
                      <a16:creationId xmlns:a16="http://schemas.microsoft.com/office/drawing/2014/main" id="{563A8B46-BCAF-D130-EADB-AB8656DED7FA}"/>
                    </a:ext>
                  </a:extLst>
                </p:cNvPr>
                <p:cNvSpPr/>
                <p:nvPr/>
              </p:nvSpPr>
              <p:spPr>
                <a:xfrm flipV="1">
                  <a:off x="1010164" y="4922145"/>
                  <a:ext cx="594000" cy="45719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21" name="正方形/長方形 1220">
                  <a:extLst>
                    <a:ext uri="{FF2B5EF4-FFF2-40B4-BE49-F238E27FC236}">
                      <a16:creationId xmlns:a16="http://schemas.microsoft.com/office/drawing/2014/main" id="{B3059F28-9B52-C68A-1E3C-2D46CAFDA8DA}"/>
                    </a:ext>
                  </a:extLst>
                </p:cNvPr>
                <p:cNvSpPr/>
                <p:nvPr/>
              </p:nvSpPr>
              <p:spPr>
                <a:xfrm flipV="1">
                  <a:off x="1010164" y="5083340"/>
                  <a:ext cx="594000" cy="45719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22" name="正方形/長方形 1221">
                  <a:extLst>
                    <a:ext uri="{FF2B5EF4-FFF2-40B4-BE49-F238E27FC236}">
                      <a16:creationId xmlns:a16="http://schemas.microsoft.com/office/drawing/2014/main" id="{2D7A189A-6220-3694-1320-327125F0C169}"/>
                    </a:ext>
                  </a:extLst>
                </p:cNvPr>
                <p:cNvSpPr/>
                <p:nvPr/>
              </p:nvSpPr>
              <p:spPr>
                <a:xfrm flipV="1">
                  <a:off x="1010164" y="5244535"/>
                  <a:ext cx="594000" cy="45719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23" name="正方形/長方形 1222">
                  <a:extLst>
                    <a:ext uri="{FF2B5EF4-FFF2-40B4-BE49-F238E27FC236}">
                      <a16:creationId xmlns:a16="http://schemas.microsoft.com/office/drawing/2014/main" id="{C20B6BA4-9630-C12F-AAA9-68F5C3572DBA}"/>
                    </a:ext>
                  </a:extLst>
                </p:cNvPr>
                <p:cNvSpPr/>
                <p:nvPr/>
              </p:nvSpPr>
              <p:spPr>
                <a:xfrm flipV="1">
                  <a:off x="1010164" y="5405730"/>
                  <a:ext cx="594000" cy="45719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24" name="正方形/長方形 1223">
                  <a:extLst>
                    <a:ext uri="{FF2B5EF4-FFF2-40B4-BE49-F238E27FC236}">
                      <a16:creationId xmlns:a16="http://schemas.microsoft.com/office/drawing/2014/main" id="{E4CBEE20-1017-5ABF-35A0-0C81B7D646BA}"/>
                    </a:ext>
                  </a:extLst>
                </p:cNvPr>
                <p:cNvSpPr/>
                <p:nvPr/>
              </p:nvSpPr>
              <p:spPr>
                <a:xfrm flipV="1">
                  <a:off x="1010164" y="5566925"/>
                  <a:ext cx="594000" cy="45719"/>
                </a:xfrm>
                <a:prstGeom prst="rect">
                  <a:avLst/>
                </a:prstGeom>
                <a:grpFill/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25" name="正方形/長方形 1224">
                  <a:extLst>
                    <a:ext uri="{FF2B5EF4-FFF2-40B4-BE49-F238E27FC236}">
                      <a16:creationId xmlns:a16="http://schemas.microsoft.com/office/drawing/2014/main" id="{3DA2B1B6-1F5F-9A3C-9654-FFFEC10BA7A0}"/>
                    </a:ext>
                  </a:extLst>
                </p:cNvPr>
                <p:cNvSpPr/>
                <p:nvPr/>
              </p:nvSpPr>
              <p:spPr>
                <a:xfrm flipV="1">
                  <a:off x="1010164" y="5728121"/>
                  <a:ext cx="594000" cy="45719"/>
                </a:xfrm>
                <a:prstGeom prst="rect">
                  <a:avLst/>
                </a:prstGeom>
                <a:grpFill/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26" name="正方形/長方形 1225">
                  <a:extLst>
                    <a:ext uri="{FF2B5EF4-FFF2-40B4-BE49-F238E27FC236}">
                      <a16:creationId xmlns:a16="http://schemas.microsoft.com/office/drawing/2014/main" id="{A3D741F8-A207-3B11-295D-EFD6A2057ACE}"/>
                    </a:ext>
                  </a:extLst>
                </p:cNvPr>
                <p:cNvSpPr/>
                <p:nvPr/>
              </p:nvSpPr>
              <p:spPr>
                <a:xfrm flipV="1">
                  <a:off x="1010164" y="4760950"/>
                  <a:ext cx="594000" cy="45719"/>
                </a:xfrm>
                <a:prstGeom prst="rect">
                  <a:avLst/>
                </a:prstGeom>
                <a:grpFill/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27" name="正方形/長方形 1226">
                  <a:extLst>
                    <a:ext uri="{FF2B5EF4-FFF2-40B4-BE49-F238E27FC236}">
                      <a16:creationId xmlns:a16="http://schemas.microsoft.com/office/drawing/2014/main" id="{83300F73-4D6C-880C-4A2B-2677D022CFE4}"/>
                    </a:ext>
                  </a:extLst>
                </p:cNvPr>
                <p:cNvSpPr/>
                <p:nvPr/>
              </p:nvSpPr>
              <p:spPr>
                <a:xfrm flipV="1">
                  <a:off x="1010164" y="4599755"/>
                  <a:ext cx="594000" cy="45719"/>
                </a:xfrm>
                <a:prstGeom prst="rect">
                  <a:avLst/>
                </a:prstGeom>
                <a:grpFill/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grpSp>
          <p:nvGrpSpPr>
            <p:cNvPr id="1183" name="グループ化 1182">
              <a:extLst>
                <a:ext uri="{FF2B5EF4-FFF2-40B4-BE49-F238E27FC236}">
                  <a16:creationId xmlns:a16="http://schemas.microsoft.com/office/drawing/2014/main" id="{68DF49DF-862C-6FEE-4FAD-D66DE5758C87}"/>
                </a:ext>
              </a:extLst>
            </p:cNvPr>
            <p:cNvGrpSpPr/>
            <p:nvPr/>
          </p:nvGrpSpPr>
          <p:grpSpPr>
            <a:xfrm>
              <a:off x="1182180" y="4846632"/>
              <a:ext cx="727693" cy="1578066"/>
              <a:chOff x="1182180" y="4846632"/>
              <a:chExt cx="727693" cy="1578066"/>
            </a:xfrm>
          </p:grpSpPr>
          <p:sp>
            <p:nvSpPr>
              <p:cNvPr id="1209" name="テキスト ボックス 1208">
                <a:extLst>
                  <a:ext uri="{FF2B5EF4-FFF2-40B4-BE49-F238E27FC236}">
                    <a16:creationId xmlns:a16="http://schemas.microsoft.com/office/drawing/2014/main" id="{C2CA89E0-81CC-CDD6-90D0-13AE936965F8}"/>
                  </a:ext>
                </a:extLst>
              </p:cNvPr>
              <p:cNvSpPr txBox="1"/>
              <p:nvPr/>
            </p:nvSpPr>
            <p:spPr>
              <a:xfrm>
                <a:off x="1182180" y="6163088"/>
                <a:ext cx="72769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chemeClr val="bg1"/>
                    </a:solidFill>
                  </a:rPr>
                  <a:t>CH0</a:t>
                </a:r>
                <a:endParaRPr kumimoji="1" lang="ja-JP" altLang="en-US" sz="11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210" name="テキスト ボックス 1209">
                <a:extLst>
                  <a:ext uri="{FF2B5EF4-FFF2-40B4-BE49-F238E27FC236}">
                    <a16:creationId xmlns:a16="http://schemas.microsoft.com/office/drawing/2014/main" id="{2118A301-F66E-891A-2D79-F47715F27768}"/>
                  </a:ext>
                </a:extLst>
              </p:cNvPr>
              <p:cNvSpPr txBox="1"/>
              <p:nvPr/>
            </p:nvSpPr>
            <p:spPr>
              <a:xfrm>
                <a:off x="1182180" y="4846632"/>
                <a:ext cx="72769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chemeClr val="bg1"/>
                    </a:solidFill>
                  </a:rPr>
                  <a:t>CH7</a:t>
                </a:r>
                <a:endParaRPr kumimoji="1" lang="ja-JP" altLang="en-US" sz="11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211" name="テキスト ボックス 1210">
                <a:extLst>
                  <a:ext uri="{FF2B5EF4-FFF2-40B4-BE49-F238E27FC236}">
                    <a16:creationId xmlns:a16="http://schemas.microsoft.com/office/drawing/2014/main" id="{E112D025-6F2F-7200-2D6E-35652958E498}"/>
                  </a:ext>
                </a:extLst>
              </p:cNvPr>
              <p:cNvSpPr txBox="1"/>
              <p:nvPr/>
            </p:nvSpPr>
            <p:spPr>
              <a:xfrm>
                <a:off x="1182180" y="5975022"/>
                <a:ext cx="72769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rgbClr val="FF0000"/>
                    </a:solidFill>
                  </a:rPr>
                  <a:t>CH1</a:t>
                </a:r>
                <a:endParaRPr kumimoji="1" lang="ja-JP" altLang="en-US" sz="11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1212" name="テキスト ボックス 1211">
                <a:extLst>
                  <a:ext uri="{FF2B5EF4-FFF2-40B4-BE49-F238E27FC236}">
                    <a16:creationId xmlns:a16="http://schemas.microsoft.com/office/drawing/2014/main" id="{FAC73D94-A315-CB5E-3D02-668C2C8566B4}"/>
                  </a:ext>
                </a:extLst>
              </p:cNvPr>
              <p:cNvSpPr txBox="1"/>
              <p:nvPr/>
            </p:nvSpPr>
            <p:spPr>
              <a:xfrm>
                <a:off x="1182180" y="5786957"/>
                <a:ext cx="72769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rgbClr val="FF0000"/>
                    </a:solidFill>
                  </a:rPr>
                  <a:t>CH2</a:t>
                </a:r>
                <a:endParaRPr kumimoji="1" lang="ja-JP" altLang="en-US" sz="11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1213" name="テキスト ボックス 1212">
                <a:extLst>
                  <a:ext uri="{FF2B5EF4-FFF2-40B4-BE49-F238E27FC236}">
                    <a16:creationId xmlns:a16="http://schemas.microsoft.com/office/drawing/2014/main" id="{B6B4187B-4080-F928-990F-9DBCF221DCD4}"/>
                  </a:ext>
                </a:extLst>
              </p:cNvPr>
              <p:cNvSpPr txBox="1"/>
              <p:nvPr/>
            </p:nvSpPr>
            <p:spPr>
              <a:xfrm>
                <a:off x="1182180" y="5598892"/>
                <a:ext cx="72769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rgbClr val="FF0000"/>
                    </a:solidFill>
                  </a:rPr>
                  <a:t>CH3</a:t>
                </a:r>
                <a:endParaRPr kumimoji="1" lang="ja-JP" altLang="en-US" sz="11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1214" name="テキスト ボックス 1213">
                <a:extLst>
                  <a:ext uri="{FF2B5EF4-FFF2-40B4-BE49-F238E27FC236}">
                    <a16:creationId xmlns:a16="http://schemas.microsoft.com/office/drawing/2014/main" id="{7A312C71-CB7D-0B05-3036-16ADABA24B32}"/>
                  </a:ext>
                </a:extLst>
              </p:cNvPr>
              <p:cNvSpPr txBox="1"/>
              <p:nvPr/>
            </p:nvSpPr>
            <p:spPr>
              <a:xfrm>
                <a:off x="1182180" y="5410827"/>
                <a:ext cx="72769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rgbClr val="FF0000"/>
                    </a:solidFill>
                  </a:rPr>
                  <a:t>CH4</a:t>
                </a:r>
                <a:endParaRPr kumimoji="1" lang="ja-JP" altLang="en-US" sz="11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1215" name="テキスト ボックス 1214">
                <a:extLst>
                  <a:ext uri="{FF2B5EF4-FFF2-40B4-BE49-F238E27FC236}">
                    <a16:creationId xmlns:a16="http://schemas.microsoft.com/office/drawing/2014/main" id="{3C361C72-A666-F5DD-5664-B687ED0C83BE}"/>
                  </a:ext>
                </a:extLst>
              </p:cNvPr>
              <p:cNvSpPr txBox="1"/>
              <p:nvPr/>
            </p:nvSpPr>
            <p:spPr>
              <a:xfrm>
                <a:off x="1182180" y="5222762"/>
                <a:ext cx="72769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rgbClr val="FF0000"/>
                    </a:solidFill>
                  </a:rPr>
                  <a:t>CH5</a:t>
                </a:r>
                <a:endParaRPr kumimoji="1" lang="ja-JP" altLang="en-US" sz="11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1216" name="テキスト ボックス 1215">
                <a:extLst>
                  <a:ext uri="{FF2B5EF4-FFF2-40B4-BE49-F238E27FC236}">
                    <a16:creationId xmlns:a16="http://schemas.microsoft.com/office/drawing/2014/main" id="{A006A922-D6CE-2D21-57F2-C82FDD67740E}"/>
                  </a:ext>
                </a:extLst>
              </p:cNvPr>
              <p:cNvSpPr txBox="1"/>
              <p:nvPr/>
            </p:nvSpPr>
            <p:spPr>
              <a:xfrm>
                <a:off x="1182180" y="5034697"/>
                <a:ext cx="72769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rgbClr val="FF0000"/>
                    </a:solidFill>
                  </a:rPr>
                  <a:t>CH6</a:t>
                </a:r>
                <a:endParaRPr kumimoji="1" lang="ja-JP" altLang="en-US" sz="1100" b="1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184" name="グループ化 1183">
              <a:extLst>
                <a:ext uri="{FF2B5EF4-FFF2-40B4-BE49-F238E27FC236}">
                  <a16:creationId xmlns:a16="http://schemas.microsoft.com/office/drawing/2014/main" id="{16461948-5E04-29DE-131D-4F39BCE18348}"/>
                </a:ext>
              </a:extLst>
            </p:cNvPr>
            <p:cNvGrpSpPr/>
            <p:nvPr/>
          </p:nvGrpSpPr>
          <p:grpSpPr>
            <a:xfrm>
              <a:off x="2637821" y="4853017"/>
              <a:ext cx="625459" cy="1578066"/>
              <a:chOff x="5769250" y="4602830"/>
              <a:chExt cx="483476" cy="1578066"/>
            </a:xfrm>
          </p:grpSpPr>
          <p:sp>
            <p:nvSpPr>
              <p:cNvPr id="1201" name="テキスト ボックス 1200">
                <a:extLst>
                  <a:ext uri="{FF2B5EF4-FFF2-40B4-BE49-F238E27FC236}">
                    <a16:creationId xmlns:a16="http://schemas.microsoft.com/office/drawing/2014/main" id="{6ECDB2F3-EB3F-F7DE-CED3-0870651991A3}"/>
                  </a:ext>
                </a:extLst>
              </p:cNvPr>
              <p:cNvSpPr txBox="1"/>
              <p:nvPr/>
            </p:nvSpPr>
            <p:spPr>
              <a:xfrm>
                <a:off x="5769250" y="5919286"/>
                <a:ext cx="48347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chemeClr val="bg1"/>
                    </a:solidFill>
                  </a:rPr>
                  <a:t>CH8</a:t>
                </a:r>
                <a:endParaRPr kumimoji="1" lang="ja-JP" altLang="en-US" sz="11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202" name="テキスト ボックス 1201">
                <a:extLst>
                  <a:ext uri="{FF2B5EF4-FFF2-40B4-BE49-F238E27FC236}">
                    <a16:creationId xmlns:a16="http://schemas.microsoft.com/office/drawing/2014/main" id="{8885F26B-4194-045C-5604-A61975932D2F}"/>
                  </a:ext>
                </a:extLst>
              </p:cNvPr>
              <p:cNvSpPr txBox="1"/>
              <p:nvPr/>
            </p:nvSpPr>
            <p:spPr>
              <a:xfrm>
                <a:off x="5769250" y="4602830"/>
                <a:ext cx="48347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chemeClr val="bg1"/>
                    </a:solidFill>
                  </a:rPr>
                  <a:t>CH15</a:t>
                </a:r>
                <a:endParaRPr kumimoji="1" lang="ja-JP" altLang="en-US" sz="11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203" name="テキスト ボックス 1202">
                <a:extLst>
                  <a:ext uri="{FF2B5EF4-FFF2-40B4-BE49-F238E27FC236}">
                    <a16:creationId xmlns:a16="http://schemas.microsoft.com/office/drawing/2014/main" id="{721DC733-9717-6C24-E834-FDBCAEA1C09C}"/>
                  </a:ext>
                </a:extLst>
              </p:cNvPr>
              <p:cNvSpPr txBox="1"/>
              <p:nvPr/>
            </p:nvSpPr>
            <p:spPr>
              <a:xfrm>
                <a:off x="5769250" y="5731220"/>
                <a:ext cx="48347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chemeClr val="bg1"/>
                    </a:solidFill>
                  </a:rPr>
                  <a:t>CH9</a:t>
                </a:r>
                <a:endParaRPr kumimoji="1" lang="ja-JP" altLang="en-US" sz="11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204" name="テキスト ボックス 1203">
                <a:extLst>
                  <a:ext uri="{FF2B5EF4-FFF2-40B4-BE49-F238E27FC236}">
                    <a16:creationId xmlns:a16="http://schemas.microsoft.com/office/drawing/2014/main" id="{F8913921-4FCA-C922-52C8-275981DCA1F2}"/>
                  </a:ext>
                </a:extLst>
              </p:cNvPr>
              <p:cNvSpPr txBox="1"/>
              <p:nvPr/>
            </p:nvSpPr>
            <p:spPr>
              <a:xfrm>
                <a:off x="5769250" y="5543155"/>
                <a:ext cx="48347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rgbClr val="FF0000"/>
                    </a:solidFill>
                  </a:rPr>
                  <a:t>CH10</a:t>
                </a:r>
                <a:endParaRPr kumimoji="1" lang="ja-JP" altLang="en-US" sz="11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1205" name="テキスト ボックス 1204">
                <a:extLst>
                  <a:ext uri="{FF2B5EF4-FFF2-40B4-BE49-F238E27FC236}">
                    <a16:creationId xmlns:a16="http://schemas.microsoft.com/office/drawing/2014/main" id="{A2B771FF-FBC0-11F6-D54F-50AF4CADBC4F}"/>
                  </a:ext>
                </a:extLst>
              </p:cNvPr>
              <p:cNvSpPr txBox="1"/>
              <p:nvPr/>
            </p:nvSpPr>
            <p:spPr>
              <a:xfrm>
                <a:off x="5769250" y="5355090"/>
                <a:ext cx="48347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rgbClr val="FF0000"/>
                    </a:solidFill>
                  </a:rPr>
                  <a:t>CH11</a:t>
                </a:r>
                <a:endParaRPr kumimoji="1" lang="ja-JP" altLang="en-US" sz="11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1206" name="テキスト ボックス 1205">
                <a:extLst>
                  <a:ext uri="{FF2B5EF4-FFF2-40B4-BE49-F238E27FC236}">
                    <a16:creationId xmlns:a16="http://schemas.microsoft.com/office/drawing/2014/main" id="{87BECDE5-0E79-DF68-0F9B-E2FAD8047565}"/>
                  </a:ext>
                </a:extLst>
              </p:cNvPr>
              <p:cNvSpPr txBox="1"/>
              <p:nvPr/>
            </p:nvSpPr>
            <p:spPr>
              <a:xfrm>
                <a:off x="5769250" y="5167025"/>
                <a:ext cx="48347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rgbClr val="FF0000"/>
                    </a:solidFill>
                  </a:rPr>
                  <a:t>CH12</a:t>
                </a:r>
                <a:endParaRPr kumimoji="1" lang="ja-JP" altLang="en-US" sz="11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1207" name="テキスト ボックス 1206">
                <a:extLst>
                  <a:ext uri="{FF2B5EF4-FFF2-40B4-BE49-F238E27FC236}">
                    <a16:creationId xmlns:a16="http://schemas.microsoft.com/office/drawing/2014/main" id="{6F9E9303-1057-63F9-20F4-37A129DD6E5E}"/>
                  </a:ext>
                </a:extLst>
              </p:cNvPr>
              <p:cNvSpPr txBox="1"/>
              <p:nvPr/>
            </p:nvSpPr>
            <p:spPr>
              <a:xfrm>
                <a:off x="5769250" y="4978960"/>
                <a:ext cx="48347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rgbClr val="FF0000"/>
                    </a:solidFill>
                  </a:rPr>
                  <a:t>CH13</a:t>
                </a:r>
                <a:endParaRPr kumimoji="1" lang="ja-JP" altLang="en-US" sz="11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1208" name="テキスト ボックス 1207">
                <a:extLst>
                  <a:ext uri="{FF2B5EF4-FFF2-40B4-BE49-F238E27FC236}">
                    <a16:creationId xmlns:a16="http://schemas.microsoft.com/office/drawing/2014/main" id="{E2EFAD17-C33E-5CD0-F350-1703BD5C876B}"/>
                  </a:ext>
                </a:extLst>
              </p:cNvPr>
              <p:cNvSpPr txBox="1"/>
              <p:nvPr/>
            </p:nvSpPr>
            <p:spPr>
              <a:xfrm>
                <a:off x="5769250" y="4790895"/>
                <a:ext cx="48347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chemeClr val="bg1"/>
                    </a:solidFill>
                  </a:rPr>
                  <a:t>CH14</a:t>
                </a:r>
                <a:endParaRPr kumimoji="1" lang="ja-JP" altLang="en-US" sz="1100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185" name="テキスト ボックス 1184">
              <a:extLst>
                <a:ext uri="{FF2B5EF4-FFF2-40B4-BE49-F238E27FC236}">
                  <a16:creationId xmlns:a16="http://schemas.microsoft.com/office/drawing/2014/main" id="{0EC78878-DAA4-1D5A-01D5-B6D2EE456053}"/>
                </a:ext>
              </a:extLst>
            </p:cNvPr>
            <p:cNvSpPr txBox="1"/>
            <p:nvPr/>
          </p:nvSpPr>
          <p:spPr>
            <a:xfrm>
              <a:off x="341764" y="3781943"/>
              <a:ext cx="38024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700" b="1" dirty="0"/>
                <a:t>CH0</a:t>
              </a:r>
              <a:endParaRPr kumimoji="1" lang="ja-JP" altLang="en-US" sz="700" b="1"/>
            </a:p>
          </p:txBody>
        </p:sp>
        <p:sp>
          <p:nvSpPr>
            <p:cNvPr id="1186" name="テキスト ボックス 1185">
              <a:extLst>
                <a:ext uri="{FF2B5EF4-FFF2-40B4-BE49-F238E27FC236}">
                  <a16:creationId xmlns:a16="http://schemas.microsoft.com/office/drawing/2014/main" id="{646BE2C4-BD63-3037-C42A-088A8F4412D4}"/>
                </a:ext>
              </a:extLst>
            </p:cNvPr>
            <p:cNvSpPr txBox="1"/>
            <p:nvPr/>
          </p:nvSpPr>
          <p:spPr>
            <a:xfrm>
              <a:off x="749943" y="3781943"/>
              <a:ext cx="38024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700" b="1" dirty="0"/>
                <a:t>CH2</a:t>
              </a:r>
              <a:endParaRPr kumimoji="1" lang="ja-JP" altLang="en-US" sz="700" b="1"/>
            </a:p>
          </p:txBody>
        </p:sp>
        <p:sp>
          <p:nvSpPr>
            <p:cNvPr id="1187" name="テキスト ボックス 1186">
              <a:extLst>
                <a:ext uri="{FF2B5EF4-FFF2-40B4-BE49-F238E27FC236}">
                  <a16:creationId xmlns:a16="http://schemas.microsoft.com/office/drawing/2014/main" id="{0B9BBBD1-201A-870D-E9D3-9D0F7A0393DA}"/>
                </a:ext>
              </a:extLst>
            </p:cNvPr>
            <p:cNvSpPr txBox="1"/>
            <p:nvPr/>
          </p:nvSpPr>
          <p:spPr>
            <a:xfrm>
              <a:off x="1158122" y="3781943"/>
              <a:ext cx="38024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700" b="1" dirty="0"/>
                <a:t>CH4</a:t>
              </a:r>
              <a:endParaRPr kumimoji="1" lang="ja-JP" altLang="en-US" sz="700" b="1"/>
            </a:p>
          </p:txBody>
        </p:sp>
        <p:sp>
          <p:nvSpPr>
            <p:cNvPr id="1188" name="テキスト ボックス 1187">
              <a:extLst>
                <a:ext uri="{FF2B5EF4-FFF2-40B4-BE49-F238E27FC236}">
                  <a16:creationId xmlns:a16="http://schemas.microsoft.com/office/drawing/2014/main" id="{94854C16-57C3-B852-FB0E-68872FDEFA44}"/>
                </a:ext>
              </a:extLst>
            </p:cNvPr>
            <p:cNvSpPr txBox="1"/>
            <p:nvPr/>
          </p:nvSpPr>
          <p:spPr>
            <a:xfrm>
              <a:off x="1551380" y="3781943"/>
              <a:ext cx="38024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700" b="1" dirty="0"/>
                <a:t>CH6</a:t>
              </a:r>
              <a:endParaRPr kumimoji="1" lang="ja-JP" altLang="en-US" sz="700" b="1"/>
            </a:p>
          </p:txBody>
        </p:sp>
        <p:sp>
          <p:nvSpPr>
            <p:cNvPr id="1189" name="テキスト ボックス 1188">
              <a:extLst>
                <a:ext uri="{FF2B5EF4-FFF2-40B4-BE49-F238E27FC236}">
                  <a16:creationId xmlns:a16="http://schemas.microsoft.com/office/drawing/2014/main" id="{B12877FF-9120-9271-2F58-EC4DB105D09F}"/>
                </a:ext>
              </a:extLst>
            </p:cNvPr>
            <p:cNvSpPr txBox="1"/>
            <p:nvPr/>
          </p:nvSpPr>
          <p:spPr>
            <a:xfrm>
              <a:off x="3140154" y="3781714"/>
              <a:ext cx="48907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b="1" dirty="0"/>
                <a:t>CH10</a:t>
              </a:r>
              <a:endParaRPr kumimoji="1" lang="ja-JP" altLang="en-US" sz="700" b="1"/>
            </a:p>
          </p:txBody>
        </p:sp>
        <p:sp>
          <p:nvSpPr>
            <p:cNvPr id="1190" name="テキスト ボックス 1189">
              <a:extLst>
                <a:ext uri="{FF2B5EF4-FFF2-40B4-BE49-F238E27FC236}">
                  <a16:creationId xmlns:a16="http://schemas.microsoft.com/office/drawing/2014/main" id="{70AEAFAE-0753-A853-6FAC-411D5C6AE65B}"/>
                </a:ext>
              </a:extLst>
            </p:cNvPr>
            <p:cNvSpPr txBox="1"/>
            <p:nvPr/>
          </p:nvSpPr>
          <p:spPr>
            <a:xfrm>
              <a:off x="3597922" y="3781714"/>
              <a:ext cx="38024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700" b="1" dirty="0"/>
                <a:t>CH8</a:t>
              </a:r>
              <a:endParaRPr kumimoji="1" lang="ja-JP" altLang="en-US" sz="700" b="1"/>
            </a:p>
          </p:txBody>
        </p:sp>
        <p:sp>
          <p:nvSpPr>
            <p:cNvPr id="1191" name="テキスト ボックス 1190">
              <a:extLst>
                <a:ext uri="{FF2B5EF4-FFF2-40B4-BE49-F238E27FC236}">
                  <a16:creationId xmlns:a16="http://schemas.microsoft.com/office/drawing/2014/main" id="{6BE2F293-7B71-2ED5-5697-EBCD4D3D6E9B}"/>
                </a:ext>
              </a:extLst>
            </p:cNvPr>
            <p:cNvSpPr txBox="1"/>
            <p:nvPr/>
          </p:nvSpPr>
          <p:spPr>
            <a:xfrm>
              <a:off x="2725356" y="3781714"/>
              <a:ext cx="48907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b="1" dirty="0"/>
                <a:t>CH12</a:t>
              </a:r>
              <a:endParaRPr kumimoji="1" lang="ja-JP" altLang="en-US" sz="700" b="1"/>
            </a:p>
          </p:txBody>
        </p:sp>
        <p:sp>
          <p:nvSpPr>
            <p:cNvPr id="1192" name="テキスト ボックス 1191">
              <a:extLst>
                <a:ext uri="{FF2B5EF4-FFF2-40B4-BE49-F238E27FC236}">
                  <a16:creationId xmlns:a16="http://schemas.microsoft.com/office/drawing/2014/main" id="{30AAC336-3BCA-1989-8572-392D011E5266}"/>
                </a:ext>
              </a:extLst>
            </p:cNvPr>
            <p:cNvSpPr txBox="1"/>
            <p:nvPr/>
          </p:nvSpPr>
          <p:spPr>
            <a:xfrm>
              <a:off x="2330891" y="3781714"/>
              <a:ext cx="48907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b="1" dirty="0"/>
                <a:t>CH14</a:t>
              </a:r>
              <a:endParaRPr kumimoji="1" lang="ja-JP" altLang="en-US" sz="700" b="1"/>
            </a:p>
          </p:txBody>
        </p:sp>
        <p:sp>
          <p:nvSpPr>
            <p:cNvPr id="1193" name="テキスト ボックス 1192">
              <a:extLst>
                <a:ext uri="{FF2B5EF4-FFF2-40B4-BE49-F238E27FC236}">
                  <a16:creationId xmlns:a16="http://schemas.microsoft.com/office/drawing/2014/main" id="{97DF61D4-E011-EFF6-B676-81171447EF1F}"/>
                </a:ext>
              </a:extLst>
            </p:cNvPr>
            <p:cNvSpPr txBox="1"/>
            <p:nvPr/>
          </p:nvSpPr>
          <p:spPr>
            <a:xfrm>
              <a:off x="518360" y="3513348"/>
              <a:ext cx="38024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700" b="1" dirty="0"/>
                <a:t>CH1</a:t>
              </a:r>
              <a:endParaRPr kumimoji="1" lang="ja-JP" altLang="en-US" sz="700" b="1"/>
            </a:p>
          </p:txBody>
        </p:sp>
        <p:sp>
          <p:nvSpPr>
            <p:cNvPr id="1194" name="テキスト ボックス 1193">
              <a:extLst>
                <a:ext uri="{FF2B5EF4-FFF2-40B4-BE49-F238E27FC236}">
                  <a16:creationId xmlns:a16="http://schemas.microsoft.com/office/drawing/2014/main" id="{101AA62A-8618-8784-E053-D9486497C7C0}"/>
                </a:ext>
              </a:extLst>
            </p:cNvPr>
            <p:cNvSpPr txBox="1"/>
            <p:nvPr/>
          </p:nvSpPr>
          <p:spPr>
            <a:xfrm>
              <a:off x="926540" y="3513348"/>
              <a:ext cx="38024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700" b="1" dirty="0"/>
                <a:t>CH3</a:t>
              </a:r>
              <a:endParaRPr kumimoji="1" lang="ja-JP" altLang="en-US" sz="700" b="1"/>
            </a:p>
          </p:txBody>
        </p:sp>
        <p:sp>
          <p:nvSpPr>
            <p:cNvPr id="1195" name="テキスト ボックス 1194">
              <a:extLst>
                <a:ext uri="{FF2B5EF4-FFF2-40B4-BE49-F238E27FC236}">
                  <a16:creationId xmlns:a16="http://schemas.microsoft.com/office/drawing/2014/main" id="{CA5EDE37-0E39-49D9-7957-F110B59CC238}"/>
                </a:ext>
              </a:extLst>
            </p:cNvPr>
            <p:cNvSpPr txBox="1"/>
            <p:nvPr/>
          </p:nvSpPr>
          <p:spPr>
            <a:xfrm>
              <a:off x="1334719" y="3513348"/>
              <a:ext cx="38024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700" b="1" dirty="0"/>
                <a:t>CH5</a:t>
              </a:r>
              <a:endParaRPr kumimoji="1" lang="ja-JP" altLang="en-US" sz="700" b="1"/>
            </a:p>
          </p:txBody>
        </p:sp>
        <p:sp>
          <p:nvSpPr>
            <p:cNvPr id="1196" name="テキスト ボックス 1195">
              <a:extLst>
                <a:ext uri="{FF2B5EF4-FFF2-40B4-BE49-F238E27FC236}">
                  <a16:creationId xmlns:a16="http://schemas.microsoft.com/office/drawing/2014/main" id="{9D296309-2389-4ECF-6298-EDBDFEDA85C5}"/>
                </a:ext>
              </a:extLst>
            </p:cNvPr>
            <p:cNvSpPr txBox="1"/>
            <p:nvPr/>
          </p:nvSpPr>
          <p:spPr>
            <a:xfrm>
              <a:off x="1727976" y="3513348"/>
              <a:ext cx="38024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700" b="1" dirty="0"/>
                <a:t>CH7</a:t>
              </a:r>
              <a:endParaRPr kumimoji="1" lang="ja-JP" altLang="en-US" sz="700" b="1"/>
            </a:p>
          </p:txBody>
        </p:sp>
        <p:sp>
          <p:nvSpPr>
            <p:cNvPr id="1197" name="テキスト ボックス 1196">
              <a:extLst>
                <a:ext uri="{FF2B5EF4-FFF2-40B4-BE49-F238E27FC236}">
                  <a16:creationId xmlns:a16="http://schemas.microsoft.com/office/drawing/2014/main" id="{0E880AC8-9F58-90C8-879F-7CD9B50B9FB4}"/>
                </a:ext>
              </a:extLst>
            </p:cNvPr>
            <p:cNvSpPr txBox="1"/>
            <p:nvPr/>
          </p:nvSpPr>
          <p:spPr>
            <a:xfrm>
              <a:off x="2950551" y="3520104"/>
              <a:ext cx="48907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b="1" dirty="0"/>
                <a:t>CH11</a:t>
              </a:r>
              <a:endParaRPr kumimoji="1" lang="ja-JP" altLang="en-US" sz="700" b="1"/>
            </a:p>
          </p:txBody>
        </p:sp>
        <p:sp>
          <p:nvSpPr>
            <p:cNvPr id="1198" name="テキスト ボックス 1197">
              <a:extLst>
                <a:ext uri="{FF2B5EF4-FFF2-40B4-BE49-F238E27FC236}">
                  <a16:creationId xmlns:a16="http://schemas.microsoft.com/office/drawing/2014/main" id="{2648D7C0-31C7-AC41-8EE3-5DD85CB855DC}"/>
                </a:ext>
              </a:extLst>
            </p:cNvPr>
            <p:cNvSpPr txBox="1"/>
            <p:nvPr/>
          </p:nvSpPr>
          <p:spPr>
            <a:xfrm>
              <a:off x="3408319" y="3520104"/>
              <a:ext cx="38024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700" b="1" dirty="0"/>
                <a:t>CH9</a:t>
              </a:r>
              <a:endParaRPr kumimoji="1" lang="ja-JP" altLang="en-US" sz="700" b="1"/>
            </a:p>
          </p:txBody>
        </p:sp>
        <p:sp>
          <p:nvSpPr>
            <p:cNvPr id="1199" name="テキスト ボックス 1198">
              <a:extLst>
                <a:ext uri="{FF2B5EF4-FFF2-40B4-BE49-F238E27FC236}">
                  <a16:creationId xmlns:a16="http://schemas.microsoft.com/office/drawing/2014/main" id="{9E78825A-1C5F-172A-97D8-382816CDF3C8}"/>
                </a:ext>
              </a:extLst>
            </p:cNvPr>
            <p:cNvSpPr txBox="1"/>
            <p:nvPr/>
          </p:nvSpPr>
          <p:spPr>
            <a:xfrm>
              <a:off x="2535753" y="3520104"/>
              <a:ext cx="48907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b="1" dirty="0"/>
                <a:t>CH13</a:t>
              </a:r>
              <a:endParaRPr kumimoji="1" lang="ja-JP" altLang="en-US" sz="700" b="1"/>
            </a:p>
          </p:txBody>
        </p:sp>
        <p:sp>
          <p:nvSpPr>
            <p:cNvPr id="1200" name="テキスト ボックス 1199">
              <a:extLst>
                <a:ext uri="{FF2B5EF4-FFF2-40B4-BE49-F238E27FC236}">
                  <a16:creationId xmlns:a16="http://schemas.microsoft.com/office/drawing/2014/main" id="{6D12B410-E955-0314-A505-1097FFCA4F21}"/>
                </a:ext>
              </a:extLst>
            </p:cNvPr>
            <p:cNvSpPr txBox="1"/>
            <p:nvPr/>
          </p:nvSpPr>
          <p:spPr>
            <a:xfrm>
              <a:off x="2141288" y="3520104"/>
              <a:ext cx="48907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b="1" dirty="0"/>
                <a:t>CH15</a:t>
              </a:r>
              <a:endParaRPr kumimoji="1" lang="ja-JP" altLang="en-US" sz="700" b="1"/>
            </a:p>
          </p:txBody>
        </p:sp>
      </p:grpSp>
    </p:spTree>
    <p:extLst>
      <p:ext uri="{BB962C8B-B14F-4D97-AF65-F5344CB8AC3E}">
        <p14:creationId xmlns:p14="http://schemas.microsoft.com/office/powerpoint/2010/main" val="2620065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266E0-8092-F79B-BC28-B1B9DC917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2697508-B936-5CF9-231A-4A5CB62A8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Setup for Resolution Measurement</a:t>
            </a:r>
            <a:br>
              <a:rPr lang="en-US" altLang="ja-JP" dirty="0"/>
            </a:br>
            <a:r>
              <a:rPr lang="en-US" altLang="ja-JP" dirty="0"/>
              <a:t>Channel Mapping (Option-2)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6C8D522-C287-698B-A86A-555967AA4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lang="ja-JP" altLang="en-US" smtClean="0"/>
              <a:pPr/>
              <a:t>8</a:t>
            </a:fld>
            <a:endParaRPr lang="ja-JP" altLang="en-US"/>
          </a:p>
        </p:txBody>
      </p:sp>
      <p:grpSp>
        <p:nvGrpSpPr>
          <p:cNvPr id="47" name="グループ化 46">
            <a:extLst>
              <a:ext uri="{FF2B5EF4-FFF2-40B4-BE49-F238E27FC236}">
                <a16:creationId xmlns:a16="http://schemas.microsoft.com/office/drawing/2014/main" id="{A43B1557-946B-23F6-1F34-B8A3790D0DDA}"/>
              </a:ext>
            </a:extLst>
          </p:cNvPr>
          <p:cNvGrpSpPr/>
          <p:nvPr/>
        </p:nvGrpSpPr>
        <p:grpSpPr>
          <a:xfrm>
            <a:off x="664642" y="1887333"/>
            <a:ext cx="4951201" cy="1124392"/>
            <a:chOff x="2203221" y="1891861"/>
            <a:chExt cx="4951201" cy="1124392"/>
          </a:xfrm>
        </p:grpSpPr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87B5F208-C556-CAFA-2D3E-9537138D3D3F}"/>
                </a:ext>
              </a:extLst>
            </p:cNvPr>
            <p:cNvGrpSpPr/>
            <p:nvPr/>
          </p:nvGrpSpPr>
          <p:grpSpPr>
            <a:xfrm>
              <a:off x="2203222" y="1891861"/>
              <a:ext cx="4951200" cy="1124392"/>
              <a:chOff x="1178924" y="2670949"/>
              <a:chExt cx="3972748" cy="1042355"/>
            </a:xfrm>
          </p:grpSpPr>
          <p:sp>
            <p:nvSpPr>
              <p:cNvPr id="8" name="正方形/長方形 7">
                <a:extLst>
                  <a:ext uri="{FF2B5EF4-FFF2-40B4-BE49-F238E27FC236}">
                    <a16:creationId xmlns:a16="http://schemas.microsoft.com/office/drawing/2014/main" id="{455E2556-3626-1E2C-27A8-0D4D65D2274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56528" y="2670949"/>
                <a:ext cx="3577213" cy="1042355"/>
              </a:xfrm>
              <a:prstGeom prst="rect">
                <a:avLst/>
              </a:prstGeom>
              <a:solidFill>
                <a:srgbClr val="E2252F"/>
              </a:solidFill>
              <a:ln>
                <a:solidFill>
                  <a:srgbClr val="E1242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" name="正方形/長方形 8">
                <a:extLst>
                  <a:ext uri="{FF2B5EF4-FFF2-40B4-BE49-F238E27FC236}">
                    <a16:creationId xmlns:a16="http://schemas.microsoft.com/office/drawing/2014/main" id="{846D12AE-70BA-403B-6D54-B99A0C632FA2}"/>
                  </a:ext>
                </a:extLst>
              </p:cNvPr>
              <p:cNvSpPr/>
              <p:nvPr/>
            </p:nvSpPr>
            <p:spPr>
              <a:xfrm>
                <a:off x="1178924" y="2783811"/>
                <a:ext cx="3972748" cy="848249"/>
              </a:xfrm>
              <a:prstGeom prst="rect">
                <a:avLst/>
              </a:prstGeom>
              <a:solidFill>
                <a:srgbClr val="E2252F"/>
              </a:solidFill>
              <a:ln>
                <a:solidFill>
                  <a:srgbClr val="E1242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9" name="グループ化 18">
              <a:extLst>
                <a:ext uri="{FF2B5EF4-FFF2-40B4-BE49-F238E27FC236}">
                  <a16:creationId xmlns:a16="http://schemas.microsoft.com/office/drawing/2014/main" id="{B824D355-81BC-E665-3B5B-C564B5771B3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368641" y="2382167"/>
              <a:ext cx="1791694" cy="168747"/>
              <a:chOff x="3319474" y="2582879"/>
              <a:chExt cx="2164548" cy="203864"/>
            </a:xfrm>
          </p:grpSpPr>
          <p:sp>
            <p:nvSpPr>
              <p:cNvPr id="11" name="円/楕円 10">
                <a:extLst>
                  <a:ext uri="{FF2B5EF4-FFF2-40B4-BE49-F238E27FC236}">
                    <a16:creationId xmlns:a16="http://schemas.microsoft.com/office/drawing/2014/main" id="{6A8CA0BE-966D-05D9-7E51-40A50B19663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19474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" name="円/楕円 11">
                <a:extLst>
                  <a:ext uri="{FF2B5EF4-FFF2-40B4-BE49-F238E27FC236}">
                    <a16:creationId xmlns:a16="http://schemas.microsoft.com/office/drawing/2014/main" id="{B46EEC4E-6319-1DE9-8FD1-6F0B1CF9BA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9572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" name="円/楕円 12">
                <a:extLst>
                  <a:ext uri="{FF2B5EF4-FFF2-40B4-BE49-F238E27FC236}">
                    <a16:creationId xmlns:a16="http://schemas.microsoft.com/office/drawing/2014/main" id="{F1B04193-1602-6E79-6BA9-39179907DC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79670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" name="円/楕円 13">
                <a:extLst>
                  <a:ext uri="{FF2B5EF4-FFF2-40B4-BE49-F238E27FC236}">
                    <a16:creationId xmlns:a16="http://schemas.microsoft.com/office/drawing/2014/main" id="{37022843-BB51-147B-C89C-5F72DC22157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59768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" name="円/楕円 14">
                <a:extLst>
                  <a:ext uri="{FF2B5EF4-FFF2-40B4-BE49-F238E27FC236}">
                    <a16:creationId xmlns:a16="http://schemas.microsoft.com/office/drawing/2014/main" id="{7D85BED1-E025-9465-FEBB-B94E4234515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39866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" name="円/楕円 15">
                <a:extLst>
                  <a:ext uri="{FF2B5EF4-FFF2-40B4-BE49-F238E27FC236}">
                    <a16:creationId xmlns:a16="http://schemas.microsoft.com/office/drawing/2014/main" id="{391D503F-F057-C2C4-83D4-43C348408D8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19964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" name="円/楕円 16">
                <a:extLst>
                  <a:ext uri="{FF2B5EF4-FFF2-40B4-BE49-F238E27FC236}">
                    <a16:creationId xmlns:a16="http://schemas.microsoft.com/office/drawing/2014/main" id="{D8EB7F78-2975-BF04-D66E-68F652061EB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00062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" name="円/楕円 17">
                <a:extLst>
                  <a:ext uri="{FF2B5EF4-FFF2-40B4-BE49-F238E27FC236}">
                    <a16:creationId xmlns:a16="http://schemas.microsoft.com/office/drawing/2014/main" id="{42B7A4D3-3F49-A4E9-1AA7-7625BEC8252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80158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B6937A6F-BB11-E57F-9DE5-78CE50B9443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135373" y="2382167"/>
              <a:ext cx="1791694" cy="168747"/>
              <a:chOff x="3319474" y="2582879"/>
              <a:chExt cx="2164548" cy="203864"/>
            </a:xfrm>
          </p:grpSpPr>
          <p:sp>
            <p:nvSpPr>
              <p:cNvPr id="21" name="円/楕円 20">
                <a:extLst>
                  <a:ext uri="{FF2B5EF4-FFF2-40B4-BE49-F238E27FC236}">
                    <a16:creationId xmlns:a16="http://schemas.microsoft.com/office/drawing/2014/main" id="{0CABCBC0-3642-B8D4-FB7C-001942B9824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19474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2" name="円/楕円 21">
                <a:extLst>
                  <a:ext uri="{FF2B5EF4-FFF2-40B4-BE49-F238E27FC236}">
                    <a16:creationId xmlns:a16="http://schemas.microsoft.com/office/drawing/2014/main" id="{DD12235F-1BD0-9AD6-DD71-54163AEF412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9572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3" name="円/楕円 22">
                <a:extLst>
                  <a:ext uri="{FF2B5EF4-FFF2-40B4-BE49-F238E27FC236}">
                    <a16:creationId xmlns:a16="http://schemas.microsoft.com/office/drawing/2014/main" id="{B74234DE-461A-6696-9291-69F575BE0A1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79670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4" name="円/楕円 23">
                <a:extLst>
                  <a:ext uri="{FF2B5EF4-FFF2-40B4-BE49-F238E27FC236}">
                    <a16:creationId xmlns:a16="http://schemas.microsoft.com/office/drawing/2014/main" id="{E56760B5-3C07-0524-EA80-3CBB0179D3C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59768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" name="円/楕円 24">
                <a:extLst>
                  <a:ext uri="{FF2B5EF4-FFF2-40B4-BE49-F238E27FC236}">
                    <a16:creationId xmlns:a16="http://schemas.microsoft.com/office/drawing/2014/main" id="{6B428CED-401A-A827-4F5A-0A7BBE6783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39866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6" name="円/楕円 25">
                <a:extLst>
                  <a:ext uri="{FF2B5EF4-FFF2-40B4-BE49-F238E27FC236}">
                    <a16:creationId xmlns:a16="http://schemas.microsoft.com/office/drawing/2014/main" id="{C1251480-7300-707A-D8D8-B3C4D1B48B5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19964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7" name="円/楕円 26">
                <a:extLst>
                  <a:ext uri="{FF2B5EF4-FFF2-40B4-BE49-F238E27FC236}">
                    <a16:creationId xmlns:a16="http://schemas.microsoft.com/office/drawing/2014/main" id="{D412C077-129A-F8FC-2CFD-00E98EE43EC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00062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8" name="円/楕円 27">
                <a:extLst>
                  <a:ext uri="{FF2B5EF4-FFF2-40B4-BE49-F238E27FC236}">
                    <a16:creationId xmlns:a16="http://schemas.microsoft.com/office/drawing/2014/main" id="{EEC5EADA-5E9F-42AA-A7CB-252CF777BA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80158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8" name="円/楕円 37">
              <a:extLst>
                <a:ext uri="{FF2B5EF4-FFF2-40B4-BE49-F238E27FC236}">
                  <a16:creationId xmlns:a16="http://schemas.microsoft.com/office/drawing/2014/main" id="{378CDE8E-1666-0D40-5FB2-48582248E6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63480" y="2382167"/>
              <a:ext cx="168747" cy="168747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F548F9F9-648E-2361-36B9-EEC2B26B728F}"/>
                </a:ext>
              </a:extLst>
            </p:cNvPr>
            <p:cNvSpPr txBox="1"/>
            <p:nvPr/>
          </p:nvSpPr>
          <p:spPr>
            <a:xfrm>
              <a:off x="2203221" y="2120557"/>
              <a:ext cx="4834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b="1" dirty="0">
                  <a:solidFill>
                    <a:schemeClr val="bg1"/>
                  </a:solidFill>
                </a:rPr>
                <a:t>CH0</a:t>
              </a:r>
              <a:endParaRPr kumimoji="1" lang="ja-JP" altLang="en-US" sz="1100" b="1">
                <a:solidFill>
                  <a:schemeClr val="bg1"/>
                </a:solidFill>
              </a:endParaRPr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57DC9ECF-92C0-3B14-6212-D717C8852732}"/>
                </a:ext>
              </a:extLst>
            </p:cNvPr>
            <p:cNvSpPr txBox="1"/>
            <p:nvPr/>
          </p:nvSpPr>
          <p:spPr>
            <a:xfrm>
              <a:off x="6514792" y="2120557"/>
              <a:ext cx="63962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b="1" dirty="0">
                  <a:solidFill>
                    <a:schemeClr val="bg1"/>
                  </a:solidFill>
                </a:rPr>
                <a:t>CH15</a:t>
              </a:r>
              <a:endParaRPr kumimoji="1" lang="ja-JP" altLang="en-US" sz="1100" b="1">
                <a:solidFill>
                  <a:schemeClr val="bg1"/>
                </a:solidFill>
              </a:endParaRPr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A5B4A856-87C8-418F-C594-32AC6C97E4FD}"/>
                </a:ext>
              </a:extLst>
            </p:cNvPr>
            <p:cNvSpPr txBox="1"/>
            <p:nvPr/>
          </p:nvSpPr>
          <p:spPr>
            <a:xfrm>
              <a:off x="3827227" y="2120557"/>
              <a:ext cx="4834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b="1" dirty="0">
                  <a:solidFill>
                    <a:schemeClr val="bg1"/>
                  </a:solidFill>
                </a:rPr>
                <a:t>CH7</a:t>
              </a:r>
              <a:endParaRPr kumimoji="1" lang="ja-JP" altLang="en-US" sz="1100" b="1">
                <a:solidFill>
                  <a:schemeClr val="bg1"/>
                </a:solidFill>
              </a:endParaRPr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B49E3A49-C99F-A96F-1AA2-25092A527A0D}"/>
                </a:ext>
              </a:extLst>
            </p:cNvPr>
            <p:cNvSpPr txBox="1"/>
            <p:nvPr/>
          </p:nvSpPr>
          <p:spPr>
            <a:xfrm>
              <a:off x="4988517" y="2120557"/>
              <a:ext cx="4834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b="1" dirty="0">
                  <a:solidFill>
                    <a:schemeClr val="bg1"/>
                  </a:solidFill>
                </a:rPr>
                <a:t>CH8</a:t>
              </a:r>
              <a:endParaRPr kumimoji="1" lang="ja-JP" altLang="en-US" sz="1100" b="1">
                <a:solidFill>
                  <a:schemeClr val="bg1"/>
                </a:solidFill>
              </a:endParaRPr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AD894AA4-FA1C-29F7-D9E9-2393AB8389A6}"/>
                </a:ext>
              </a:extLst>
            </p:cNvPr>
            <p:cNvSpPr txBox="1"/>
            <p:nvPr/>
          </p:nvSpPr>
          <p:spPr>
            <a:xfrm>
              <a:off x="4420670" y="2120557"/>
              <a:ext cx="4834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b="1" dirty="0">
                  <a:solidFill>
                    <a:schemeClr val="bg1"/>
                  </a:solidFill>
                </a:rPr>
                <a:t>TR0</a:t>
              </a:r>
              <a:endParaRPr kumimoji="1" lang="ja-JP" altLang="en-US" sz="11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640" name="グループ化 639">
            <a:extLst>
              <a:ext uri="{FF2B5EF4-FFF2-40B4-BE49-F238E27FC236}">
                <a16:creationId xmlns:a16="http://schemas.microsoft.com/office/drawing/2014/main" id="{D7885CE1-BCCA-4D96-617A-A74DBBAB7E5D}"/>
              </a:ext>
            </a:extLst>
          </p:cNvPr>
          <p:cNvGrpSpPr/>
          <p:nvPr/>
        </p:nvGrpSpPr>
        <p:grpSpPr>
          <a:xfrm>
            <a:off x="385118" y="3429000"/>
            <a:ext cx="3732400" cy="3284782"/>
            <a:chOff x="286795" y="3476867"/>
            <a:chExt cx="3732400" cy="3284782"/>
          </a:xfrm>
        </p:grpSpPr>
        <p:sp>
          <p:nvSpPr>
            <p:cNvPr id="395" name="正方形/長方形 394">
              <a:extLst>
                <a:ext uri="{FF2B5EF4-FFF2-40B4-BE49-F238E27FC236}">
                  <a16:creationId xmlns:a16="http://schemas.microsoft.com/office/drawing/2014/main" id="{473940D0-0D71-A3C0-EEA8-EA385DE6600D}"/>
                </a:ext>
              </a:extLst>
            </p:cNvPr>
            <p:cNvSpPr/>
            <p:nvPr/>
          </p:nvSpPr>
          <p:spPr>
            <a:xfrm>
              <a:off x="3468046" y="3476867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396" name="正方形/長方形 395">
              <a:extLst>
                <a:ext uri="{FF2B5EF4-FFF2-40B4-BE49-F238E27FC236}">
                  <a16:creationId xmlns:a16="http://schemas.microsoft.com/office/drawing/2014/main" id="{DA906D27-258B-8926-B970-D2E93142F7F9}"/>
                </a:ext>
              </a:extLst>
            </p:cNvPr>
            <p:cNvSpPr/>
            <p:nvPr/>
          </p:nvSpPr>
          <p:spPr>
            <a:xfrm>
              <a:off x="3062964" y="3476867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397" name="正方形/長方形 396">
              <a:extLst>
                <a:ext uri="{FF2B5EF4-FFF2-40B4-BE49-F238E27FC236}">
                  <a16:creationId xmlns:a16="http://schemas.microsoft.com/office/drawing/2014/main" id="{923E3C97-9790-6635-E567-3EB103942BFF}"/>
                </a:ext>
              </a:extLst>
            </p:cNvPr>
            <p:cNvSpPr/>
            <p:nvPr/>
          </p:nvSpPr>
          <p:spPr>
            <a:xfrm>
              <a:off x="2657882" y="3476867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398" name="正方形/長方形 397">
              <a:extLst>
                <a:ext uri="{FF2B5EF4-FFF2-40B4-BE49-F238E27FC236}">
                  <a16:creationId xmlns:a16="http://schemas.microsoft.com/office/drawing/2014/main" id="{415FD6EB-C8C3-4730-5BA5-7AAE2D76421B}"/>
                </a:ext>
              </a:extLst>
            </p:cNvPr>
            <p:cNvSpPr/>
            <p:nvPr/>
          </p:nvSpPr>
          <p:spPr>
            <a:xfrm>
              <a:off x="2252800" y="3476867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399" name="正方形/長方形 398">
              <a:extLst>
                <a:ext uri="{FF2B5EF4-FFF2-40B4-BE49-F238E27FC236}">
                  <a16:creationId xmlns:a16="http://schemas.microsoft.com/office/drawing/2014/main" id="{C2FC84B5-47E0-9087-9676-CD287C5E5E2F}"/>
                </a:ext>
              </a:extLst>
            </p:cNvPr>
            <p:cNvSpPr/>
            <p:nvPr/>
          </p:nvSpPr>
          <p:spPr>
            <a:xfrm>
              <a:off x="1788616" y="3476867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400" name="正方形/長方形 399">
              <a:extLst>
                <a:ext uri="{FF2B5EF4-FFF2-40B4-BE49-F238E27FC236}">
                  <a16:creationId xmlns:a16="http://schemas.microsoft.com/office/drawing/2014/main" id="{60336997-5FE7-E23C-02E2-C572B5A51FFA}"/>
                </a:ext>
              </a:extLst>
            </p:cNvPr>
            <p:cNvSpPr/>
            <p:nvPr/>
          </p:nvSpPr>
          <p:spPr>
            <a:xfrm>
              <a:off x="1383534" y="3476867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401" name="正方形/長方形 400">
              <a:extLst>
                <a:ext uri="{FF2B5EF4-FFF2-40B4-BE49-F238E27FC236}">
                  <a16:creationId xmlns:a16="http://schemas.microsoft.com/office/drawing/2014/main" id="{68C9D10A-D56A-2B0E-F6FF-0FDBDC814709}"/>
                </a:ext>
              </a:extLst>
            </p:cNvPr>
            <p:cNvSpPr/>
            <p:nvPr/>
          </p:nvSpPr>
          <p:spPr>
            <a:xfrm>
              <a:off x="978452" y="3476867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402" name="正方形/長方形 401">
              <a:extLst>
                <a:ext uri="{FF2B5EF4-FFF2-40B4-BE49-F238E27FC236}">
                  <a16:creationId xmlns:a16="http://schemas.microsoft.com/office/drawing/2014/main" id="{8D1F2B6C-3656-271D-15BD-E2F24C8DAA05}"/>
                </a:ext>
              </a:extLst>
            </p:cNvPr>
            <p:cNvSpPr/>
            <p:nvPr/>
          </p:nvSpPr>
          <p:spPr>
            <a:xfrm>
              <a:off x="573371" y="3476867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403" name="正方形/長方形 402">
              <a:extLst>
                <a:ext uri="{FF2B5EF4-FFF2-40B4-BE49-F238E27FC236}">
                  <a16:creationId xmlns:a16="http://schemas.microsoft.com/office/drawing/2014/main" id="{B5D82554-91B6-E8FC-6905-129422C6CA86}"/>
                </a:ext>
              </a:extLst>
            </p:cNvPr>
            <p:cNvSpPr/>
            <p:nvPr/>
          </p:nvSpPr>
          <p:spPr>
            <a:xfrm>
              <a:off x="286795" y="3794887"/>
              <a:ext cx="3732400" cy="296676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4" name="正方形/長方形 403">
              <a:extLst>
                <a:ext uri="{FF2B5EF4-FFF2-40B4-BE49-F238E27FC236}">
                  <a16:creationId xmlns:a16="http://schemas.microsoft.com/office/drawing/2014/main" id="{145686D1-0C3B-C264-2706-E28A153EB4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4030" y="3688084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405" name="正方形/長方形 404">
              <a:extLst>
                <a:ext uri="{FF2B5EF4-FFF2-40B4-BE49-F238E27FC236}">
                  <a16:creationId xmlns:a16="http://schemas.microsoft.com/office/drawing/2014/main" id="{12415616-5307-FECF-6A84-720AC0CB6E33}"/>
                </a:ext>
              </a:extLst>
            </p:cNvPr>
            <p:cNvSpPr/>
            <p:nvPr/>
          </p:nvSpPr>
          <p:spPr>
            <a:xfrm>
              <a:off x="3248949" y="3688084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406" name="正方形/長方形 405">
              <a:extLst>
                <a:ext uri="{FF2B5EF4-FFF2-40B4-BE49-F238E27FC236}">
                  <a16:creationId xmlns:a16="http://schemas.microsoft.com/office/drawing/2014/main" id="{5591BDB9-200E-D313-9D1E-D87E13E3E694}"/>
                </a:ext>
              </a:extLst>
            </p:cNvPr>
            <p:cNvSpPr/>
            <p:nvPr/>
          </p:nvSpPr>
          <p:spPr>
            <a:xfrm>
              <a:off x="2843867" y="3688084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407" name="正方形/長方形 406">
              <a:extLst>
                <a:ext uri="{FF2B5EF4-FFF2-40B4-BE49-F238E27FC236}">
                  <a16:creationId xmlns:a16="http://schemas.microsoft.com/office/drawing/2014/main" id="{D4EF6753-794A-EC45-811F-B40E5D2D70B7}"/>
                </a:ext>
              </a:extLst>
            </p:cNvPr>
            <p:cNvSpPr/>
            <p:nvPr/>
          </p:nvSpPr>
          <p:spPr>
            <a:xfrm>
              <a:off x="2438785" y="3688084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408" name="正方形/長方形 407">
              <a:extLst>
                <a:ext uri="{FF2B5EF4-FFF2-40B4-BE49-F238E27FC236}">
                  <a16:creationId xmlns:a16="http://schemas.microsoft.com/office/drawing/2014/main" id="{3831714D-ADA1-1A64-173A-75026614E6E4}"/>
                </a:ext>
              </a:extLst>
            </p:cNvPr>
            <p:cNvSpPr/>
            <p:nvPr/>
          </p:nvSpPr>
          <p:spPr>
            <a:xfrm>
              <a:off x="1602228" y="3688084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409" name="正方形/長方形 408">
              <a:extLst>
                <a:ext uri="{FF2B5EF4-FFF2-40B4-BE49-F238E27FC236}">
                  <a16:creationId xmlns:a16="http://schemas.microsoft.com/office/drawing/2014/main" id="{44AE8196-A8A4-DEE6-263F-66F33034A66F}"/>
                </a:ext>
              </a:extLst>
            </p:cNvPr>
            <p:cNvSpPr/>
            <p:nvPr/>
          </p:nvSpPr>
          <p:spPr>
            <a:xfrm>
              <a:off x="1197146" y="3688084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410" name="正方形/長方形 409">
              <a:extLst>
                <a:ext uri="{FF2B5EF4-FFF2-40B4-BE49-F238E27FC236}">
                  <a16:creationId xmlns:a16="http://schemas.microsoft.com/office/drawing/2014/main" id="{38B301E0-E0FB-AAC7-4F58-43364FA88A10}"/>
                </a:ext>
              </a:extLst>
            </p:cNvPr>
            <p:cNvSpPr/>
            <p:nvPr/>
          </p:nvSpPr>
          <p:spPr>
            <a:xfrm>
              <a:off x="792064" y="3688084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411" name="正方形/長方形 410">
              <a:extLst>
                <a:ext uri="{FF2B5EF4-FFF2-40B4-BE49-F238E27FC236}">
                  <a16:creationId xmlns:a16="http://schemas.microsoft.com/office/drawing/2014/main" id="{1B24163D-699D-5BE1-06F3-FCC1BE96E556}"/>
                </a:ext>
              </a:extLst>
            </p:cNvPr>
            <p:cNvSpPr/>
            <p:nvPr/>
          </p:nvSpPr>
          <p:spPr>
            <a:xfrm>
              <a:off x="386982" y="3688084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grpSp>
          <p:nvGrpSpPr>
            <p:cNvPr id="412" name="グループ化 411">
              <a:extLst>
                <a:ext uri="{FF2B5EF4-FFF2-40B4-BE49-F238E27FC236}">
                  <a16:creationId xmlns:a16="http://schemas.microsoft.com/office/drawing/2014/main" id="{83339B28-37B4-8601-F54E-31B9EF713279}"/>
                </a:ext>
              </a:extLst>
            </p:cNvPr>
            <p:cNvGrpSpPr/>
            <p:nvPr/>
          </p:nvGrpSpPr>
          <p:grpSpPr>
            <a:xfrm>
              <a:off x="1609963" y="4627518"/>
              <a:ext cx="1086064" cy="1966982"/>
              <a:chOff x="4386915" y="4617969"/>
              <a:chExt cx="1380904" cy="1671958"/>
            </a:xfrm>
          </p:grpSpPr>
          <p:sp>
            <p:nvSpPr>
              <p:cNvPr id="447" name="正方形/長方形 446">
                <a:extLst>
                  <a:ext uri="{FF2B5EF4-FFF2-40B4-BE49-F238E27FC236}">
                    <a16:creationId xmlns:a16="http://schemas.microsoft.com/office/drawing/2014/main" id="{7CB12A9C-4693-0FBF-DAB5-BFD3B8CA5BAD}"/>
                  </a:ext>
                </a:extLst>
              </p:cNvPr>
              <p:cNvSpPr/>
              <p:nvPr/>
            </p:nvSpPr>
            <p:spPr>
              <a:xfrm>
                <a:off x="4386915" y="4617969"/>
                <a:ext cx="1380904" cy="167195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448" name="グループ化 447">
                <a:extLst>
                  <a:ext uri="{FF2B5EF4-FFF2-40B4-BE49-F238E27FC236}">
                    <a16:creationId xmlns:a16="http://schemas.microsoft.com/office/drawing/2014/main" id="{EA85FB93-CC96-A6DB-2881-13C8FCB1F575}"/>
                  </a:ext>
                </a:extLst>
              </p:cNvPr>
              <p:cNvGrpSpPr/>
              <p:nvPr/>
            </p:nvGrpSpPr>
            <p:grpSpPr>
              <a:xfrm>
                <a:off x="4443659" y="4868808"/>
                <a:ext cx="594000" cy="1174085"/>
                <a:chOff x="1010164" y="4599755"/>
                <a:chExt cx="594000" cy="1174085"/>
              </a:xfrm>
              <a:solidFill>
                <a:schemeClr val="tx1">
                  <a:lumMod val="95000"/>
                  <a:lumOff val="5000"/>
                </a:schemeClr>
              </a:solidFill>
            </p:grpSpPr>
            <p:sp>
              <p:nvSpPr>
                <p:cNvPr id="458" name="正方形/長方形 457">
                  <a:extLst>
                    <a:ext uri="{FF2B5EF4-FFF2-40B4-BE49-F238E27FC236}">
                      <a16:creationId xmlns:a16="http://schemas.microsoft.com/office/drawing/2014/main" id="{ED9C3395-3412-7799-AC60-2AA2260C2AB1}"/>
                    </a:ext>
                  </a:extLst>
                </p:cNvPr>
                <p:cNvSpPr/>
                <p:nvPr/>
              </p:nvSpPr>
              <p:spPr>
                <a:xfrm flipV="1">
                  <a:off x="1010164" y="4922145"/>
                  <a:ext cx="594000" cy="45719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59" name="正方形/長方形 458">
                  <a:extLst>
                    <a:ext uri="{FF2B5EF4-FFF2-40B4-BE49-F238E27FC236}">
                      <a16:creationId xmlns:a16="http://schemas.microsoft.com/office/drawing/2014/main" id="{3052B2A6-8262-A1BE-6637-CABD530F0956}"/>
                    </a:ext>
                  </a:extLst>
                </p:cNvPr>
                <p:cNvSpPr/>
                <p:nvPr/>
              </p:nvSpPr>
              <p:spPr>
                <a:xfrm flipV="1">
                  <a:off x="1010164" y="5083340"/>
                  <a:ext cx="594000" cy="45719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60" name="正方形/長方形 459">
                  <a:extLst>
                    <a:ext uri="{FF2B5EF4-FFF2-40B4-BE49-F238E27FC236}">
                      <a16:creationId xmlns:a16="http://schemas.microsoft.com/office/drawing/2014/main" id="{F79F261E-D923-DF22-6ED2-645456427089}"/>
                    </a:ext>
                  </a:extLst>
                </p:cNvPr>
                <p:cNvSpPr/>
                <p:nvPr/>
              </p:nvSpPr>
              <p:spPr>
                <a:xfrm flipV="1">
                  <a:off x="1010164" y="5244535"/>
                  <a:ext cx="594000" cy="45719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61" name="正方形/長方形 460">
                  <a:extLst>
                    <a:ext uri="{FF2B5EF4-FFF2-40B4-BE49-F238E27FC236}">
                      <a16:creationId xmlns:a16="http://schemas.microsoft.com/office/drawing/2014/main" id="{4DFCC130-6391-510B-69BC-4FF1CD8574D7}"/>
                    </a:ext>
                  </a:extLst>
                </p:cNvPr>
                <p:cNvSpPr/>
                <p:nvPr/>
              </p:nvSpPr>
              <p:spPr>
                <a:xfrm flipV="1">
                  <a:off x="1010164" y="5405730"/>
                  <a:ext cx="594000" cy="45719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62" name="正方形/長方形 461">
                  <a:extLst>
                    <a:ext uri="{FF2B5EF4-FFF2-40B4-BE49-F238E27FC236}">
                      <a16:creationId xmlns:a16="http://schemas.microsoft.com/office/drawing/2014/main" id="{BBCEAAE9-B1D0-D512-834C-C33E59CD4521}"/>
                    </a:ext>
                  </a:extLst>
                </p:cNvPr>
                <p:cNvSpPr/>
                <p:nvPr/>
              </p:nvSpPr>
              <p:spPr>
                <a:xfrm flipV="1">
                  <a:off x="1010164" y="5566925"/>
                  <a:ext cx="594000" cy="45719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63" name="正方形/長方形 462">
                  <a:extLst>
                    <a:ext uri="{FF2B5EF4-FFF2-40B4-BE49-F238E27FC236}">
                      <a16:creationId xmlns:a16="http://schemas.microsoft.com/office/drawing/2014/main" id="{F5651826-084E-AFAA-8CF3-C19899DDB0B3}"/>
                    </a:ext>
                  </a:extLst>
                </p:cNvPr>
                <p:cNvSpPr/>
                <p:nvPr/>
              </p:nvSpPr>
              <p:spPr>
                <a:xfrm flipV="1">
                  <a:off x="1010164" y="5728121"/>
                  <a:ext cx="594000" cy="45719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64" name="正方形/長方形 463">
                  <a:extLst>
                    <a:ext uri="{FF2B5EF4-FFF2-40B4-BE49-F238E27FC236}">
                      <a16:creationId xmlns:a16="http://schemas.microsoft.com/office/drawing/2014/main" id="{7BC34375-3D87-FC30-2034-AD68BFEC9645}"/>
                    </a:ext>
                  </a:extLst>
                </p:cNvPr>
                <p:cNvSpPr/>
                <p:nvPr/>
              </p:nvSpPr>
              <p:spPr>
                <a:xfrm flipV="1">
                  <a:off x="1010164" y="4760950"/>
                  <a:ext cx="594000" cy="45719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65" name="正方形/長方形 464">
                  <a:extLst>
                    <a:ext uri="{FF2B5EF4-FFF2-40B4-BE49-F238E27FC236}">
                      <a16:creationId xmlns:a16="http://schemas.microsoft.com/office/drawing/2014/main" id="{EA9DCFAC-5595-000A-1899-3F9B99EBB9CA}"/>
                    </a:ext>
                  </a:extLst>
                </p:cNvPr>
                <p:cNvSpPr/>
                <p:nvPr/>
              </p:nvSpPr>
              <p:spPr>
                <a:xfrm flipV="1">
                  <a:off x="1010164" y="4599755"/>
                  <a:ext cx="594000" cy="45719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449" name="グループ化 448">
                <a:extLst>
                  <a:ext uri="{FF2B5EF4-FFF2-40B4-BE49-F238E27FC236}">
                    <a16:creationId xmlns:a16="http://schemas.microsoft.com/office/drawing/2014/main" id="{816279F9-C0AF-1135-5B39-C39B083E93E3}"/>
                  </a:ext>
                </a:extLst>
              </p:cNvPr>
              <p:cNvGrpSpPr/>
              <p:nvPr/>
            </p:nvGrpSpPr>
            <p:grpSpPr>
              <a:xfrm>
                <a:off x="5094403" y="4868808"/>
                <a:ext cx="594000" cy="1174085"/>
                <a:chOff x="1010164" y="4599755"/>
                <a:chExt cx="594000" cy="1174085"/>
              </a:xfrm>
              <a:solidFill>
                <a:schemeClr val="tx1">
                  <a:lumMod val="95000"/>
                  <a:lumOff val="5000"/>
                </a:schemeClr>
              </a:solidFill>
            </p:grpSpPr>
            <p:sp>
              <p:nvSpPr>
                <p:cNvPr id="450" name="正方形/長方形 449">
                  <a:extLst>
                    <a:ext uri="{FF2B5EF4-FFF2-40B4-BE49-F238E27FC236}">
                      <a16:creationId xmlns:a16="http://schemas.microsoft.com/office/drawing/2014/main" id="{A31575B7-6925-4AF6-4B47-254B5102814A}"/>
                    </a:ext>
                  </a:extLst>
                </p:cNvPr>
                <p:cNvSpPr/>
                <p:nvPr/>
              </p:nvSpPr>
              <p:spPr>
                <a:xfrm flipV="1">
                  <a:off x="1010164" y="4922145"/>
                  <a:ext cx="594000" cy="45719"/>
                </a:xfrm>
                <a:prstGeom prst="rect">
                  <a:avLst/>
                </a:prstGeom>
                <a:grpFill/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51" name="正方形/長方形 450">
                  <a:extLst>
                    <a:ext uri="{FF2B5EF4-FFF2-40B4-BE49-F238E27FC236}">
                      <a16:creationId xmlns:a16="http://schemas.microsoft.com/office/drawing/2014/main" id="{44584D38-3F48-6DE2-F034-DA8BFE2F8B2C}"/>
                    </a:ext>
                  </a:extLst>
                </p:cNvPr>
                <p:cNvSpPr/>
                <p:nvPr/>
              </p:nvSpPr>
              <p:spPr>
                <a:xfrm flipV="1">
                  <a:off x="1010164" y="5083340"/>
                  <a:ext cx="594000" cy="45719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52" name="正方形/長方形 451">
                  <a:extLst>
                    <a:ext uri="{FF2B5EF4-FFF2-40B4-BE49-F238E27FC236}">
                      <a16:creationId xmlns:a16="http://schemas.microsoft.com/office/drawing/2014/main" id="{759933A2-1FFA-F733-89A0-1116E7038D7A}"/>
                    </a:ext>
                  </a:extLst>
                </p:cNvPr>
                <p:cNvSpPr/>
                <p:nvPr/>
              </p:nvSpPr>
              <p:spPr>
                <a:xfrm flipV="1">
                  <a:off x="1010164" y="5244535"/>
                  <a:ext cx="594000" cy="45719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53" name="正方形/長方形 452">
                  <a:extLst>
                    <a:ext uri="{FF2B5EF4-FFF2-40B4-BE49-F238E27FC236}">
                      <a16:creationId xmlns:a16="http://schemas.microsoft.com/office/drawing/2014/main" id="{4F964A16-12B9-9185-3A1E-E48917AB870B}"/>
                    </a:ext>
                  </a:extLst>
                </p:cNvPr>
                <p:cNvSpPr/>
                <p:nvPr/>
              </p:nvSpPr>
              <p:spPr>
                <a:xfrm flipV="1">
                  <a:off x="1010164" y="5405730"/>
                  <a:ext cx="594000" cy="45719"/>
                </a:xfrm>
                <a:prstGeom prst="rect">
                  <a:avLst/>
                </a:prstGeom>
                <a:grpFill/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54" name="正方形/長方形 453">
                  <a:extLst>
                    <a:ext uri="{FF2B5EF4-FFF2-40B4-BE49-F238E27FC236}">
                      <a16:creationId xmlns:a16="http://schemas.microsoft.com/office/drawing/2014/main" id="{B770F132-0EED-DF7A-C45F-0C677A28AF9E}"/>
                    </a:ext>
                  </a:extLst>
                </p:cNvPr>
                <p:cNvSpPr/>
                <p:nvPr/>
              </p:nvSpPr>
              <p:spPr>
                <a:xfrm flipV="1">
                  <a:off x="1010164" y="5566925"/>
                  <a:ext cx="594000" cy="45719"/>
                </a:xfrm>
                <a:prstGeom prst="rect">
                  <a:avLst/>
                </a:prstGeom>
                <a:grpFill/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55" name="正方形/長方形 454">
                  <a:extLst>
                    <a:ext uri="{FF2B5EF4-FFF2-40B4-BE49-F238E27FC236}">
                      <a16:creationId xmlns:a16="http://schemas.microsoft.com/office/drawing/2014/main" id="{8548B3B0-EA2B-271B-4EB1-DF84AC2DFA51}"/>
                    </a:ext>
                  </a:extLst>
                </p:cNvPr>
                <p:cNvSpPr/>
                <p:nvPr/>
              </p:nvSpPr>
              <p:spPr>
                <a:xfrm flipV="1">
                  <a:off x="1010164" y="5728121"/>
                  <a:ext cx="594000" cy="45719"/>
                </a:xfrm>
                <a:prstGeom prst="rect">
                  <a:avLst/>
                </a:prstGeom>
                <a:grpFill/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56" name="正方形/長方形 455">
                  <a:extLst>
                    <a:ext uri="{FF2B5EF4-FFF2-40B4-BE49-F238E27FC236}">
                      <a16:creationId xmlns:a16="http://schemas.microsoft.com/office/drawing/2014/main" id="{F57EC441-DA0A-5FE0-289D-8C4798B327B9}"/>
                    </a:ext>
                  </a:extLst>
                </p:cNvPr>
                <p:cNvSpPr/>
                <p:nvPr/>
              </p:nvSpPr>
              <p:spPr>
                <a:xfrm flipV="1">
                  <a:off x="1010164" y="4760950"/>
                  <a:ext cx="594000" cy="45719"/>
                </a:xfrm>
                <a:prstGeom prst="rect">
                  <a:avLst/>
                </a:prstGeom>
                <a:grpFill/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57" name="正方形/長方形 456">
                  <a:extLst>
                    <a:ext uri="{FF2B5EF4-FFF2-40B4-BE49-F238E27FC236}">
                      <a16:creationId xmlns:a16="http://schemas.microsoft.com/office/drawing/2014/main" id="{ED4ED2D9-E496-7F6C-74BB-66437151126F}"/>
                    </a:ext>
                  </a:extLst>
                </p:cNvPr>
                <p:cNvSpPr/>
                <p:nvPr/>
              </p:nvSpPr>
              <p:spPr>
                <a:xfrm flipV="1">
                  <a:off x="1010164" y="4599755"/>
                  <a:ext cx="594000" cy="45719"/>
                </a:xfrm>
                <a:prstGeom prst="rect">
                  <a:avLst/>
                </a:prstGeom>
                <a:grpFill/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grpSp>
          <p:nvGrpSpPr>
            <p:cNvPr id="639" name="グループ化 638">
              <a:extLst>
                <a:ext uri="{FF2B5EF4-FFF2-40B4-BE49-F238E27FC236}">
                  <a16:creationId xmlns:a16="http://schemas.microsoft.com/office/drawing/2014/main" id="{44D830BF-6311-32EA-8FC7-22C4C796D4C4}"/>
                </a:ext>
              </a:extLst>
            </p:cNvPr>
            <p:cNvGrpSpPr/>
            <p:nvPr/>
          </p:nvGrpSpPr>
          <p:grpSpPr>
            <a:xfrm>
              <a:off x="1182180" y="4846632"/>
              <a:ext cx="727693" cy="1578066"/>
              <a:chOff x="1182180" y="4846632"/>
              <a:chExt cx="727693" cy="1578066"/>
            </a:xfrm>
          </p:grpSpPr>
          <p:sp>
            <p:nvSpPr>
              <p:cNvPr id="439" name="テキスト ボックス 438">
                <a:extLst>
                  <a:ext uri="{FF2B5EF4-FFF2-40B4-BE49-F238E27FC236}">
                    <a16:creationId xmlns:a16="http://schemas.microsoft.com/office/drawing/2014/main" id="{9459934E-B7EC-530C-6C50-CDC6AE04649A}"/>
                  </a:ext>
                </a:extLst>
              </p:cNvPr>
              <p:cNvSpPr txBox="1"/>
              <p:nvPr/>
            </p:nvSpPr>
            <p:spPr>
              <a:xfrm>
                <a:off x="1182180" y="6163088"/>
                <a:ext cx="72769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rgbClr val="FF0000"/>
                    </a:solidFill>
                  </a:rPr>
                  <a:t>CH0</a:t>
                </a:r>
                <a:endParaRPr kumimoji="1" lang="ja-JP" altLang="en-US" sz="11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440" name="テキスト ボックス 439">
                <a:extLst>
                  <a:ext uri="{FF2B5EF4-FFF2-40B4-BE49-F238E27FC236}">
                    <a16:creationId xmlns:a16="http://schemas.microsoft.com/office/drawing/2014/main" id="{49DFA3FF-4768-1F89-5F8D-3042E5536D77}"/>
                  </a:ext>
                </a:extLst>
              </p:cNvPr>
              <p:cNvSpPr txBox="1"/>
              <p:nvPr/>
            </p:nvSpPr>
            <p:spPr>
              <a:xfrm>
                <a:off x="1182180" y="4846632"/>
                <a:ext cx="72769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rgbClr val="FF0000"/>
                    </a:solidFill>
                  </a:rPr>
                  <a:t>CH7</a:t>
                </a:r>
                <a:endParaRPr kumimoji="1" lang="ja-JP" altLang="en-US" sz="11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441" name="テキスト ボックス 440">
                <a:extLst>
                  <a:ext uri="{FF2B5EF4-FFF2-40B4-BE49-F238E27FC236}">
                    <a16:creationId xmlns:a16="http://schemas.microsoft.com/office/drawing/2014/main" id="{9909DD9D-6504-B874-E833-CD693C549C84}"/>
                  </a:ext>
                </a:extLst>
              </p:cNvPr>
              <p:cNvSpPr txBox="1"/>
              <p:nvPr/>
            </p:nvSpPr>
            <p:spPr>
              <a:xfrm>
                <a:off x="1182180" y="5975022"/>
                <a:ext cx="72769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rgbClr val="FF0000"/>
                    </a:solidFill>
                  </a:rPr>
                  <a:t>CH1</a:t>
                </a:r>
                <a:endParaRPr kumimoji="1" lang="ja-JP" altLang="en-US" sz="11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442" name="テキスト ボックス 441">
                <a:extLst>
                  <a:ext uri="{FF2B5EF4-FFF2-40B4-BE49-F238E27FC236}">
                    <a16:creationId xmlns:a16="http://schemas.microsoft.com/office/drawing/2014/main" id="{E60B4BB5-2C2A-9E47-329F-DD7261352E39}"/>
                  </a:ext>
                </a:extLst>
              </p:cNvPr>
              <p:cNvSpPr txBox="1"/>
              <p:nvPr/>
            </p:nvSpPr>
            <p:spPr>
              <a:xfrm>
                <a:off x="1182180" y="5786957"/>
                <a:ext cx="72769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rgbClr val="FF0000"/>
                    </a:solidFill>
                  </a:rPr>
                  <a:t>CH2</a:t>
                </a:r>
                <a:endParaRPr kumimoji="1" lang="ja-JP" altLang="en-US" sz="11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443" name="テキスト ボックス 442">
                <a:extLst>
                  <a:ext uri="{FF2B5EF4-FFF2-40B4-BE49-F238E27FC236}">
                    <a16:creationId xmlns:a16="http://schemas.microsoft.com/office/drawing/2014/main" id="{12991E40-4B38-2475-FDAB-7A5070429E58}"/>
                  </a:ext>
                </a:extLst>
              </p:cNvPr>
              <p:cNvSpPr txBox="1"/>
              <p:nvPr/>
            </p:nvSpPr>
            <p:spPr>
              <a:xfrm>
                <a:off x="1182180" y="5598892"/>
                <a:ext cx="72769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rgbClr val="FF0000"/>
                    </a:solidFill>
                  </a:rPr>
                  <a:t>CH3</a:t>
                </a:r>
                <a:endParaRPr kumimoji="1" lang="ja-JP" altLang="en-US" sz="11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444" name="テキスト ボックス 443">
                <a:extLst>
                  <a:ext uri="{FF2B5EF4-FFF2-40B4-BE49-F238E27FC236}">
                    <a16:creationId xmlns:a16="http://schemas.microsoft.com/office/drawing/2014/main" id="{0C9D18F2-0F24-0581-B2E8-7E899F5FA884}"/>
                  </a:ext>
                </a:extLst>
              </p:cNvPr>
              <p:cNvSpPr txBox="1"/>
              <p:nvPr/>
            </p:nvSpPr>
            <p:spPr>
              <a:xfrm>
                <a:off x="1182180" y="5410827"/>
                <a:ext cx="72769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rgbClr val="FF0000"/>
                    </a:solidFill>
                  </a:rPr>
                  <a:t>CH4</a:t>
                </a:r>
                <a:endParaRPr kumimoji="1" lang="ja-JP" altLang="en-US" sz="11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445" name="テキスト ボックス 444">
                <a:extLst>
                  <a:ext uri="{FF2B5EF4-FFF2-40B4-BE49-F238E27FC236}">
                    <a16:creationId xmlns:a16="http://schemas.microsoft.com/office/drawing/2014/main" id="{956C2AFE-E7DD-5602-73AF-E8D3AE1DC0EF}"/>
                  </a:ext>
                </a:extLst>
              </p:cNvPr>
              <p:cNvSpPr txBox="1"/>
              <p:nvPr/>
            </p:nvSpPr>
            <p:spPr>
              <a:xfrm>
                <a:off x="1182180" y="5222762"/>
                <a:ext cx="72769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rgbClr val="FF0000"/>
                    </a:solidFill>
                  </a:rPr>
                  <a:t>CH5</a:t>
                </a:r>
                <a:endParaRPr kumimoji="1" lang="ja-JP" altLang="en-US" sz="11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446" name="テキスト ボックス 445">
                <a:extLst>
                  <a:ext uri="{FF2B5EF4-FFF2-40B4-BE49-F238E27FC236}">
                    <a16:creationId xmlns:a16="http://schemas.microsoft.com/office/drawing/2014/main" id="{8BE1D904-067E-CCEB-B0F0-588D13DA8F4D}"/>
                  </a:ext>
                </a:extLst>
              </p:cNvPr>
              <p:cNvSpPr txBox="1"/>
              <p:nvPr/>
            </p:nvSpPr>
            <p:spPr>
              <a:xfrm>
                <a:off x="1182180" y="5034697"/>
                <a:ext cx="72769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rgbClr val="FF0000"/>
                    </a:solidFill>
                  </a:rPr>
                  <a:t>CH6</a:t>
                </a:r>
                <a:endParaRPr kumimoji="1" lang="ja-JP" altLang="en-US" sz="1100" b="1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414" name="グループ化 413">
              <a:extLst>
                <a:ext uri="{FF2B5EF4-FFF2-40B4-BE49-F238E27FC236}">
                  <a16:creationId xmlns:a16="http://schemas.microsoft.com/office/drawing/2014/main" id="{F2543033-0695-331F-E21B-3E7A60A82E47}"/>
                </a:ext>
              </a:extLst>
            </p:cNvPr>
            <p:cNvGrpSpPr/>
            <p:nvPr/>
          </p:nvGrpSpPr>
          <p:grpSpPr>
            <a:xfrm>
              <a:off x="2637821" y="4853017"/>
              <a:ext cx="625459" cy="1578066"/>
              <a:chOff x="5769250" y="4602830"/>
              <a:chExt cx="483476" cy="1578066"/>
            </a:xfrm>
          </p:grpSpPr>
          <p:sp>
            <p:nvSpPr>
              <p:cNvPr id="431" name="テキスト ボックス 430">
                <a:extLst>
                  <a:ext uri="{FF2B5EF4-FFF2-40B4-BE49-F238E27FC236}">
                    <a16:creationId xmlns:a16="http://schemas.microsoft.com/office/drawing/2014/main" id="{ADC0B90C-2165-840B-BA26-49F06BE0E5E9}"/>
                  </a:ext>
                </a:extLst>
              </p:cNvPr>
              <p:cNvSpPr txBox="1"/>
              <p:nvPr/>
            </p:nvSpPr>
            <p:spPr>
              <a:xfrm>
                <a:off x="5769250" y="5919286"/>
                <a:ext cx="48347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chemeClr val="bg1"/>
                    </a:solidFill>
                  </a:rPr>
                  <a:t>CH8</a:t>
                </a:r>
                <a:endParaRPr kumimoji="1" lang="ja-JP" altLang="en-US" sz="11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432" name="テキスト ボックス 431">
                <a:extLst>
                  <a:ext uri="{FF2B5EF4-FFF2-40B4-BE49-F238E27FC236}">
                    <a16:creationId xmlns:a16="http://schemas.microsoft.com/office/drawing/2014/main" id="{8FF8DAD1-A8A8-94F8-8235-50FEED11EB61}"/>
                  </a:ext>
                </a:extLst>
              </p:cNvPr>
              <p:cNvSpPr txBox="1"/>
              <p:nvPr/>
            </p:nvSpPr>
            <p:spPr>
              <a:xfrm>
                <a:off x="5769250" y="4602830"/>
                <a:ext cx="48347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chemeClr val="bg1"/>
                    </a:solidFill>
                  </a:rPr>
                  <a:t>CH15</a:t>
                </a:r>
                <a:endParaRPr kumimoji="1" lang="ja-JP" altLang="en-US" sz="11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433" name="テキスト ボックス 432">
                <a:extLst>
                  <a:ext uri="{FF2B5EF4-FFF2-40B4-BE49-F238E27FC236}">
                    <a16:creationId xmlns:a16="http://schemas.microsoft.com/office/drawing/2014/main" id="{66EBB204-5872-0196-E395-9136D2B94CAF}"/>
                  </a:ext>
                </a:extLst>
              </p:cNvPr>
              <p:cNvSpPr txBox="1"/>
              <p:nvPr/>
            </p:nvSpPr>
            <p:spPr>
              <a:xfrm>
                <a:off x="5769250" y="5731220"/>
                <a:ext cx="48347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chemeClr val="bg1"/>
                    </a:solidFill>
                  </a:rPr>
                  <a:t>CH9</a:t>
                </a:r>
                <a:endParaRPr kumimoji="1" lang="ja-JP" altLang="en-US" sz="11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434" name="テキスト ボックス 433">
                <a:extLst>
                  <a:ext uri="{FF2B5EF4-FFF2-40B4-BE49-F238E27FC236}">
                    <a16:creationId xmlns:a16="http://schemas.microsoft.com/office/drawing/2014/main" id="{AE6BC470-C759-A5B0-868C-5A577793B75C}"/>
                  </a:ext>
                </a:extLst>
              </p:cNvPr>
              <p:cNvSpPr txBox="1"/>
              <p:nvPr/>
            </p:nvSpPr>
            <p:spPr>
              <a:xfrm>
                <a:off x="5769250" y="5543155"/>
                <a:ext cx="48347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chemeClr val="bg1"/>
                    </a:solidFill>
                  </a:rPr>
                  <a:t>CH10</a:t>
                </a:r>
                <a:endParaRPr kumimoji="1" lang="ja-JP" altLang="en-US" sz="11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435" name="テキスト ボックス 434">
                <a:extLst>
                  <a:ext uri="{FF2B5EF4-FFF2-40B4-BE49-F238E27FC236}">
                    <a16:creationId xmlns:a16="http://schemas.microsoft.com/office/drawing/2014/main" id="{15CEB601-B4A1-5421-A34C-83EF0A23B04E}"/>
                  </a:ext>
                </a:extLst>
              </p:cNvPr>
              <p:cNvSpPr txBox="1"/>
              <p:nvPr/>
            </p:nvSpPr>
            <p:spPr>
              <a:xfrm>
                <a:off x="5769250" y="5355090"/>
                <a:ext cx="48347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rgbClr val="FF0000"/>
                    </a:solidFill>
                  </a:rPr>
                  <a:t>CH11</a:t>
                </a:r>
                <a:endParaRPr kumimoji="1" lang="ja-JP" altLang="en-US" sz="11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436" name="テキスト ボックス 435">
                <a:extLst>
                  <a:ext uri="{FF2B5EF4-FFF2-40B4-BE49-F238E27FC236}">
                    <a16:creationId xmlns:a16="http://schemas.microsoft.com/office/drawing/2014/main" id="{BEB8BF2E-8380-DBE8-84B7-66E2F956007D}"/>
                  </a:ext>
                </a:extLst>
              </p:cNvPr>
              <p:cNvSpPr txBox="1"/>
              <p:nvPr/>
            </p:nvSpPr>
            <p:spPr>
              <a:xfrm>
                <a:off x="5769250" y="5167025"/>
                <a:ext cx="48347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rgbClr val="FF0000"/>
                    </a:solidFill>
                  </a:rPr>
                  <a:t>CH12</a:t>
                </a:r>
                <a:endParaRPr kumimoji="1" lang="ja-JP" altLang="en-US" sz="11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437" name="テキスト ボックス 436">
                <a:extLst>
                  <a:ext uri="{FF2B5EF4-FFF2-40B4-BE49-F238E27FC236}">
                    <a16:creationId xmlns:a16="http://schemas.microsoft.com/office/drawing/2014/main" id="{DE4C44DF-4383-2D75-9BF4-CDC357B4B59B}"/>
                  </a:ext>
                </a:extLst>
              </p:cNvPr>
              <p:cNvSpPr txBox="1"/>
              <p:nvPr/>
            </p:nvSpPr>
            <p:spPr>
              <a:xfrm>
                <a:off x="5769250" y="4978960"/>
                <a:ext cx="48347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chemeClr val="bg1"/>
                    </a:solidFill>
                  </a:rPr>
                  <a:t>CH13</a:t>
                </a:r>
                <a:endParaRPr kumimoji="1" lang="ja-JP" altLang="en-US" sz="11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438" name="テキスト ボックス 437">
                <a:extLst>
                  <a:ext uri="{FF2B5EF4-FFF2-40B4-BE49-F238E27FC236}">
                    <a16:creationId xmlns:a16="http://schemas.microsoft.com/office/drawing/2014/main" id="{7B33FDFB-D480-8B4F-F8B1-A47DE0955A3A}"/>
                  </a:ext>
                </a:extLst>
              </p:cNvPr>
              <p:cNvSpPr txBox="1"/>
              <p:nvPr/>
            </p:nvSpPr>
            <p:spPr>
              <a:xfrm>
                <a:off x="5769250" y="4790895"/>
                <a:ext cx="48347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chemeClr val="bg1"/>
                    </a:solidFill>
                  </a:rPr>
                  <a:t>CH14</a:t>
                </a:r>
                <a:endParaRPr kumimoji="1" lang="ja-JP" altLang="en-US" sz="1100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15" name="テキスト ボックス 414">
              <a:extLst>
                <a:ext uri="{FF2B5EF4-FFF2-40B4-BE49-F238E27FC236}">
                  <a16:creationId xmlns:a16="http://schemas.microsoft.com/office/drawing/2014/main" id="{8C209B98-F74B-36F9-B183-BB2C0F6260CE}"/>
                </a:ext>
              </a:extLst>
            </p:cNvPr>
            <p:cNvSpPr txBox="1"/>
            <p:nvPr/>
          </p:nvSpPr>
          <p:spPr>
            <a:xfrm>
              <a:off x="341764" y="3781943"/>
              <a:ext cx="38024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700" b="1" dirty="0"/>
                <a:t>CH0</a:t>
              </a:r>
              <a:endParaRPr kumimoji="1" lang="ja-JP" altLang="en-US" sz="700" b="1"/>
            </a:p>
          </p:txBody>
        </p:sp>
        <p:sp>
          <p:nvSpPr>
            <p:cNvPr id="416" name="テキスト ボックス 415">
              <a:extLst>
                <a:ext uri="{FF2B5EF4-FFF2-40B4-BE49-F238E27FC236}">
                  <a16:creationId xmlns:a16="http://schemas.microsoft.com/office/drawing/2014/main" id="{7932B735-F387-5E9F-A71F-100C3CBAC567}"/>
                </a:ext>
              </a:extLst>
            </p:cNvPr>
            <p:cNvSpPr txBox="1"/>
            <p:nvPr/>
          </p:nvSpPr>
          <p:spPr>
            <a:xfrm>
              <a:off x="749943" y="3781943"/>
              <a:ext cx="38024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700" b="1" dirty="0"/>
                <a:t>CH2</a:t>
              </a:r>
              <a:endParaRPr kumimoji="1" lang="ja-JP" altLang="en-US" sz="700" b="1"/>
            </a:p>
          </p:txBody>
        </p:sp>
        <p:sp>
          <p:nvSpPr>
            <p:cNvPr id="417" name="テキスト ボックス 416">
              <a:extLst>
                <a:ext uri="{FF2B5EF4-FFF2-40B4-BE49-F238E27FC236}">
                  <a16:creationId xmlns:a16="http://schemas.microsoft.com/office/drawing/2014/main" id="{9BDC22F7-DCA6-2360-8898-32D024831E9A}"/>
                </a:ext>
              </a:extLst>
            </p:cNvPr>
            <p:cNvSpPr txBox="1"/>
            <p:nvPr/>
          </p:nvSpPr>
          <p:spPr>
            <a:xfrm>
              <a:off x="1158122" y="3781943"/>
              <a:ext cx="38024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700" b="1" dirty="0"/>
                <a:t>CH4</a:t>
              </a:r>
              <a:endParaRPr kumimoji="1" lang="ja-JP" altLang="en-US" sz="700" b="1"/>
            </a:p>
          </p:txBody>
        </p:sp>
        <p:sp>
          <p:nvSpPr>
            <p:cNvPr id="418" name="テキスト ボックス 417">
              <a:extLst>
                <a:ext uri="{FF2B5EF4-FFF2-40B4-BE49-F238E27FC236}">
                  <a16:creationId xmlns:a16="http://schemas.microsoft.com/office/drawing/2014/main" id="{F6C8758F-12BF-3CC9-C774-14CA90985C59}"/>
                </a:ext>
              </a:extLst>
            </p:cNvPr>
            <p:cNvSpPr txBox="1"/>
            <p:nvPr/>
          </p:nvSpPr>
          <p:spPr>
            <a:xfrm>
              <a:off x="1551380" y="3781943"/>
              <a:ext cx="38024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700" b="1" dirty="0"/>
                <a:t>CH6</a:t>
              </a:r>
              <a:endParaRPr kumimoji="1" lang="ja-JP" altLang="en-US" sz="700" b="1"/>
            </a:p>
          </p:txBody>
        </p:sp>
        <p:sp>
          <p:nvSpPr>
            <p:cNvPr id="419" name="テキスト ボックス 418">
              <a:extLst>
                <a:ext uri="{FF2B5EF4-FFF2-40B4-BE49-F238E27FC236}">
                  <a16:creationId xmlns:a16="http://schemas.microsoft.com/office/drawing/2014/main" id="{90945523-DE1A-3D5F-2FEA-598AFC612E58}"/>
                </a:ext>
              </a:extLst>
            </p:cNvPr>
            <p:cNvSpPr txBox="1"/>
            <p:nvPr/>
          </p:nvSpPr>
          <p:spPr>
            <a:xfrm>
              <a:off x="3140154" y="3781714"/>
              <a:ext cx="48907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b="1" dirty="0"/>
                <a:t>CH10</a:t>
              </a:r>
              <a:endParaRPr kumimoji="1" lang="ja-JP" altLang="en-US" sz="700" b="1"/>
            </a:p>
          </p:txBody>
        </p:sp>
        <p:sp>
          <p:nvSpPr>
            <p:cNvPr id="420" name="テキスト ボックス 419">
              <a:extLst>
                <a:ext uri="{FF2B5EF4-FFF2-40B4-BE49-F238E27FC236}">
                  <a16:creationId xmlns:a16="http://schemas.microsoft.com/office/drawing/2014/main" id="{AD544602-F586-A5A9-B719-AB18C2BCEB9C}"/>
                </a:ext>
              </a:extLst>
            </p:cNvPr>
            <p:cNvSpPr txBox="1"/>
            <p:nvPr/>
          </p:nvSpPr>
          <p:spPr>
            <a:xfrm>
              <a:off x="3597922" y="3781714"/>
              <a:ext cx="38024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700" b="1" dirty="0"/>
                <a:t>CH8</a:t>
              </a:r>
              <a:endParaRPr kumimoji="1" lang="ja-JP" altLang="en-US" sz="700" b="1"/>
            </a:p>
          </p:txBody>
        </p:sp>
        <p:sp>
          <p:nvSpPr>
            <p:cNvPr id="421" name="テキスト ボックス 420">
              <a:extLst>
                <a:ext uri="{FF2B5EF4-FFF2-40B4-BE49-F238E27FC236}">
                  <a16:creationId xmlns:a16="http://schemas.microsoft.com/office/drawing/2014/main" id="{57F2CD28-A82B-F7DA-F8A0-A20EAFE145FC}"/>
                </a:ext>
              </a:extLst>
            </p:cNvPr>
            <p:cNvSpPr txBox="1"/>
            <p:nvPr/>
          </p:nvSpPr>
          <p:spPr>
            <a:xfrm>
              <a:off x="2725356" y="3781714"/>
              <a:ext cx="48907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b="1" dirty="0"/>
                <a:t>CH12</a:t>
              </a:r>
              <a:endParaRPr kumimoji="1" lang="ja-JP" altLang="en-US" sz="700" b="1"/>
            </a:p>
          </p:txBody>
        </p:sp>
        <p:sp>
          <p:nvSpPr>
            <p:cNvPr id="422" name="テキスト ボックス 421">
              <a:extLst>
                <a:ext uri="{FF2B5EF4-FFF2-40B4-BE49-F238E27FC236}">
                  <a16:creationId xmlns:a16="http://schemas.microsoft.com/office/drawing/2014/main" id="{44E376F0-430E-CC84-6131-C1E40FE9E12A}"/>
                </a:ext>
              </a:extLst>
            </p:cNvPr>
            <p:cNvSpPr txBox="1"/>
            <p:nvPr/>
          </p:nvSpPr>
          <p:spPr>
            <a:xfrm>
              <a:off x="2330891" y="3781714"/>
              <a:ext cx="48907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b="1" dirty="0"/>
                <a:t>CH14</a:t>
              </a:r>
              <a:endParaRPr kumimoji="1" lang="ja-JP" altLang="en-US" sz="700" b="1"/>
            </a:p>
          </p:txBody>
        </p:sp>
        <p:sp>
          <p:nvSpPr>
            <p:cNvPr id="423" name="テキスト ボックス 422">
              <a:extLst>
                <a:ext uri="{FF2B5EF4-FFF2-40B4-BE49-F238E27FC236}">
                  <a16:creationId xmlns:a16="http://schemas.microsoft.com/office/drawing/2014/main" id="{11A0DE47-2169-B37B-F639-2A3D7E15B58B}"/>
                </a:ext>
              </a:extLst>
            </p:cNvPr>
            <p:cNvSpPr txBox="1"/>
            <p:nvPr/>
          </p:nvSpPr>
          <p:spPr>
            <a:xfrm>
              <a:off x="518360" y="3513348"/>
              <a:ext cx="38024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700" b="1" dirty="0"/>
                <a:t>CH1</a:t>
              </a:r>
              <a:endParaRPr kumimoji="1" lang="ja-JP" altLang="en-US" sz="700" b="1"/>
            </a:p>
          </p:txBody>
        </p:sp>
        <p:sp>
          <p:nvSpPr>
            <p:cNvPr id="424" name="テキスト ボックス 423">
              <a:extLst>
                <a:ext uri="{FF2B5EF4-FFF2-40B4-BE49-F238E27FC236}">
                  <a16:creationId xmlns:a16="http://schemas.microsoft.com/office/drawing/2014/main" id="{96652556-5A24-65BB-2EA0-2396F8546D10}"/>
                </a:ext>
              </a:extLst>
            </p:cNvPr>
            <p:cNvSpPr txBox="1"/>
            <p:nvPr/>
          </p:nvSpPr>
          <p:spPr>
            <a:xfrm>
              <a:off x="926540" y="3513348"/>
              <a:ext cx="38024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700" b="1" dirty="0"/>
                <a:t>CH3</a:t>
              </a:r>
              <a:endParaRPr kumimoji="1" lang="ja-JP" altLang="en-US" sz="700" b="1"/>
            </a:p>
          </p:txBody>
        </p:sp>
        <p:sp>
          <p:nvSpPr>
            <p:cNvPr id="425" name="テキスト ボックス 424">
              <a:extLst>
                <a:ext uri="{FF2B5EF4-FFF2-40B4-BE49-F238E27FC236}">
                  <a16:creationId xmlns:a16="http://schemas.microsoft.com/office/drawing/2014/main" id="{B21B2897-BBEC-E9BE-B7A7-3C0843357F97}"/>
                </a:ext>
              </a:extLst>
            </p:cNvPr>
            <p:cNvSpPr txBox="1"/>
            <p:nvPr/>
          </p:nvSpPr>
          <p:spPr>
            <a:xfrm>
              <a:off x="1334719" y="3513348"/>
              <a:ext cx="38024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700" b="1" dirty="0"/>
                <a:t>CH5</a:t>
              </a:r>
              <a:endParaRPr kumimoji="1" lang="ja-JP" altLang="en-US" sz="700" b="1"/>
            </a:p>
          </p:txBody>
        </p:sp>
        <p:sp>
          <p:nvSpPr>
            <p:cNvPr id="426" name="テキスト ボックス 425">
              <a:extLst>
                <a:ext uri="{FF2B5EF4-FFF2-40B4-BE49-F238E27FC236}">
                  <a16:creationId xmlns:a16="http://schemas.microsoft.com/office/drawing/2014/main" id="{8A04A651-8073-F364-0B24-69C3FA7379C5}"/>
                </a:ext>
              </a:extLst>
            </p:cNvPr>
            <p:cNvSpPr txBox="1"/>
            <p:nvPr/>
          </p:nvSpPr>
          <p:spPr>
            <a:xfrm>
              <a:off x="1727976" y="3513348"/>
              <a:ext cx="38024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700" b="1" dirty="0"/>
                <a:t>CH7</a:t>
              </a:r>
              <a:endParaRPr kumimoji="1" lang="ja-JP" altLang="en-US" sz="700" b="1"/>
            </a:p>
          </p:txBody>
        </p:sp>
        <p:sp>
          <p:nvSpPr>
            <p:cNvPr id="427" name="テキスト ボックス 426">
              <a:extLst>
                <a:ext uri="{FF2B5EF4-FFF2-40B4-BE49-F238E27FC236}">
                  <a16:creationId xmlns:a16="http://schemas.microsoft.com/office/drawing/2014/main" id="{1497A9FC-8E96-8342-DCE6-4A0182A5D35B}"/>
                </a:ext>
              </a:extLst>
            </p:cNvPr>
            <p:cNvSpPr txBox="1"/>
            <p:nvPr/>
          </p:nvSpPr>
          <p:spPr>
            <a:xfrm>
              <a:off x="2950551" y="3520104"/>
              <a:ext cx="48907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b="1" dirty="0"/>
                <a:t>CH11</a:t>
              </a:r>
              <a:endParaRPr kumimoji="1" lang="ja-JP" altLang="en-US" sz="700" b="1"/>
            </a:p>
          </p:txBody>
        </p:sp>
        <p:sp>
          <p:nvSpPr>
            <p:cNvPr id="428" name="テキスト ボックス 427">
              <a:extLst>
                <a:ext uri="{FF2B5EF4-FFF2-40B4-BE49-F238E27FC236}">
                  <a16:creationId xmlns:a16="http://schemas.microsoft.com/office/drawing/2014/main" id="{BC090BBB-C33D-7620-B87F-739F05B172B5}"/>
                </a:ext>
              </a:extLst>
            </p:cNvPr>
            <p:cNvSpPr txBox="1"/>
            <p:nvPr/>
          </p:nvSpPr>
          <p:spPr>
            <a:xfrm>
              <a:off x="3408319" y="3520104"/>
              <a:ext cx="38024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700" b="1" dirty="0"/>
                <a:t>CH9</a:t>
              </a:r>
              <a:endParaRPr kumimoji="1" lang="ja-JP" altLang="en-US" sz="700" b="1"/>
            </a:p>
          </p:txBody>
        </p:sp>
        <p:sp>
          <p:nvSpPr>
            <p:cNvPr id="429" name="テキスト ボックス 428">
              <a:extLst>
                <a:ext uri="{FF2B5EF4-FFF2-40B4-BE49-F238E27FC236}">
                  <a16:creationId xmlns:a16="http://schemas.microsoft.com/office/drawing/2014/main" id="{D47DA7D7-63AB-9AE9-F978-FDF5D911819A}"/>
                </a:ext>
              </a:extLst>
            </p:cNvPr>
            <p:cNvSpPr txBox="1"/>
            <p:nvPr/>
          </p:nvSpPr>
          <p:spPr>
            <a:xfrm>
              <a:off x="2535753" y="3520104"/>
              <a:ext cx="48907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b="1" dirty="0"/>
                <a:t>CH13</a:t>
              </a:r>
              <a:endParaRPr kumimoji="1" lang="ja-JP" altLang="en-US" sz="700" b="1"/>
            </a:p>
          </p:txBody>
        </p:sp>
        <p:sp>
          <p:nvSpPr>
            <p:cNvPr id="430" name="テキスト ボックス 429">
              <a:extLst>
                <a:ext uri="{FF2B5EF4-FFF2-40B4-BE49-F238E27FC236}">
                  <a16:creationId xmlns:a16="http://schemas.microsoft.com/office/drawing/2014/main" id="{A464EF8A-733C-F992-839F-101A854262E8}"/>
                </a:ext>
              </a:extLst>
            </p:cNvPr>
            <p:cNvSpPr txBox="1"/>
            <p:nvPr/>
          </p:nvSpPr>
          <p:spPr>
            <a:xfrm>
              <a:off x="2141288" y="3520104"/>
              <a:ext cx="48907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b="1" dirty="0"/>
                <a:t>CH15</a:t>
              </a:r>
              <a:endParaRPr kumimoji="1" lang="ja-JP" altLang="en-US" sz="700" b="1"/>
            </a:p>
          </p:txBody>
        </p:sp>
      </p:grpSp>
      <p:grpSp>
        <p:nvGrpSpPr>
          <p:cNvPr id="611" name="グループ化 610">
            <a:extLst>
              <a:ext uri="{FF2B5EF4-FFF2-40B4-BE49-F238E27FC236}">
                <a16:creationId xmlns:a16="http://schemas.microsoft.com/office/drawing/2014/main" id="{7A5E1F4C-2A8A-951B-3588-F775C2C12EE2}"/>
              </a:ext>
            </a:extLst>
          </p:cNvPr>
          <p:cNvGrpSpPr/>
          <p:nvPr/>
        </p:nvGrpSpPr>
        <p:grpSpPr>
          <a:xfrm>
            <a:off x="6402599" y="1882418"/>
            <a:ext cx="4951201" cy="1124392"/>
            <a:chOff x="2203221" y="1891861"/>
            <a:chExt cx="4951201" cy="1124392"/>
          </a:xfrm>
        </p:grpSpPr>
        <p:grpSp>
          <p:nvGrpSpPr>
            <p:cNvPr id="612" name="グループ化 611">
              <a:extLst>
                <a:ext uri="{FF2B5EF4-FFF2-40B4-BE49-F238E27FC236}">
                  <a16:creationId xmlns:a16="http://schemas.microsoft.com/office/drawing/2014/main" id="{29ABF897-7BAF-F55B-1C87-A1498DC17CEE}"/>
                </a:ext>
              </a:extLst>
            </p:cNvPr>
            <p:cNvGrpSpPr/>
            <p:nvPr/>
          </p:nvGrpSpPr>
          <p:grpSpPr>
            <a:xfrm>
              <a:off x="2203222" y="1891861"/>
              <a:ext cx="4951200" cy="1124392"/>
              <a:chOff x="1178924" y="2670949"/>
              <a:chExt cx="3972748" cy="1042355"/>
            </a:xfrm>
          </p:grpSpPr>
          <p:sp>
            <p:nvSpPr>
              <p:cNvPr id="637" name="正方形/長方形 636">
                <a:extLst>
                  <a:ext uri="{FF2B5EF4-FFF2-40B4-BE49-F238E27FC236}">
                    <a16:creationId xmlns:a16="http://schemas.microsoft.com/office/drawing/2014/main" id="{288D9D15-0207-D1E1-6AD5-46A4A8E50EE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56528" y="2670949"/>
                <a:ext cx="3577213" cy="1042355"/>
              </a:xfrm>
              <a:prstGeom prst="rect">
                <a:avLst/>
              </a:prstGeom>
              <a:solidFill>
                <a:srgbClr val="E2252F"/>
              </a:solidFill>
              <a:ln>
                <a:solidFill>
                  <a:srgbClr val="E1242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38" name="正方形/長方形 637">
                <a:extLst>
                  <a:ext uri="{FF2B5EF4-FFF2-40B4-BE49-F238E27FC236}">
                    <a16:creationId xmlns:a16="http://schemas.microsoft.com/office/drawing/2014/main" id="{096020A2-9EEF-36C4-42E3-B2E2A83649DD}"/>
                  </a:ext>
                </a:extLst>
              </p:cNvPr>
              <p:cNvSpPr/>
              <p:nvPr/>
            </p:nvSpPr>
            <p:spPr>
              <a:xfrm>
                <a:off x="1178924" y="2783811"/>
                <a:ext cx="3972748" cy="848249"/>
              </a:xfrm>
              <a:prstGeom prst="rect">
                <a:avLst/>
              </a:prstGeom>
              <a:solidFill>
                <a:srgbClr val="E2252F"/>
              </a:solidFill>
              <a:ln>
                <a:solidFill>
                  <a:srgbClr val="E1242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613" name="グループ化 612">
              <a:extLst>
                <a:ext uri="{FF2B5EF4-FFF2-40B4-BE49-F238E27FC236}">
                  <a16:creationId xmlns:a16="http://schemas.microsoft.com/office/drawing/2014/main" id="{2738FEBA-0877-A5D3-C05B-4E5E966A2E8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368641" y="2382167"/>
              <a:ext cx="1791694" cy="168747"/>
              <a:chOff x="3319474" y="2582879"/>
              <a:chExt cx="2164548" cy="203864"/>
            </a:xfrm>
          </p:grpSpPr>
          <p:sp>
            <p:nvSpPr>
              <p:cNvPr id="629" name="円/楕円 628">
                <a:extLst>
                  <a:ext uri="{FF2B5EF4-FFF2-40B4-BE49-F238E27FC236}">
                    <a16:creationId xmlns:a16="http://schemas.microsoft.com/office/drawing/2014/main" id="{B71A47E4-268F-E421-4586-0A77300A59F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19474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30" name="円/楕円 629">
                <a:extLst>
                  <a:ext uri="{FF2B5EF4-FFF2-40B4-BE49-F238E27FC236}">
                    <a16:creationId xmlns:a16="http://schemas.microsoft.com/office/drawing/2014/main" id="{103BE338-F344-8371-9E13-4B226DC38F3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9572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31" name="円/楕円 630">
                <a:extLst>
                  <a:ext uri="{FF2B5EF4-FFF2-40B4-BE49-F238E27FC236}">
                    <a16:creationId xmlns:a16="http://schemas.microsoft.com/office/drawing/2014/main" id="{65D0BB72-9E21-E11F-93EC-AFCDFD3432B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79670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32" name="円/楕円 631">
                <a:extLst>
                  <a:ext uri="{FF2B5EF4-FFF2-40B4-BE49-F238E27FC236}">
                    <a16:creationId xmlns:a16="http://schemas.microsoft.com/office/drawing/2014/main" id="{BD3AEF91-599D-7A33-9AF3-984BE3E6C6D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59768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33" name="円/楕円 632">
                <a:extLst>
                  <a:ext uri="{FF2B5EF4-FFF2-40B4-BE49-F238E27FC236}">
                    <a16:creationId xmlns:a16="http://schemas.microsoft.com/office/drawing/2014/main" id="{7B2C28D5-5263-1B0F-C2F1-6B0A5574DB8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39866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34" name="円/楕円 633">
                <a:extLst>
                  <a:ext uri="{FF2B5EF4-FFF2-40B4-BE49-F238E27FC236}">
                    <a16:creationId xmlns:a16="http://schemas.microsoft.com/office/drawing/2014/main" id="{EE3DCF57-940E-ED4A-EE4A-C899D69FDCD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19964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35" name="円/楕円 634">
                <a:extLst>
                  <a:ext uri="{FF2B5EF4-FFF2-40B4-BE49-F238E27FC236}">
                    <a16:creationId xmlns:a16="http://schemas.microsoft.com/office/drawing/2014/main" id="{E819542C-D66E-11BE-A904-E93747DD2A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00062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36" name="円/楕円 635">
                <a:extLst>
                  <a:ext uri="{FF2B5EF4-FFF2-40B4-BE49-F238E27FC236}">
                    <a16:creationId xmlns:a16="http://schemas.microsoft.com/office/drawing/2014/main" id="{995DA534-B6B4-3012-BF01-F272DFB5F73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80158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614" name="グループ化 613">
              <a:extLst>
                <a:ext uri="{FF2B5EF4-FFF2-40B4-BE49-F238E27FC236}">
                  <a16:creationId xmlns:a16="http://schemas.microsoft.com/office/drawing/2014/main" id="{684FDAB8-42C9-CF67-54E7-7EB1E080D53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135373" y="2382167"/>
              <a:ext cx="1791694" cy="168747"/>
              <a:chOff x="3319474" y="2582879"/>
              <a:chExt cx="2164548" cy="203864"/>
            </a:xfrm>
          </p:grpSpPr>
          <p:sp>
            <p:nvSpPr>
              <p:cNvPr id="621" name="円/楕円 620">
                <a:extLst>
                  <a:ext uri="{FF2B5EF4-FFF2-40B4-BE49-F238E27FC236}">
                    <a16:creationId xmlns:a16="http://schemas.microsoft.com/office/drawing/2014/main" id="{54583498-965C-7A46-2666-2C5F3B017C8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19474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22" name="円/楕円 621">
                <a:extLst>
                  <a:ext uri="{FF2B5EF4-FFF2-40B4-BE49-F238E27FC236}">
                    <a16:creationId xmlns:a16="http://schemas.microsoft.com/office/drawing/2014/main" id="{FE77ED55-49B7-CEDE-FB54-4865D1AFBAD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9572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23" name="円/楕円 622">
                <a:extLst>
                  <a:ext uri="{FF2B5EF4-FFF2-40B4-BE49-F238E27FC236}">
                    <a16:creationId xmlns:a16="http://schemas.microsoft.com/office/drawing/2014/main" id="{84397CC4-3D38-0B8A-B2C3-410E5B5625F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79670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24" name="円/楕円 623">
                <a:extLst>
                  <a:ext uri="{FF2B5EF4-FFF2-40B4-BE49-F238E27FC236}">
                    <a16:creationId xmlns:a16="http://schemas.microsoft.com/office/drawing/2014/main" id="{F5D045D6-E698-E1DD-3DE8-40D3FEA5640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59768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25" name="円/楕円 624">
                <a:extLst>
                  <a:ext uri="{FF2B5EF4-FFF2-40B4-BE49-F238E27FC236}">
                    <a16:creationId xmlns:a16="http://schemas.microsoft.com/office/drawing/2014/main" id="{476D526E-DAE9-C3EB-8308-B309018C674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39866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26" name="円/楕円 625">
                <a:extLst>
                  <a:ext uri="{FF2B5EF4-FFF2-40B4-BE49-F238E27FC236}">
                    <a16:creationId xmlns:a16="http://schemas.microsoft.com/office/drawing/2014/main" id="{647B1B43-C641-649C-88A2-9A1500859A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19964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27" name="円/楕円 626">
                <a:extLst>
                  <a:ext uri="{FF2B5EF4-FFF2-40B4-BE49-F238E27FC236}">
                    <a16:creationId xmlns:a16="http://schemas.microsoft.com/office/drawing/2014/main" id="{1C35DBBA-62C8-DEF3-ACE6-28D7FD94D60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00062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28" name="円/楕円 627">
                <a:extLst>
                  <a:ext uri="{FF2B5EF4-FFF2-40B4-BE49-F238E27FC236}">
                    <a16:creationId xmlns:a16="http://schemas.microsoft.com/office/drawing/2014/main" id="{72C5573E-9795-F606-FE1C-709CB257AED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80158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615" name="円/楕円 614">
              <a:extLst>
                <a:ext uri="{FF2B5EF4-FFF2-40B4-BE49-F238E27FC236}">
                  <a16:creationId xmlns:a16="http://schemas.microsoft.com/office/drawing/2014/main" id="{4BBE9944-9307-CB9F-D156-6B2148E86C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63480" y="2382167"/>
              <a:ext cx="168747" cy="168747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6" name="テキスト ボックス 615">
              <a:extLst>
                <a:ext uri="{FF2B5EF4-FFF2-40B4-BE49-F238E27FC236}">
                  <a16:creationId xmlns:a16="http://schemas.microsoft.com/office/drawing/2014/main" id="{17ADF1B1-7961-8626-6BD6-CC0211329A04}"/>
                </a:ext>
              </a:extLst>
            </p:cNvPr>
            <p:cNvSpPr txBox="1"/>
            <p:nvPr/>
          </p:nvSpPr>
          <p:spPr>
            <a:xfrm>
              <a:off x="2203221" y="2120557"/>
              <a:ext cx="4834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b="1" dirty="0">
                  <a:solidFill>
                    <a:schemeClr val="bg1"/>
                  </a:solidFill>
                </a:rPr>
                <a:t>CH0</a:t>
              </a:r>
              <a:endParaRPr kumimoji="1" lang="ja-JP" altLang="en-US" sz="1100" b="1">
                <a:solidFill>
                  <a:schemeClr val="bg1"/>
                </a:solidFill>
              </a:endParaRPr>
            </a:p>
          </p:txBody>
        </p:sp>
        <p:sp>
          <p:nvSpPr>
            <p:cNvPr id="617" name="テキスト ボックス 616">
              <a:extLst>
                <a:ext uri="{FF2B5EF4-FFF2-40B4-BE49-F238E27FC236}">
                  <a16:creationId xmlns:a16="http://schemas.microsoft.com/office/drawing/2014/main" id="{4D071199-3442-758C-E8F1-2BC63BB2AEF0}"/>
                </a:ext>
              </a:extLst>
            </p:cNvPr>
            <p:cNvSpPr txBox="1"/>
            <p:nvPr/>
          </p:nvSpPr>
          <p:spPr>
            <a:xfrm>
              <a:off x="6514792" y="2120557"/>
              <a:ext cx="63962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b="1" dirty="0">
                  <a:solidFill>
                    <a:schemeClr val="bg1"/>
                  </a:solidFill>
                </a:rPr>
                <a:t>CH15</a:t>
              </a:r>
              <a:endParaRPr kumimoji="1" lang="ja-JP" altLang="en-US" sz="1100" b="1">
                <a:solidFill>
                  <a:schemeClr val="bg1"/>
                </a:solidFill>
              </a:endParaRPr>
            </a:p>
          </p:txBody>
        </p:sp>
        <p:sp>
          <p:nvSpPr>
            <p:cNvPr id="618" name="テキスト ボックス 617">
              <a:extLst>
                <a:ext uri="{FF2B5EF4-FFF2-40B4-BE49-F238E27FC236}">
                  <a16:creationId xmlns:a16="http://schemas.microsoft.com/office/drawing/2014/main" id="{508CB2C2-6E0C-21A3-162D-E8F8D0A2FD01}"/>
                </a:ext>
              </a:extLst>
            </p:cNvPr>
            <p:cNvSpPr txBox="1"/>
            <p:nvPr/>
          </p:nvSpPr>
          <p:spPr>
            <a:xfrm>
              <a:off x="3827227" y="2120557"/>
              <a:ext cx="4834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b="1" dirty="0">
                  <a:solidFill>
                    <a:schemeClr val="bg1"/>
                  </a:solidFill>
                </a:rPr>
                <a:t>CH7</a:t>
              </a:r>
              <a:endParaRPr kumimoji="1" lang="ja-JP" altLang="en-US" sz="1100" b="1">
                <a:solidFill>
                  <a:schemeClr val="bg1"/>
                </a:solidFill>
              </a:endParaRPr>
            </a:p>
          </p:txBody>
        </p:sp>
        <p:sp>
          <p:nvSpPr>
            <p:cNvPr id="619" name="テキスト ボックス 618">
              <a:extLst>
                <a:ext uri="{FF2B5EF4-FFF2-40B4-BE49-F238E27FC236}">
                  <a16:creationId xmlns:a16="http://schemas.microsoft.com/office/drawing/2014/main" id="{9851EFE4-9021-54BB-1D2B-F7113EC0BD4B}"/>
                </a:ext>
              </a:extLst>
            </p:cNvPr>
            <p:cNvSpPr txBox="1"/>
            <p:nvPr/>
          </p:nvSpPr>
          <p:spPr>
            <a:xfrm>
              <a:off x="4988517" y="2120557"/>
              <a:ext cx="4834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b="1" dirty="0">
                  <a:solidFill>
                    <a:schemeClr val="bg1"/>
                  </a:solidFill>
                </a:rPr>
                <a:t>CH8</a:t>
              </a:r>
              <a:endParaRPr kumimoji="1" lang="ja-JP" altLang="en-US" sz="1100" b="1">
                <a:solidFill>
                  <a:schemeClr val="bg1"/>
                </a:solidFill>
              </a:endParaRPr>
            </a:p>
          </p:txBody>
        </p:sp>
        <p:sp>
          <p:nvSpPr>
            <p:cNvPr id="620" name="テキスト ボックス 619">
              <a:extLst>
                <a:ext uri="{FF2B5EF4-FFF2-40B4-BE49-F238E27FC236}">
                  <a16:creationId xmlns:a16="http://schemas.microsoft.com/office/drawing/2014/main" id="{0C215B57-472F-45C5-223E-A11C728C2757}"/>
                </a:ext>
              </a:extLst>
            </p:cNvPr>
            <p:cNvSpPr txBox="1"/>
            <p:nvPr/>
          </p:nvSpPr>
          <p:spPr>
            <a:xfrm>
              <a:off x="4420670" y="2120557"/>
              <a:ext cx="4834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b="1" dirty="0">
                  <a:solidFill>
                    <a:schemeClr val="bg1"/>
                  </a:solidFill>
                </a:rPr>
                <a:t>TR0</a:t>
              </a:r>
              <a:endParaRPr kumimoji="1" lang="ja-JP" altLang="en-US" sz="11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641" name="グループ化 640">
            <a:extLst>
              <a:ext uri="{FF2B5EF4-FFF2-40B4-BE49-F238E27FC236}">
                <a16:creationId xmlns:a16="http://schemas.microsoft.com/office/drawing/2014/main" id="{F6D183D8-EA1F-0B72-8604-570A8A0B5253}"/>
              </a:ext>
            </a:extLst>
          </p:cNvPr>
          <p:cNvGrpSpPr/>
          <p:nvPr/>
        </p:nvGrpSpPr>
        <p:grpSpPr>
          <a:xfrm>
            <a:off x="4211392" y="3429000"/>
            <a:ext cx="3732400" cy="3284782"/>
            <a:chOff x="286795" y="3476867"/>
            <a:chExt cx="3732400" cy="3284782"/>
          </a:xfrm>
        </p:grpSpPr>
        <p:sp>
          <p:nvSpPr>
            <p:cNvPr id="642" name="正方形/長方形 641">
              <a:extLst>
                <a:ext uri="{FF2B5EF4-FFF2-40B4-BE49-F238E27FC236}">
                  <a16:creationId xmlns:a16="http://schemas.microsoft.com/office/drawing/2014/main" id="{678BBB03-AC44-39F0-8FE3-29A2EEF6F4BE}"/>
                </a:ext>
              </a:extLst>
            </p:cNvPr>
            <p:cNvSpPr/>
            <p:nvPr/>
          </p:nvSpPr>
          <p:spPr>
            <a:xfrm>
              <a:off x="3468046" y="3476867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643" name="正方形/長方形 642">
              <a:extLst>
                <a:ext uri="{FF2B5EF4-FFF2-40B4-BE49-F238E27FC236}">
                  <a16:creationId xmlns:a16="http://schemas.microsoft.com/office/drawing/2014/main" id="{5B258872-67D4-3335-2CA4-82DDFB8AD2C4}"/>
                </a:ext>
              </a:extLst>
            </p:cNvPr>
            <p:cNvSpPr/>
            <p:nvPr/>
          </p:nvSpPr>
          <p:spPr>
            <a:xfrm>
              <a:off x="3062964" y="3476867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644" name="正方形/長方形 643">
              <a:extLst>
                <a:ext uri="{FF2B5EF4-FFF2-40B4-BE49-F238E27FC236}">
                  <a16:creationId xmlns:a16="http://schemas.microsoft.com/office/drawing/2014/main" id="{B7B24AA3-D967-C6B5-6EA9-610674BF5F10}"/>
                </a:ext>
              </a:extLst>
            </p:cNvPr>
            <p:cNvSpPr/>
            <p:nvPr/>
          </p:nvSpPr>
          <p:spPr>
            <a:xfrm>
              <a:off x="2657882" y="3476867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645" name="正方形/長方形 644">
              <a:extLst>
                <a:ext uri="{FF2B5EF4-FFF2-40B4-BE49-F238E27FC236}">
                  <a16:creationId xmlns:a16="http://schemas.microsoft.com/office/drawing/2014/main" id="{021B0673-A9DA-BDD1-D565-A49CBA6DF5A6}"/>
                </a:ext>
              </a:extLst>
            </p:cNvPr>
            <p:cNvSpPr/>
            <p:nvPr/>
          </p:nvSpPr>
          <p:spPr>
            <a:xfrm>
              <a:off x="2252800" y="3476867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646" name="正方形/長方形 645">
              <a:extLst>
                <a:ext uri="{FF2B5EF4-FFF2-40B4-BE49-F238E27FC236}">
                  <a16:creationId xmlns:a16="http://schemas.microsoft.com/office/drawing/2014/main" id="{D0B870E0-67F3-3040-83E4-DDB3009EA916}"/>
                </a:ext>
              </a:extLst>
            </p:cNvPr>
            <p:cNvSpPr/>
            <p:nvPr/>
          </p:nvSpPr>
          <p:spPr>
            <a:xfrm>
              <a:off x="1788616" y="3476867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647" name="正方形/長方形 646">
              <a:extLst>
                <a:ext uri="{FF2B5EF4-FFF2-40B4-BE49-F238E27FC236}">
                  <a16:creationId xmlns:a16="http://schemas.microsoft.com/office/drawing/2014/main" id="{2B6B1FF5-5796-4AA2-D3DF-DB25F7037226}"/>
                </a:ext>
              </a:extLst>
            </p:cNvPr>
            <p:cNvSpPr/>
            <p:nvPr/>
          </p:nvSpPr>
          <p:spPr>
            <a:xfrm>
              <a:off x="1383534" y="3476867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648" name="正方形/長方形 647">
              <a:extLst>
                <a:ext uri="{FF2B5EF4-FFF2-40B4-BE49-F238E27FC236}">
                  <a16:creationId xmlns:a16="http://schemas.microsoft.com/office/drawing/2014/main" id="{8C434C72-3840-D77B-90E9-6A81EEAA5871}"/>
                </a:ext>
              </a:extLst>
            </p:cNvPr>
            <p:cNvSpPr/>
            <p:nvPr/>
          </p:nvSpPr>
          <p:spPr>
            <a:xfrm>
              <a:off x="978452" y="3476867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649" name="正方形/長方形 648">
              <a:extLst>
                <a:ext uri="{FF2B5EF4-FFF2-40B4-BE49-F238E27FC236}">
                  <a16:creationId xmlns:a16="http://schemas.microsoft.com/office/drawing/2014/main" id="{6D0BA875-B4EA-3319-122C-72F4AD34600F}"/>
                </a:ext>
              </a:extLst>
            </p:cNvPr>
            <p:cNvSpPr/>
            <p:nvPr/>
          </p:nvSpPr>
          <p:spPr>
            <a:xfrm>
              <a:off x="573371" y="3476867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650" name="正方形/長方形 649">
              <a:extLst>
                <a:ext uri="{FF2B5EF4-FFF2-40B4-BE49-F238E27FC236}">
                  <a16:creationId xmlns:a16="http://schemas.microsoft.com/office/drawing/2014/main" id="{5D9C0A3D-6053-A52E-3B70-E48B6F11EFE0}"/>
                </a:ext>
              </a:extLst>
            </p:cNvPr>
            <p:cNvSpPr/>
            <p:nvPr/>
          </p:nvSpPr>
          <p:spPr>
            <a:xfrm>
              <a:off x="286795" y="3794887"/>
              <a:ext cx="3732400" cy="296676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1" name="正方形/長方形 650">
              <a:extLst>
                <a:ext uri="{FF2B5EF4-FFF2-40B4-BE49-F238E27FC236}">
                  <a16:creationId xmlns:a16="http://schemas.microsoft.com/office/drawing/2014/main" id="{370F789E-B223-3D46-3359-3D0572F474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4030" y="3688084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652" name="正方形/長方形 651">
              <a:extLst>
                <a:ext uri="{FF2B5EF4-FFF2-40B4-BE49-F238E27FC236}">
                  <a16:creationId xmlns:a16="http://schemas.microsoft.com/office/drawing/2014/main" id="{0D79F757-4219-B418-665D-089B2A776B72}"/>
                </a:ext>
              </a:extLst>
            </p:cNvPr>
            <p:cNvSpPr/>
            <p:nvPr/>
          </p:nvSpPr>
          <p:spPr>
            <a:xfrm>
              <a:off x="3248949" y="3688084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653" name="正方形/長方形 652">
              <a:extLst>
                <a:ext uri="{FF2B5EF4-FFF2-40B4-BE49-F238E27FC236}">
                  <a16:creationId xmlns:a16="http://schemas.microsoft.com/office/drawing/2014/main" id="{64A9A33E-63A9-0382-CFF3-E2DF6E5971DF}"/>
                </a:ext>
              </a:extLst>
            </p:cNvPr>
            <p:cNvSpPr/>
            <p:nvPr/>
          </p:nvSpPr>
          <p:spPr>
            <a:xfrm>
              <a:off x="2843867" y="3688084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654" name="正方形/長方形 653">
              <a:extLst>
                <a:ext uri="{FF2B5EF4-FFF2-40B4-BE49-F238E27FC236}">
                  <a16:creationId xmlns:a16="http://schemas.microsoft.com/office/drawing/2014/main" id="{F33F508A-661D-7C23-4424-32D2166320AE}"/>
                </a:ext>
              </a:extLst>
            </p:cNvPr>
            <p:cNvSpPr/>
            <p:nvPr/>
          </p:nvSpPr>
          <p:spPr>
            <a:xfrm>
              <a:off x="2438785" y="3688084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655" name="正方形/長方形 654">
              <a:extLst>
                <a:ext uri="{FF2B5EF4-FFF2-40B4-BE49-F238E27FC236}">
                  <a16:creationId xmlns:a16="http://schemas.microsoft.com/office/drawing/2014/main" id="{43A48885-7A5B-D508-FBFE-2D1B3160B6E3}"/>
                </a:ext>
              </a:extLst>
            </p:cNvPr>
            <p:cNvSpPr/>
            <p:nvPr/>
          </p:nvSpPr>
          <p:spPr>
            <a:xfrm>
              <a:off x="1602228" y="3688084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656" name="正方形/長方形 655">
              <a:extLst>
                <a:ext uri="{FF2B5EF4-FFF2-40B4-BE49-F238E27FC236}">
                  <a16:creationId xmlns:a16="http://schemas.microsoft.com/office/drawing/2014/main" id="{9D61E8E7-EEB7-290E-9529-D16358778E8E}"/>
                </a:ext>
              </a:extLst>
            </p:cNvPr>
            <p:cNvSpPr/>
            <p:nvPr/>
          </p:nvSpPr>
          <p:spPr>
            <a:xfrm>
              <a:off x="1197146" y="3688084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657" name="正方形/長方形 656">
              <a:extLst>
                <a:ext uri="{FF2B5EF4-FFF2-40B4-BE49-F238E27FC236}">
                  <a16:creationId xmlns:a16="http://schemas.microsoft.com/office/drawing/2014/main" id="{00903A40-32C8-64D2-5048-CED0C5406A61}"/>
                </a:ext>
              </a:extLst>
            </p:cNvPr>
            <p:cNvSpPr/>
            <p:nvPr/>
          </p:nvSpPr>
          <p:spPr>
            <a:xfrm>
              <a:off x="792064" y="3688084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658" name="正方形/長方形 657">
              <a:extLst>
                <a:ext uri="{FF2B5EF4-FFF2-40B4-BE49-F238E27FC236}">
                  <a16:creationId xmlns:a16="http://schemas.microsoft.com/office/drawing/2014/main" id="{4C096B13-861E-2A37-EDD3-5E8FE211DEC3}"/>
                </a:ext>
              </a:extLst>
            </p:cNvPr>
            <p:cNvSpPr/>
            <p:nvPr/>
          </p:nvSpPr>
          <p:spPr>
            <a:xfrm>
              <a:off x="386982" y="3688084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grpSp>
          <p:nvGrpSpPr>
            <p:cNvPr id="659" name="グループ化 658">
              <a:extLst>
                <a:ext uri="{FF2B5EF4-FFF2-40B4-BE49-F238E27FC236}">
                  <a16:creationId xmlns:a16="http://schemas.microsoft.com/office/drawing/2014/main" id="{ED49041F-8416-5E1D-008B-DC8F6DF9217E}"/>
                </a:ext>
              </a:extLst>
            </p:cNvPr>
            <p:cNvGrpSpPr/>
            <p:nvPr/>
          </p:nvGrpSpPr>
          <p:grpSpPr>
            <a:xfrm>
              <a:off x="1609963" y="4627518"/>
              <a:ext cx="1086064" cy="1966982"/>
              <a:chOff x="4386915" y="4617969"/>
              <a:chExt cx="1380904" cy="1671958"/>
            </a:xfrm>
          </p:grpSpPr>
          <p:sp>
            <p:nvSpPr>
              <p:cNvPr id="694" name="正方形/長方形 693">
                <a:extLst>
                  <a:ext uri="{FF2B5EF4-FFF2-40B4-BE49-F238E27FC236}">
                    <a16:creationId xmlns:a16="http://schemas.microsoft.com/office/drawing/2014/main" id="{5E2924E4-F4B3-5B74-B6DB-AB9E0EC2D789}"/>
                  </a:ext>
                </a:extLst>
              </p:cNvPr>
              <p:cNvSpPr/>
              <p:nvPr/>
            </p:nvSpPr>
            <p:spPr>
              <a:xfrm>
                <a:off x="4386915" y="4617969"/>
                <a:ext cx="1380904" cy="167195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695" name="グループ化 694">
                <a:extLst>
                  <a:ext uri="{FF2B5EF4-FFF2-40B4-BE49-F238E27FC236}">
                    <a16:creationId xmlns:a16="http://schemas.microsoft.com/office/drawing/2014/main" id="{0CD13530-A761-269A-53DE-A78D5D8C294B}"/>
                  </a:ext>
                </a:extLst>
              </p:cNvPr>
              <p:cNvGrpSpPr/>
              <p:nvPr/>
            </p:nvGrpSpPr>
            <p:grpSpPr>
              <a:xfrm>
                <a:off x="4443659" y="4868808"/>
                <a:ext cx="594000" cy="1174085"/>
                <a:chOff x="1010164" y="4599755"/>
                <a:chExt cx="594000" cy="1174085"/>
              </a:xfrm>
              <a:solidFill>
                <a:schemeClr val="tx1">
                  <a:lumMod val="95000"/>
                  <a:lumOff val="5000"/>
                </a:schemeClr>
              </a:solidFill>
            </p:grpSpPr>
            <p:sp>
              <p:nvSpPr>
                <p:cNvPr id="705" name="正方形/長方形 704">
                  <a:extLst>
                    <a:ext uri="{FF2B5EF4-FFF2-40B4-BE49-F238E27FC236}">
                      <a16:creationId xmlns:a16="http://schemas.microsoft.com/office/drawing/2014/main" id="{4E490764-8C51-C2A6-F356-16B1127D982B}"/>
                    </a:ext>
                  </a:extLst>
                </p:cNvPr>
                <p:cNvSpPr/>
                <p:nvPr/>
              </p:nvSpPr>
              <p:spPr>
                <a:xfrm flipV="1">
                  <a:off x="1010164" y="4922145"/>
                  <a:ext cx="594000" cy="45719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06" name="正方形/長方形 705">
                  <a:extLst>
                    <a:ext uri="{FF2B5EF4-FFF2-40B4-BE49-F238E27FC236}">
                      <a16:creationId xmlns:a16="http://schemas.microsoft.com/office/drawing/2014/main" id="{3E501524-5458-7FB0-89C3-AC217A34062B}"/>
                    </a:ext>
                  </a:extLst>
                </p:cNvPr>
                <p:cNvSpPr/>
                <p:nvPr/>
              </p:nvSpPr>
              <p:spPr>
                <a:xfrm flipV="1">
                  <a:off x="1010164" y="5083340"/>
                  <a:ext cx="594000" cy="45719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07" name="正方形/長方形 706">
                  <a:extLst>
                    <a:ext uri="{FF2B5EF4-FFF2-40B4-BE49-F238E27FC236}">
                      <a16:creationId xmlns:a16="http://schemas.microsoft.com/office/drawing/2014/main" id="{19103A61-A1F4-87E2-E737-DDD34003377C}"/>
                    </a:ext>
                  </a:extLst>
                </p:cNvPr>
                <p:cNvSpPr/>
                <p:nvPr/>
              </p:nvSpPr>
              <p:spPr>
                <a:xfrm flipV="1">
                  <a:off x="1010164" y="5244535"/>
                  <a:ext cx="594000" cy="45719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08" name="正方形/長方形 707">
                  <a:extLst>
                    <a:ext uri="{FF2B5EF4-FFF2-40B4-BE49-F238E27FC236}">
                      <a16:creationId xmlns:a16="http://schemas.microsoft.com/office/drawing/2014/main" id="{CC38A3B3-73B1-080F-B067-E2DCB55ADA7A}"/>
                    </a:ext>
                  </a:extLst>
                </p:cNvPr>
                <p:cNvSpPr/>
                <p:nvPr/>
              </p:nvSpPr>
              <p:spPr>
                <a:xfrm flipV="1">
                  <a:off x="1010164" y="5405730"/>
                  <a:ext cx="594000" cy="45719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09" name="正方形/長方形 708">
                  <a:extLst>
                    <a:ext uri="{FF2B5EF4-FFF2-40B4-BE49-F238E27FC236}">
                      <a16:creationId xmlns:a16="http://schemas.microsoft.com/office/drawing/2014/main" id="{49549EDB-CA83-5F06-6EE6-8029F2F7E197}"/>
                    </a:ext>
                  </a:extLst>
                </p:cNvPr>
                <p:cNvSpPr/>
                <p:nvPr/>
              </p:nvSpPr>
              <p:spPr>
                <a:xfrm flipV="1">
                  <a:off x="1010164" y="5566925"/>
                  <a:ext cx="594000" cy="45719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10" name="正方形/長方形 709">
                  <a:extLst>
                    <a:ext uri="{FF2B5EF4-FFF2-40B4-BE49-F238E27FC236}">
                      <a16:creationId xmlns:a16="http://schemas.microsoft.com/office/drawing/2014/main" id="{A0E2DC30-476C-D0D5-5760-C4296B8731C2}"/>
                    </a:ext>
                  </a:extLst>
                </p:cNvPr>
                <p:cNvSpPr/>
                <p:nvPr/>
              </p:nvSpPr>
              <p:spPr>
                <a:xfrm flipV="1">
                  <a:off x="1010164" y="5728121"/>
                  <a:ext cx="594000" cy="45719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11" name="正方形/長方形 710">
                  <a:extLst>
                    <a:ext uri="{FF2B5EF4-FFF2-40B4-BE49-F238E27FC236}">
                      <a16:creationId xmlns:a16="http://schemas.microsoft.com/office/drawing/2014/main" id="{B0737B9C-119C-0D53-B1A5-46443FB64CD3}"/>
                    </a:ext>
                  </a:extLst>
                </p:cNvPr>
                <p:cNvSpPr/>
                <p:nvPr/>
              </p:nvSpPr>
              <p:spPr>
                <a:xfrm flipV="1">
                  <a:off x="1010164" y="4760950"/>
                  <a:ext cx="594000" cy="45719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12" name="正方形/長方形 711">
                  <a:extLst>
                    <a:ext uri="{FF2B5EF4-FFF2-40B4-BE49-F238E27FC236}">
                      <a16:creationId xmlns:a16="http://schemas.microsoft.com/office/drawing/2014/main" id="{52AE7143-FBA2-B83E-9CC8-93688BA7CEDD}"/>
                    </a:ext>
                  </a:extLst>
                </p:cNvPr>
                <p:cNvSpPr/>
                <p:nvPr/>
              </p:nvSpPr>
              <p:spPr>
                <a:xfrm flipV="1">
                  <a:off x="1010164" y="4599755"/>
                  <a:ext cx="594000" cy="45719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696" name="グループ化 695">
                <a:extLst>
                  <a:ext uri="{FF2B5EF4-FFF2-40B4-BE49-F238E27FC236}">
                    <a16:creationId xmlns:a16="http://schemas.microsoft.com/office/drawing/2014/main" id="{8D3218EC-73D2-DDC8-A705-AF6F602A7DF7}"/>
                  </a:ext>
                </a:extLst>
              </p:cNvPr>
              <p:cNvGrpSpPr/>
              <p:nvPr/>
            </p:nvGrpSpPr>
            <p:grpSpPr>
              <a:xfrm>
                <a:off x="5094403" y="4868808"/>
                <a:ext cx="594000" cy="1174085"/>
                <a:chOff x="1010164" y="4599755"/>
                <a:chExt cx="594000" cy="1174085"/>
              </a:xfrm>
              <a:solidFill>
                <a:schemeClr val="tx1">
                  <a:lumMod val="95000"/>
                  <a:lumOff val="5000"/>
                </a:schemeClr>
              </a:solidFill>
            </p:grpSpPr>
            <p:sp>
              <p:nvSpPr>
                <p:cNvPr id="697" name="正方形/長方形 696">
                  <a:extLst>
                    <a:ext uri="{FF2B5EF4-FFF2-40B4-BE49-F238E27FC236}">
                      <a16:creationId xmlns:a16="http://schemas.microsoft.com/office/drawing/2014/main" id="{A5AC7CD1-7FF5-F16A-CBBE-00CE86188BE6}"/>
                    </a:ext>
                  </a:extLst>
                </p:cNvPr>
                <p:cNvSpPr/>
                <p:nvPr/>
              </p:nvSpPr>
              <p:spPr>
                <a:xfrm flipV="1">
                  <a:off x="1010164" y="4922145"/>
                  <a:ext cx="594000" cy="45719"/>
                </a:xfrm>
                <a:prstGeom prst="rect">
                  <a:avLst/>
                </a:prstGeom>
                <a:grpFill/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98" name="正方形/長方形 697">
                  <a:extLst>
                    <a:ext uri="{FF2B5EF4-FFF2-40B4-BE49-F238E27FC236}">
                      <a16:creationId xmlns:a16="http://schemas.microsoft.com/office/drawing/2014/main" id="{F4182610-D2DC-B370-6D72-5987E05FF3F2}"/>
                    </a:ext>
                  </a:extLst>
                </p:cNvPr>
                <p:cNvSpPr/>
                <p:nvPr/>
              </p:nvSpPr>
              <p:spPr>
                <a:xfrm flipV="1">
                  <a:off x="1010164" y="5083340"/>
                  <a:ext cx="594000" cy="45719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99" name="正方形/長方形 698">
                  <a:extLst>
                    <a:ext uri="{FF2B5EF4-FFF2-40B4-BE49-F238E27FC236}">
                      <a16:creationId xmlns:a16="http://schemas.microsoft.com/office/drawing/2014/main" id="{4D0456D9-2698-DE85-6223-E4AECC39C7A3}"/>
                    </a:ext>
                  </a:extLst>
                </p:cNvPr>
                <p:cNvSpPr/>
                <p:nvPr/>
              </p:nvSpPr>
              <p:spPr>
                <a:xfrm flipV="1">
                  <a:off x="1010164" y="5244535"/>
                  <a:ext cx="594000" cy="45719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00" name="正方形/長方形 699">
                  <a:extLst>
                    <a:ext uri="{FF2B5EF4-FFF2-40B4-BE49-F238E27FC236}">
                      <a16:creationId xmlns:a16="http://schemas.microsoft.com/office/drawing/2014/main" id="{2DB63659-EE91-1ACD-5ADD-E87CFFD5B296}"/>
                    </a:ext>
                  </a:extLst>
                </p:cNvPr>
                <p:cNvSpPr/>
                <p:nvPr/>
              </p:nvSpPr>
              <p:spPr>
                <a:xfrm flipV="1">
                  <a:off x="1010164" y="5405730"/>
                  <a:ext cx="594000" cy="45719"/>
                </a:xfrm>
                <a:prstGeom prst="rect">
                  <a:avLst/>
                </a:prstGeom>
                <a:grpFill/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01" name="正方形/長方形 700">
                  <a:extLst>
                    <a:ext uri="{FF2B5EF4-FFF2-40B4-BE49-F238E27FC236}">
                      <a16:creationId xmlns:a16="http://schemas.microsoft.com/office/drawing/2014/main" id="{0189BDB5-ACE5-5599-D327-AFE10FC349C5}"/>
                    </a:ext>
                  </a:extLst>
                </p:cNvPr>
                <p:cNvSpPr/>
                <p:nvPr/>
              </p:nvSpPr>
              <p:spPr>
                <a:xfrm flipV="1">
                  <a:off x="1010164" y="5566925"/>
                  <a:ext cx="594000" cy="45719"/>
                </a:xfrm>
                <a:prstGeom prst="rect">
                  <a:avLst/>
                </a:prstGeom>
                <a:grpFill/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02" name="正方形/長方形 701">
                  <a:extLst>
                    <a:ext uri="{FF2B5EF4-FFF2-40B4-BE49-F238E27FC236}">
                      <a16:creationId xmlns:a16="http://schemas.microsoft.com/office/drawing/2014/main" id="{13A9D72C-7710-7DB8-8F98-DB4E3DE6B846}"/>
                    </a:ext>
                  </a:extLst>
                </p:cNvPr>
                <p:cNvSpPr/>
                <p:nvPr/>
              </p:nvSpPr>
              <p:spPr>
                <a:xfrm flipV="1">
                  <a:off x="1010164" y="5728121"/>
                  <a:ext cx="594000" cy="45719"/>
                </a:xfrm>
                <a:prstGeom prst="rect">
                  <a:avLst/>
                </a:prstGeom>
                <a:grpFill/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03" name="正方形/長方形 702">
                  <a:extLst>
                    <a:ext uri="{FF2B5EF4-FFF2-40B4-BE49-F238E27FC236}">
                      <a16:creationId xmlns:a16="http://schemas.microsoft.com/office/drawing/2014/main" id="{BF678BA6-6E70-158B-0956-1B720262412D}"/>
                    </a:ext>
                  </a:extLst>
                </p:cNvPr>
                <p:cNvSpPr/>
                <p:nvPr/>
              </p:nvSpPr>
              <p:spPr>
                <a:xfrm flipV="1">
                  <a:off x="1010164" y="4760950"/>
                  <a:ext cx="594000" cy="45719"/>
                </a:xfrm>
                <a:prstGeom prst="rect">
                  <a:avLst/>
                </a:prstGeom>
                <a:grpFill/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04" name="正方形/長方形 703">
                  <a:extLst>
                    <a:ext uri="{FF2B5EF4-FFF2-40B4-BE49-F238E27FC236}">
                      <a16:creationId xmlns:a16="http://schemas.microsoft.com/office/drawing/2014/main" id="{80B8104A-06DD-995C-060D-1E9C398BB0FA}"/>
                    </a:ext>
                  </a:extLst>
                </p:cNvPr>
                <p:cNvSpPr/>
                <p:nvPr/>
              </p:nvSpPr>
              <p:spPr>
                <a:xfrm flipV="1">
                  <a:off x="1010164" y="4599755"/>
                  <a:ext cx="594000" cy="45719"/>
                </a:xfrm>
                <a:prstGeom prst="rect">
                  <a:avLst/>
                </a:prstGeom>
                <a:grpFill/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grpSp>
          <p:nvGrpSpPr>
            <p:cNvPr id="660" name="グループ化 659">
              <a:extLst>
                <a:ext uri="{FF2B5EF4-FFF2-40B4-BE49-F238E27FC236}">
                  <a16:creationId xmlns:a16="http://schemas.microsoft.com/office/drawing/2014/main" id="{9591E821-EA08-1C59-789E-08BAE427DD72}"/>
                </a:ext>
              </a:extLst>
            </p:cNvPr>
            <p:cNvGrpSpPr/>
            <p:nvPr/>
          </p:nvGrpSpPr>
          <p:grpSpPr>
            <a:xfrm>
              <a:off x="1182180" y="4846632"/>
              <a:ext cx="727693" cy="1578066"/>
              <a:chOff x="1182180" y="4846632"/>
              <a:chExt cx="727693" cy="1578066"/>
            </a:xfrm>
          </p:grpSpPr>
          <p:sp>
            <p:nvSpPr>
              <p:cNvPr id="686" name="テキスト ボックス 685">
                <a:extLst>
                  <a:ext uri="{FF2B5EF4-FFF2-40B4-BE49-F238E27FC236}">
                    <a16:creationId xmlns:a16="http://schemas.microsoft.com/office/drawing/2014/main" id="{3A4B2A51-1B36-9C63-E815-9C945BB89D03}"/>
                  </a:ext>
                </a:extLst>
              </p:cNvPr>
              <p:cNvSpPr txBox="1"/>
              <p:nvPr/>
            </p:nvSpPr>
            <p:spPr>
              <a:xfrm>
                <a:off x="1182180" y="6163088"/>
                <a:ext cx="72769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rgbClr val="FF0000"/>
                    </a:solidFill>
                  </a:rPr>
                  <a:t>CH0</a:t>
                </a:r>
                <a:endParaRPr kumimoji="1" lang="ja-JP" altLang="en-US" sz="11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687" name="テキスト ボックス 686">
                <a:extLst>
                  <a:ext uri="{FF2B5EF4-FFF2-40B4-BE49-F238E27FC236}">
                    <a16:creationId xmlns:a16="http://schemas.microsoft.com/office/drawing/2014/main" id="{C3AA2D89-19CF-8711-10A2-8F663A9706B9}"/>
                  </a:ext>
                </a:extLst>
              </p:cNvPr>
              <p:cNvSpPr txBox="1"/>
              <p:nvPr/>
            </p:nvSpPr>
            <p:spPr>
              <a:xfrm>
                <a:off x="1182180" y="4846632"/>
                <a:ext cx="72769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rgbClr val="FF0000"/>
                    </a:solidFill>
                  </a:rPr>
                  <a:t>CH7</a:t>
                </a:r>
                <a:endParaRPr kumimoji="1" lang="ja-JP" altLang="en-US" sz="11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688" name="テキスト ボックス 687">
                <a:extLst>
                  <a:ext uri="{FF2B5EF4-FFF2-40B4-BE49-F238E27FC236}">
                    <a16:creationId xmlns:a16="http://schemas.microsoft.com/office/drawing/2014/main" id="{DDA95778-6871-1232-E080-F2F443F53079}"/>
                  </a:ext>
                </a:extLst>
              </p:cNvPr>
              <p:cNvSpPr txBox="1"/>
              <p:nvPr/>
            </p:nvSpPr>
            <p:spPr>
              <a:xfrm>
                <a:off x="1182180" y="5975022"/>
                <a:ext cx="72769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rgbClr val="FF0000"/>
                    </a:solidFill>
                  </a:rPr>
                  <a:t>CH1</a:t>
                </a:r>
                <a:endParaRPr kumimoji="1" lang="ja-JP" altLang="en-US" sz="11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689" name="テキスト ボックス 688">
                <a:extLst>
                  <a:ext uri="{FF2B5EF4-FFF2-40B4-BE49-F238E27FC236}">
                    <a16:creationId xmlns:a16="http://schemas.microsoft.com/office/drawing/2014/main" id="{4223FC7F-2B75-AECF-C59B-127930757018}"/>
                  </a:ext>
                </a:extLst>
              </p:cNvPr>
              <p:cNvSpPr txBox="1"/>
              <p:nvPr/>
            </p:nvSpPr>
            <p:spPr>
              <a:xfrm>
                <a:off x="1182180" y="5786957"/>
                <a:ext cx="72769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rgbClr val="FF0000"/>
                    </a:solidFill>
                  </a:rPr>
                  <a:t>CH2</a:t>
                </a:r>
                <a:endParaRPr kumimoji="1" lang="ja-JP" altLang="en-US" sz="11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690" name="テキスト ボックス 689">
                <a:extLst>
                  <a:ext uri="{FF2B5EF4-FFF2-40B4-BE49-F238E27FC236}">
                    <a16:creationId xmlns:a16="http://schemas.microsoft.com/office/drawing/2014/main" id="{9990325E-E9CC-BFD9-A7B0-951C90618786}"/>
                  </a:ext>
                </a:extLst>
              </p:cNvPr>
              <p:cNvSpPr txBox="1"/>
              <p:nvPr/>
            </p:nvSpPr>
            <p:spPr>
              <a:xfrm>
                <a:off x="1182180" y="5598892"/>
                <a:ext cx="72769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rgbClr val="FF0000"/>
                    </a:solidFill>
                  </a:rPr>
                  <a:t>CH3</a:t>
                </a:r>
                <a:endParaRPr kumimoji="1" lang="ja-JP" altLang="en-US" sz="11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691" name="テキスト ボックス 690">
                <a:extLst>
                  <a:ext uri="{FF2B5EF4-FFF2-40B4-BE49-F238E27FC236}">
                    <a16:creationId xmlns:a16="http://schemas.microsoft.com/office/drawing/2014/main" id="{6C9B7FB7-63B4-F97E-E03E-63F99F7A4F42}"/>
                  </a:ext>
                </a:extLst>
              </p:cNvPr>
              <p:cNvSpPr txBox="1"/>
              <p:nvPr/>
            </p:nvSpPr>
            <p:spPr>
              <a:xfrm>
                <a:off x="1182180" y="5410827"/>
                <a:ext cx="72769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rgbClr val="FF0000"/>
                    </a:solidFill>
                  </a:rPr>
                  <a:t>CH4</a:t>
                </a:r>
                <a:endParaRPr kumimoji="1" lang="ja-JP" altLang="en-US" sz="11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692" name="テキスト ボックス 691">
                <a:extLst>
                  <a:ext uri="{FF2B5EF4-FFF2-40B4-BE49-F238E27FC236}">
                    <a16:creationId xmlns:a16="http://schemas.microsoft.com/office/drawing/2014/main" id="{E9E60050-2711-10C8-2C7D-B6841BB49418}"/>
                  </a:ext>
                </a:extLst>
              </p:cNvPr>
              <p:cNvSpPr txBox="1"/>
              <p:nvPr/>
            </p:nvSpPr>
            <p:spPr>
              <a:xfrm>
                <a:off x="1182180" y="5222762"/>
                <a:ext cx="72769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rgbClr val="FF0000"/>
                    </a:solidFill>
                  </a:rPr>
                  <a:t>CH5</a:t>
                </a:r>
                <a:endParaRPr kumimoji="1" lang="ja-JP" altLang="en-US" sz="11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693" name="テキスト ボックス 692">
                <a:extLst>
                  <a:ext uri="{FF2B5EF4-FFF2-40B4-BE49-F238E27FC236}">
                    <a16:creationId xmlns:a16="http://schemas.microsoft.com/office/drawing/2014/main" id="{D71F9131-21FD-14FA-4B8F-E9757A450003}"/>
                  </a:ext>
                </a:extLst>
              </p:cNvPr>
              <p:cNvSpPr txBox="1"/>
              <p:nvPr/>
            </p:nvSpPr>
            <p:spPr>
              <a:xfrm>
                <a:off x="1182180" y="5034697"/>
                <a:ext cx="72769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rgbClr val="FF0000"/>
                    </a:solidFill>
                  </a:rPr>
                  <a:t>CH6</a:t>
                </a:r>
                <a:endParaRPr kumimoji="1" lang="ja-JP" altLang="en-US" sz="1100" b="1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661" name="グループ化 660">
              <a:extLst>
                <a:ext uri="{FF2B5EF4-FFF2-40B4-BE49-F238E27FC236}">
                  <a16:creationId xmlns:a16="http://schemas.microsoft.com/office/drawing/2014/main" id="{C20522E2-E0FA-C26C-5E84-B9540D2308B7}"/>
                </a:ext>
              </a:extLst>
            </p:cNvPr>
            <p:cNvGrpSpPr/>
            <p:nvPr/>
          </p:nvGrpSpPr>
          <p:grpSpPr>
            <a:xfrm>
              <a:off x="2637821" y="4853017"/>
              <a:ext cx="625459" cy="1578066"/>
              <a:chOff x="5769250" y="4602830"/>
              <a:chExt cx="483476" cy="1578066"/>
            </a:xfrm>
          </p:grpSpPr>
          <p:sp>
            <p:nvSpPr>
              <p:cNvPr id="678" name="テキスト ボックス 677">
                <a:extLst>
                  <a:ext uri="{FF2B5EF4-FFF2-40B4-BE49-F238E27FC236}">
                    <a16:creationId xmlns:a16="http://schemas.microsoft.com/office/drawing/2014/main" id="{4E57AA6E-F1CD-1E9C-597B-B06C5E357900}"/>
                  </a:ext>
                </a:extLst>
              </p:cNvPr>
              <p:cNvSpPr txBox="1"/>
              <p:nvPr/>
            </p:nvSpPr>
            <p:spPr>
              <a:xfrm>
                <a:off x="5769250" y="5919286"/>
                <a:ext cx="48347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chemeClr val="bg1"/>
                    </a:solidFill>
                  </a:rPr>
                  <a:t>CH8</a:t>
                </a:r>
                <a:endParaRPr kumimoji="1" lang="ja-JP" altLang="en-US" sz="11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679" name="テキスト ボックス 678">
                <a:extLst>
                  <a:ext uri="{FF2B5EF4-FFF2-40B4-BE49-F238E27FC236}">
                    <a16:creationId xmlns:a16="http://schemas.microsoft.com/office/drawing/2014/main" id="{ED0EF9A3-40C9-CD78-C09B-F281A6B3A65B}"/>
                  </a:ext>
                </a:extLst>
              </p:cNvPr>
              <p:cNvSpPr txBox="1"/>
              <p:nvPr/>
            </p:nvSpPr>
            <p:spPr>
              <a:xfrm>
                <a:off x="5769250" y="4602830"/>
                <a:ext cx="48347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chemeClr val="bg1"/>
                    </a:solidFill>
                  </a:rPr>
                  <a:t>CH15</a:t>
                </a:r>
                <a:endParaRPr kumimoji="1" lang="ja-JP" altLang="en-US" sz="11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680" name="テキスト ボックス 679">
                <a:extLst>
                  <a:ext uri="{FF2B5EF4-FFF2-40B4-BE49-F238E27FC236}">
                    <a16:creationId xmlns:a16="http://schemas.microsoft.com/office/drawing/2014/main" id="{C782FEEE-E141-2CF2-0C49-E3D1C18BE5F3}"/>
                  </a:ext>
                </a:extLst>
              </p:cNvPr>
              <p:cNvSpPr txBox="1"/>
              <p:nvPr/>
            </p:nvSpPr>
            <p:spPr>
              <a:xfrm>
                <a:off x="5769250" y="5731220"/>
                <a:ext cx="48347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chemeClr val="bg1"/>
                    </a:solidFill>
                  </a:rPr>
                  <a:t>CH9</a:t>
                </a:r>
                <a:endParaRPr kumimoji="1" lang="ja-JP" altLang="en-US" sz="11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681" name="テキスト ボックス 680">
                <a:extLst>
                  <a:ext uri="{FF2B5EF4-FFF2-40B4-BE49-F238E27FC236}">
                    <a16:creationId xmlns:a16="http://schemas.microsoft.com/office/drawing/2014/main" id="{968D34C5-F7FE-DEA3-836D-D1EB88739EE2}"/>
                  </a:ext>
                </a:extLst>
              </p:cNvPr>
              <p:cNvSpPr txBox="1"/>
              <p:nvPr/>
            </p:nvSpPr>
            <p:spPr>
              <a:xfrm>
                <a:off x="5769250" y="5543155"/>
                <a:ext cx="48347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chemeClr val="bg1"/>
                    </a:solidFill>
                  </a:rPr>
                  <a:t>CH10</a:t>
                </a:r>
                <a:endParaRPr kumimoji="1" lang="ja-JP" altLang="en-US" sz="11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682" name="テキスト ボックス 681">
                <a:extLst>
                  <a:ext uri="{FF2B5EF4-FFF2-40B4-BE49-F238E27FC236}">
                    <a16:creationId xmlns:a16="http://schemas.microsoft.com/office/drawing/2014/main" id="{A9415058-2413-DBA2-E1AC-59C0E06A641A}"/>
                  </a:ext>
                </a:extLst>
              </p:cNvPr>
              <p:cNvSpPr txBox="1"/>
              <p:nvPr/>
            </p:nvSpPr>
            <p:spPr>
              <a:xfrm>
                <a:off x="5769250" y="5355090"/>
                <a:ext cx="48347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rgbClr val="FF0000"/>
                    </a:solidFill>
                  </a:rPr>
                  <a:t>CH11</a:t>
                </a:r>
                <a:endParaRPr kumimoji="1" lang="ja-JP" altLang="en-US" sz="11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683" name="テキスト ボックス 682">
                <a:extLst>
                  <a:ext uri="{FF2B5EF4-FFF2-40B4-BE49-F238E27FC236}">
                    <a16:creationId xmlns:a16="http://schemas.microsoft.com/office/drawing/2014/main" id="{D165BBC7-FEAB-73AC-5BAF-7B4F5EB67F27}"/>
                  </a:ext>
                </a:extLst>
              </p:cNvPr>
              <p:cNvSpPr txBox="1"/>
              <p:nvPr/>
            </p:nvSpPr>
            <p:spPr>
              <a:xfrm>
                <a:off x="5769250" y="5167025"/>
                <a:ext cx="48347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rgbClr val="FF0000"/>
                    </a:solidFill>
                  </a:rPr>
                  <a:t>CH12</a:t>
                </a:r>
                <a:endParaRPr kumimoji="1" lang="ja-JP" altLang="en-US" sz="11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684" name="テキスト ボックス 683">
                <a:extLst>
                  <a:ext uri="{FF2B5EF4-FFF2-40B4-BE49-F238E27FC236}">
                    <a16:creationId xmlns:a16="http://schemas.microsoft.com/office/drawing/2014/main" id="{A0862587-AE41-BE9D-9932-40A894F863B6}"/>
                  </a:ext>
                </a:extLst>
              </p:cNvPr>
              <p:cNvSpPr txBox="1"/>
              <p:nvPr/>
            </p:nvSpPr>
            <p:spPr>
              <a:xfrm>
                <a:off x="5769250" y="4978960"/>
                <a:ext cx="48347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chemeClr val="bg1"/>
                    </a:solidFill>
                  </a:rPr>
                  <a:t>CH13</a:t>
                </a:r>
                <a:endParaRPr kumimoji="1" lang="ja-JP" altLang="en-US" sz="11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685" name="テキスト ボックス 684">
                <a:extLst>
                  <a:ext uri="{FF2B5EF4-FFF2-40B4-BE49-F238E27FC236}">
                    <a16:creationId xmlns:a16="http://schemas.microsoft.com/office/drawing/2014/main" id="{349ADC9A-F09C-FB06-84EE-AC8DEC35DF57}"/>
                  </a:ext>
                </a:extLst>
              </p:cNvPr>
              <p:cNvSpPr txBox="1"/>
              <p:nvPr/>
            </p:nvSpPr>
            <p:spPr>
              <a:xfrm>
                <a:off x="5769250" y="4790895"/>
                <a:ext cx="48347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chemeClr val="bg1"/>
                    </a:solidFill>
                  </a:rPr>
                  <a:t>CH14</a:t>
                </a:r>
                <a:endParaRPr kumimoji="1" lang="ja-JP" altLang="en-US" sz="1100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62" name="テキスト ボックス 661">
              <a:extLst>
                <a:ext uri="{FF2B5EF4-FFF2-40B4-BE49-F238E27FC236}">
                  <a16:creationId xmlns:a16="http://schemas.microsoft.com/office/drawing/2014/main" id="{66458821-A5B2-5A68-085E-D40D11088E0A}"/>
                </a:ext>
              </a:extLst>
            </p:cNvPr>
            <p:cNvSpPr txBox="1"/>
            <p:nvPr/>
          </p:nvSpPr>
          <p:spPr>
            <a:xfrm>
              <a:off x="341764" y="3781943"/>
              <a:ext cx="38024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700" b="1" dirty="0"/>
                <a:t>CH0</a:t>
              </a:r>
              <a:endParaRPr kumimoji="1" lang="ja-JP" altLang="en-US" sz="700" b="1"/>
            </a:p>
          </p:txBody>
        </p:sp>
        <p:sp>
          <p:nvSpPr>
            <p:cNvPr id="663" name="テキスト ボックス 662">
              <a:extLst>
                <a:ext uri="{FF2B5EF4-FFF2-40B4-BE49-F238E27FC236}">
                  <a16:creationId xmlns:a16="http://schemas.microsoft.com/office/drawing/2014/main" id="{EA8244DE-B047-8EB7-79E0-74956321028A}"/>
                </a:ext>
              </a:extLst>
            </p:cNvPr>
            <p:cNvSpPr txBox="1"/>
            <p:nvPr/>
          </p:nvSpPr>
          <p:spPr>
            <a:xfrm>
              <a:off x="749943" y="3781943"/>
              <a:ext cx="38024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700" b="1" dirty="0"/>
                <a:t>CH2</a:t>
              </a:r>
              <a:endParaRPr kumimoji="1" lang="ja-JP" altLang="en-US" sz="700" b="1"/>
            </a:p>
          </p:txBody>
        </p:sp>
        <p:sp>
          <p:nvSpPr>
            <p:cNvPr id="664" name="テキスト ボックス 663">
              <a:extLst>
                <a:ext uri="{FF2B5EF4-FFF2-40B4-BE49-F238E27FC236}">
                  <a16:creationId xmlns:a16="http://schemas.microsoft.com/office/drawing/2014/main" id="{7A61A4F1-B5DA-9E31-EBB5-ECAD76B43430}"/>
                </a:ext>
              </a:extLst>
            </p:cNvPr>
            <p:cNvSpPr txBox="1"/>
            <p:nvPr/>
          </p:nvSpPr>
          <p:spPr>
            <a:xfrm>
              <a:off x="1158122" y="3781943"/>
              <a:ext cx="38024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700" b="1" dirty="0"/>
                <a:t>CH4</a:t>
              </a:r>
              <a:endParaRPr kumimoji="1" lang="ja-JP" altLang="en-US" sz="700" b="1"/>
            </a:p>
          </p:txBody>
        </p:sp>
        <p:sp>
          <p:nvSpPr>
            <p:cNvPr id="665" name="テキスト ボックス 664">
              <a:extLst>
                <a:ext uri="{FF2B5EF4-FFF2-40B4-BE49-F238E27FC236}">
                  <a16:creationId xmlns:a16="http://schemas.microsoft.com/office/drawing/2014/main" id="{A61D0A3E-CF99-3B5A-B130-0A446A0DF749}"/>
                </a:ext>
              </a:extLst>
            </p:cNvPr>
            <p:cNvSpPr txBox="1"/>
            <p:nvPr/>
          </p:nvSpPr>
          <p:spPr>
            <a:xfrm>
              <a:off x="1551380" y="3781943"/>
              <a:ext cx="38024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700" b="1" dirty="0"/>
                <a:t>CH6</a:t>
              </a:r>
              <a:endParaRPr kumimoji="1" lang="ja-JP" altLang="en-US" sz="700" b="1"/>
            </a:p>
          </p:txBody>
        </p:sp>
        <p:sp>
          <p:nvSpPr>
            <p:cNvPr id="666" name="テキスト ボックス 665">
              <a:extLst>
                <a:ext uri="{FF2B5EF4-FFF2-40B4-BE49-F238E27FC236}">
                  <a16:creationId xmlns:a16="http://schemas.microsoft.com/office/drawing/2014/main" id="{D8CAFA14-CCD1-287C-D4CF-239C22939EA8}"/>
                </a:ext>
              </a:extLst>
            </p:cNvPr>
            <p:cNvSpPr txBox="1"/>
            <p:nvPr/>
          </p:nvSpPr>
          <p:spPr>
            <a:xfrm>
              <a:off x="3140154" y="3781714"/>
              <a:ext cx="48907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b="1" dirty="0"/>
                <a:t>CH10</a:t>
              </a:r>
              <a:endParaRPr kumimoji="1" lang="ja-JP" altLang="en-US" sz="700" b="1"/>
            </a:p>
          </p:txBody>
        </p:sp>
        <p:sp>
          <p:nvSpPr>
            <p:cNvPr id="667" name="テキスト ボックス 666">
              <a:extLst>
                <a:ext uri="{FF2B5EF4-FFF2-40B4-BE49-F238E27FC236}">
                  <a16:creationId xmlns:a16="http://schemas.microsoft.com/office/drawing/2014/main" id="{9D018C48-FD15-D36E-A442-03DEC74FB2E9}"/>
                </a:ext>
              </a:extLst>
            </p:cNvPr>
            <p:cNvSpPr txBox="1"/>
            <p:nvPr/>
          </p:nvSpPr>
          <p:spPr>
            <a:xfrm>
              <a:off x="3597922" y="3781714"/>
              <a:ext cx="38024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700" b="1" dirty="0"/>
                <a:t>CH8</a:t>
              </a:r>
              <a:endParaRPr kumimoji="1" lang="ja-JP" altLang="en-US" sz="700" b="1"/>
            </a:p>
          </p:txBody>
        </p:sp>
        <p:sp>
          <p:nvSpPr>
            <p:cNvPr id="668" name="テキスト ボックス 667">
              <a:extLst>
                <a:ext uri="{FF2B5EF4-FFF2-40B4-BE49-F238E27FC236}">
                  <a16:creationId xmlns:a16="http://schemas.microsoft.com/office/drawing/2014/main" id="{4FCF5AD3-11FA-D50F-2F24-5C34EBEE1D8D}"/>
                </a:ext>
              </a:extLst>
            </p:cNvPr>
            <p:cNvSpPr txBox="1"/>
            <p:nvPr/>
          </p:nvSpPr>
          <p:spPr>
            <a:xfrm>
              <a:off x="2725356" y="3781714"/>
              <a:ext cx="48907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b="1" dirty="0"/>
                <a:t>CH12</a:t>
              </a:r>
              <a:endParaRPr kumimoji="1" lang="ja-JP" altLang="en-US" sz="700" b="1"/>
            </a:p>
          </p:txBody>
        </p:sp>
        <p:sp>
          <p:nvSpPr>
            <p:cNvPr id="669" name="テキスト ボックス 668">
              <a:extLst>
                <a:ext uri="{FF2B5EF4-FFF2-40B4-BE49-F238E27FC236}">
                  <a16:creationId xmlns:a16="http://schemas.microsoft.com/office/drawing/2014/main" id="{D003627F-A617-58E2-B4AE-819C8F732B1C}"/>
                </a:ext>
              </a:extLst>
            </p:cNvPr>
            <p:cNvSpPr txBox="1"/>
            <p:nvPr/>
          </p:nvSpPr>
          <p:spPr>
            <a:xfrm>
              <a:off x="2330891" y="3781714"/>
              <a:ext cx="48907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b="1" dirty="0"/>
                <a:t>CH14</a:t>
              </a:r>
              <a:endParaRPr kumimoji="1" lang="ja-JP" altLang="en-US" sz="700" b="1"/>
            </a:p>
          </p:txBody>
        </p:sp>
        <p:sp>
          <p:nvSpPr>
            <p:cNvPr id="670" name="テキスト ボックス 669">
              <a:extLst>
                <a:ext uri="{FF2B5EF4-FFF2-40B4-BE49-F238E27FC236}">
                  <a16:creationId xmlns:a16="http://schemas.microsoft.com/office/drawing/2014/main" id="{938B9C95-16FE-5400-6166-F3C81084CE97}"/>
                </a:ext>
              </a:extLst>
            </p:cNvPr>
            <p:cNvSpPr txBox="1"/>
            <p:nvPr/>
          </p:nvSpPr>
          <p:spPr>
            <a:xfrm>
              <a:off x="518360" y="3513348"/>
              <a:ext cx="38024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700" b="1" dirty="0"/>
                <a:t>CH1</a:t>
              </a:r>
              <a:endParaRPr kumimoji="1" lang="ja-JP" altLang="en-US" sz="700" b="1"/>
            </a:p>
          </p:txBody>
        </p:sp>
        <p:sp>
          <p:nvSpPr>
            <p:cNvPr id="671" name="テキスト ボックス 670">
              <a:extLst>
                <a:ext uri="{FF2B5EF4-FFF2-40B4-BE49-F238E27FC236}">
                  <a16:creationId xmlns:a16="http://schemas.microsoft.com/office/drawing/2014/main" id="{5772CDB1-3B3C-B454-C5A4-E4347D3C327F}"/>
                </a:ext>
              </a:extLst>
            </p:cNvPr>
            <p:cNvSpPr txBox="1"/>
            <p:nvPr/>
          </p:nvSpPr>
          <p:spPr>
            <a:xfrm>
              <a:off x="926540" y="3513348"/>
              <a:ext cx="38024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700" b="1" dirty="0"/>
                <a:t>CH3</a:t>
              </a:r>
              <a:endParaRPr kumimoji="1" lang="ja-JP" altLang="en-US" sz="700" b="1"/>
            </a:p>
          </p:txBody>
        </p:sp>
        <p:sp>
          <p:nvSpPr>
            <p:cNvPr id="672" name="テキスト ボックス 671">
              <a:extLst>
                <a:ext uri="{FF2B5EF4-FFF2-40B4-BE49-F238E27FC236}">
                  <a16:creationId xmlns:a16="http://schemas.microsoft.com/office/drawing/2014/main" id="{66D59961-A495-16D5-D25B-A9D30B617887}"/>
                </a:ext>
              </a:extLst>
            </p:cNvPr>
            <p:cNvSpPr txBox="1"/>
            <p:nvPr/>
          </p:nvSpPr>
          <p:spPr>
            <a:xfrm>
              <a:off x="1334719" y="3513348"/>
              <a:ext cx="38024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700" b="1" dirty="0"/>
                <a:t>CH5</a:t>
              </a:r>
              <a:endParaRPr kumimoji="1" lang="ja-JP" altLang="en-US" sz="700" b="1"/>
            </a:p>
          </p:txBody>
        </p:sp>
        <p:sp>
          <p:nvSpPr>
            <p:cNvPr id="673" name="テキスト ボックス 672">
              <a:extLst>
                <a:ext uri="{FF2B5EF4-FFF2-40B4-BE49-F238E27FC236}">
                  <a16:creationId xmlns:a16="http://schemas.microsoft.com/office/drawing/2014/main" id="{422DDFA8-2369-BF27-71FD-9BFC89F167B5}"/>
                </a:ext>
              </a:extLst>
            </p:cNvPr>
            <p:cNvSpPr txBox="1"/>
            <p:nvPr/>
          </p:nvSpPr>
          <p:spPr>
            <a:xfrm>
              <a:off x="1727976" y="3513348"/>
              <a:ext cx="38024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700" b="1" dirty="0"/>
                <a:t>CH7</a:t>
              </a:r>
              <a:endParaRPr kumimoji="1" lang="ja-JP" altLang="en-US" sz="700" b="1"/>
            </a:p>
          </p:txBody>
        </p:sp>
        <p:sp>
          <p:nvSpPr>
            <p:cNvPr id="674" name="テキスト ボックス 673">
              <a:extLst>
                <a:ext uri="{FF2B5EF4-FFF2-40B4-BE49-F238E27FC236}">
                  <a16:creationId xmlns:a16="http://schemas.microsoft.com/office/drawing/2014/main" id="{78C348D2-304B-E868-BB10-51A8064C37A1}"/>
                </a:ext>
              </a:extLst>
            </p:cNvPr>
            <p:cNvSpPr txBox="1"/>
            <p:nvPr/>
          </p:nvSpPr>
          <p:spPr>
            <a:xfrm>
              <a:off x="2950551" y="3520104"/>
              <a:ext cx="48907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b="1" dirty="0"/>
                <a:t>CH11</a:t>
              </a:r>
              <a:endParaRPr kumimoji="1" lang="ja-JP" altLang="en-US" sz="700" b="1"/>
            </a:p>
          </p:txBody>
        </p:sp>
        <p:sp>
          <p:nvSpPr>
            <p:cNvPr id="675" name="テキスト ボックス 674">
              <a:extLst>
                <a:ext uri="{FF2B5EF4-FFF2-40B4-BE49-F238E27FC236}">
                  <a16:creationId xmlns:a16="http://schemas.microsoft.com/office/drawing/2014/main" id="{237A1413-4EDA-C818-B913-10B47C5C543A}"/>
                </a:ext>
              </a:extLst>
            </p:cNvPr>
            <p:cNvSpPr txBox="1"/>
            <p:nvPr/>
          </p:nvSpPr>
          <p:spPr>
            <a:xfrm>
              <a:off x="3408319" y="3520104"/>
              <a:ext cx="38024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700" b="1" dirty="0"/>
                <a:t>CH9</a:t>
              </a:r>
              <a:endParaRPr kumimoji="1" lang="ja-JP" altLang="en-US" sz="700" b="1"/>
            </a:p>
          </p:txBody>
        </p:sp>
        <p:sp>
          <p:nvSpPr>
            <p:cNvPr id="676" name="テキスト ボックス 675">
              <a:extLst>
                <a:ext uri="{FF2B5EF4-FFF2-40B4-BE49-F238E27FC236}">
                  <a16:creationId xmlns:a16="http://schemas.microsoft.com/office/drawing/2014/main" id="{917829B2-E52E-43DF-A771-75B70D17F309}"/>
                </a:ext>
              </a:extLst>
            </p:cNvPr>
            <p:cNvSpPr txBox="1"/>
            <p:nvPr/>
          </p:nvSpPr>
          <p:spPr>
            <a:xfrm>
              <a:off x="2535753" y="3520104"/>
              <a:ext cx="48907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b="1" dirty="0"/>
                <a:t>CH13</a:t>
              </a:r>
              <a:endParaRPr kumimoji="1" lang="ja-JP" altLang="en-US" sz="700" b="1"/>
            </a:p>
          </p:txBody>
        </p:sp>
        <p:sp>
          <p:nvSpPr>
            <p:cNvPr id="677" name="テキスト ボックス 676">
              <a:extLst>
                <a:ext uri="{FF2B5EF4-FFF2-40B4-BE49-F238E27FC236}">
                  <a16:creationId xmlns:a16="http://schemas.microsoft.com/office/drawing/2014/main" id="{59DB4750-A581-8805-B24A-B964AF33C7BB}"/>
                </a:ext>
              </a:extLst>
            </p:cNvPr>
            <p:cNvSpPr txBox="1"/>
            <p:nvPr/>
          </p:nvSpPr>
          <p:spPr>
            <a:xfrm>
              <a:off x="2141288" y="3520104"/>
              <a:ext cx="48907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b="1" dirty="0"/>
                <a:t>CH15</a:t>
              </a:r>
              <a:endParaRPr kumimoji="1" lang="ja-JP" altLang="en-US" sz="700" b="1"/>
            </a:p>
          </p:txBody>
        </p:sp>
      </p:grpSp>
      <p:grpSp>
        <p:nvGrpSpPr>
          <p:cNvPr id="713" name="グループ化 712">
            <a:extLst>
              <a:ext uri="{FF2B5EF4-FFF2-40B4-BE49-F238E27FC236}">
                <a16:creationId xmlns:a16="http://schemas.microsoft.com/office/drawing/2014/main" id="{6872DE19-06D7-C873-9CD7-3805EA3D8BB7}"/>
              </a:ext>
            </a:extLst>
          </p:cNvPr>
          <p:cNvGrpSpPr/>
          <p:nvPr/>
        </p:nvGrpSpPr>
        <p:grpSpPr>
          <a:xfrm>
            <a:off x="8037667" y="3429000"/>
            <a:ext cx="3732400" cy="3284782"/>
            <a:chOff x="286795" y="3476867"/>
            <a:chExt cx="3732400" cy="3284782"/>
          </a:xfrm>
        </p:grpSpPr>
        <p:sp>
          <p:nvSpPr>
            <p:cNvPr id="714" name="正方形/長方形 713">
              <a:extLst>
                <a:ext uri="{FF2B5EF4-FFF2-40B4-BE49-F238E27FC236}">
                  <a16:creationId xmlns:a16="http://schemas.microsoft.com/office/drawing/2014/main" id="{53B64FC6-AAA6-54F5-2108-13048FEEBD0C}"/>
                </a:ext>
              </a:extLst>
            </p:cNvPr>
            <p:cNvSpPr/>
            <p:nvPr/>
          </p:nvSpPr>
          <p:spPr>
            <a:xfrm>
              <a:off x="3468046" y="3476867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715" name="正方形/長方形 714">
              <a:extLst>
                <a:ext uri="{FF2B5EF4-FFF2-40B4-BE49-F238E27FC236}">
                  <a16:creationId xmlns:a16="http://schemas.microsoft.com/office/drawing/2014/main" id="{E92AE5F6-9830-CC71-3F0A-A7D45C28718C}"/>
                </a:ext>
              </a:extLst>
            </p:cNvPr>
            <p:cNvSpPr/>
            <p:nvPr/>
          </p:nvSpPr>
          <p:spPr>
            <a:xfrm>
              <a:off x="3062964" y="3476867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716" name="正方形/長方形 715">
              <a:extLst>
                <a:ext uri="{FF2B5EF4-FFF2-40B4-BE49-F238E27FC236}">
                  <a16:creationId xmlns:a16="http://schemas.microsoft.com/office/drawing/2014/main" id="{5FCB14C1-FC8C-410D-E3A5-58DBEB45456C}"/>
                </a:ext>
              </a:extLst>
            </p:cNvPr>
            <p:cNvSpPr/>
            <p:nvPr/>
          </p:nvSpPr>
          <p:spPr>
            <a:xfrm>
              <a:off x="2657882" y="3476867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717" name="正方形/長方形 716">
              <a:extLst>
                <a:ext uri="{FF2B5EF4-FFF2-40B4-BE49-F238E27FC236}">
                  <a16:creationId xmlns:a16="http://schemas.microsoft.com/office/drawing/2014/main" id="{09FF5A8D-2291-FED9-E72E-9673557B961D}"/>
                </a:ext>
              </a:extLst>
            </p:cNvPr>
            <p:cNvSpPr/>
            <p:nvPr/>
          </p:nvSpPr>
          <p:spPr>
            <a:xfrm>
              <a:off x="2252800" y="3476867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718" name="正方形/長方形 717">
              <a:extLst>
                <a:ext uri="{FF2B5EF4-FFF2-40B4-BE49-F238E27FC236}">
                  <a16:creationId xmlns:a16="http://schemas.microsoft.com/office/drawing/2014/main" id="{853279F7-6B39-05DE-AB93-B6D7E5D81C4D}"/>
                </a:ext>
              </a:extLst>
            </p:cNvPr>
            <p:cNvSpPr/>
            <p:nvPr/>
          </p:nvSpPr>
          <p:spPr>
            <a:xfrm>
              <a:off x="1788616" y="3476867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719" name="正方形/長方形 718">
              <a:extLst>
                <a:ext uri="{FF2B5EF4-FFF2-40B4-BE49-F238E27FC236}">
                  <a16:creationId xmlns:a16="http://schemas.microsoft.com/office/drawing/2014/main" id="{9F09E465-88FB-BCED-46D3-60430261C469}"/>
                </a:ext>
              </a:extLst>
            </p:cNvPr>
            <p:cNvSpPr/>
            <p:nvPr/>
          </p:nvSpPr>
          <p:spPr>
            <a:xfrm>
              <a:off x="1383534" y="3476867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720" name="正方形/長方形 719">
              <a:extLst>
                <a:ext uri="{FF2B5EF4-FFF2-40B4-BE49-F238E27FC236}">
                  <a16:creationId xmlns:a16="http://schemas.microsoft.com/office/drawing/2014/main" id="{0292A678-A62D-A836-5E14-66A8803135F7}"/>
                </a:ext>
              </a:extLst>
            </p:cNvPr>
            <p:cNvSpPr/>
            <p:nvPr/>
          </p:nvSpPr>
          <p:spPr>
            <a:xfrm>
              <a:off x="978452" y="3476867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721" name="正方形/長方形 720">
              <a:extLst>
                <a:ext uri="{FF2B5EF4-FFF2-40B4-BE49-F238E27FC236}">
                  <a16:creationId xmlns:a16="http://schemas.microsoft.com/office/drawing/2014/main" id="{BBFEDB06-CFAE-62DC-773E-7BCABD49BD92}"/>
                </a:ext>
              </a:extLst>
            </p:cNvPr>
            <p:cNvSpPr/>
            <p:nvPr/>
          </p:nvSpPr>
          <p:spPr>
            <a:xfrm>
              <a:off x="573371" y="3476867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722" name="正方形/長方形 721">
              <a:extLst>
                <a:ext uri="{FF2B5EF4-FFF2-40B4-BE49-F238E27FC236}">
                  <a16:creationId xmlns:a16="http://schemas.microsoft.com/office/drawing/2014/main" id="{DDC5E4EF-23E6-C0DC-04F8-294BCC068EA2}"/>
                </a:ext>
              </a:extLst>
            </p:cNvPr>
            <p:cNvSpPr/>
            <p:nvPr/>
          </p:nvSpPr>
          <p:spPr>
            <a:xfrm>
              <a:off x="286795" y="3794887"/>
              <a:ext cx="3732400" cy="296676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3" name="正方形/長方形 722">
              <a:extLst>
                <a:ext uri="{FF2B5EF4-FFF2-40B4-BE49-F238E27FC236}">
                  <a16:creationId xmlns:a16="http://schemas.microsoft.com/office/drawing/2014/main" id="{1E9300B4-8BE0-00F3-A052-0DCE0F310D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4030" y="3688084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724" name="正方形/長方形 723">
              <a:extLst>
                <a:ext uri="{FF2B5EF4-FFF2-40B4-BE49-F238E27FC236}">
                  <a16:creationId xmlns:a16="http://schemas.microsoft.com/office/drawing/2014/main" id="{8355B9E8-6DDF-6E47-10A3-863FDF14E4CC}"/>
                </a:ext>
              </a:extLst>
            </p:cNvPr>
            <p:cNvSpPr/>
            <p:nvPr/>
          </p:nvSpPr>
          <p:spPr>
            <a:xfrm>
              <a:off x="3248949" y="3688084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725" name="正方形/長方形 724">
              <a:extLst>
                <a:ext uri="{FF2B5EF4-FFF2-40B4-BE49-F238E27FC236}">
                  <a16:creationId xmlns:a16="http://schemas.microsoft.com/office/drawing/2014/main" id="{51A4B355-7243-2F8D-0513-58B7D91C9BE4}"/>
                </a:ext>
              </a:extLst>
            </p:cNvPr>
            <p:cNvSpPr/>
            <p:nvPr/>
          </p:nvSpPr>
          <p:spPr>
            <a:xfrm>
              <a:off x="2843867" y="3688084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726" name="正方形/長方形 725">
              <a:extLst>
                <a:ext uri="{FF2B5EF4-FFF2-40B4-BE49-F238E27FC236}">
                  <a16:creationId xmlns:a16="http://schemas.microsoft.com/office/drawing/2014/main" id="{2887CF2C-7479-0847-D8A3-9ADF7346A53C}"/>
                </a:ext>
              </a:extLst>
            </p:cNvPr>
            <p:cNvSpPr/>
            <p:nvPr/>
          </p:nvSpPr>
          <p:spPr>
            <a:xfrm>
              <a:off x="2438785" y="3688084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727" name="正方形/長方形 726">
              <a:extLst>
                <a:ext uri="{FF2B5EF4-FFF2-40B4-BE49-F238E27FC236}">
                  <a16:creationId xmlns:a16="http://schemas.microsoft.com/office/drawing/2014/main" id="{2DE28965-2966-D36A-D75A-D1A2CC7B4492}"/>
                </a:ext>
              </a:extLst>
            </p:cNvPr>
            <p:cNvSpPr/>
            <p:nvPr/>
          </p:nvSpPr>
          <p:spPr>
            <a:xfrm>
              <a:off x="1602228" y="3688084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728" name="正方形/長方形 727">
              <a:extLst>
                <a:ext uri="{FF2B5EF4-FFF2-40B4-BE49-F238E27FC236}">
                  <a16:creationId xmlns:a16="http://schemas.microsoft.com/office/drawing/2014/main" id="{A2524DE0-EF03-7E2C-65D1-91CCE72A2AAD}"/>
                </a:ext>
              </a:extLst>
            </p:cNvPr>
            <p:cNvSpPr/>
            <p:nvPr/>
          </p:nvSpPr>
          <p:spPr>
            <a:xfrm>
              <a:off x="1197146" y="3688084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729" name="正方形/長方形 728">
              <a:extLst>
                <a:ext uri="{FF2B5EF4-FFF2-40B4-BE49-F238E27FC236}">
                  <a16:creationId xmlns:a16="http://schemas.microsoft.com/office/drawing/2014/main" id="{443F57F7-F24D-74F9-5BAB-44074B6C22D0}"/>
                </a:ext>
              </a:extLst>
            </p:cNvPr>
            <p:cNvSpPr/>
            <p:nvPr/>
          </p:nvSpPr>
          <p:spPr>
            <a:xfrm>
              <a:off x="792064" y="3688084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730" name="正方形/長方形 729">
              <a:extLst>
                <a:ext uri="{FF2B5EF4-FFF2-40B4-BE49-F238E27FC236}">
                  <a16:creationId xmlns:a16="http://schemas.microsoft.com/office/drawing/2014/main" id="{A275D455-3BE9-AC2B-7888-1F3FA6583965}"/>
                </a:ext>
              </a:extLst>
            </p:cNvPr>
            <p:cNvSpPr/>
            <p:nvPr/>
          </p:nvSpPr>
          <p:spPr>
            <a:xfrm>
              <a:off x="386982" y="3688084"/>
              <a:ext cx="264977" cy="3409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grpSp>
          <p:nvGrpSpPr>
            <p:cNvPr id="731" name="グループ化 730">
              <a:extLst>
                <a:ext uri="{FF2B5EF4-FFF2-40B4-BE49-F238E27FC236}">
                  <a16:creationId xmlns:a16="http://schemas.microsoft.com/office/drawing/2014/main" id="{27C314A8-D619-42A9-E871-7B26F1FF52D1}"/>
                </a:ext>
              </a:extLst>
            </p:cNvPr>
            <p:cNvGrpSpPr/>
            <p:nvPr/>
          </p:nvGrpSpPr>
          <p:grpSpPr>
            <a:xfrm>
              <a:off x="1609963" y="4627518"/>
              <a:ext cx="1086064" cy="1966982"/>
              <a:chOff x="4386915" y="4617969"/>
              <a:chExt cx="1380904" cy="1671958"/>
            </a:xfrm>
          </p:grpSpPr>
          <p:sp>
            <p:nvSpPr>
              <p:cNvPr id="766" name="正方形/長方形 765">
                <a:extLst>
                  <a:ext uri="{FF2B5EF4-FFF2-40B4-BE49-F238E27FC236}">
                    <a16:creationId xmlns:a16="http://schemas.microsoft.com/office/drawing/2014/main" id="{11E8A9E6-3EC9-3241-FB3E-CFDF73EEA30C}"/>
                  </a:ext>
                </a:extLst>
              </p:cNvPr>
              <p:cNvSpPr/>
              <p:nvPr/>
            </p:nvSpPr>
            <p:spPr>
              <a:xfrm>
                <a:off x="4386915" y="4617969"/>
                <a:ext cx="1380904" cy="167195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767" name="グループ化 766">
                <a:extLst>
                  <a:ext uri="{FF2B5EF4-FFF2-40B4-BE49-F238E27FC236}">
                    <a16:creationId xmlns:a16="http://schemas.microsoft.com/office/drawing/2014/main" id="{9E2AD784-72F7-0F8F-57D9-B2095ADA954E}"/>
                  </a:ext>
                </a:extLst>
              </p:cNvPr>
              <p:cNvGrpSpPr/>
              <p:nvPr/>
            </p:nvGrpSpPr>
            <p:grpSpPr>
              <a:xfrm>
                <a:off x="4443659" y="4868808"/>
                <a:ext cx="594000" cy="1174085"/>
                <a:chOff x="1010164" y="4599755"/>
                <a:chExt cx="594000" cy="1174085"/>
              </a:xfrm>
              <a:solidFill>
                <a:schemeClr val="tx1">
                  <a:lumMod val="95000"/>
                  <a:lumOff val="5000"/>
                </a:schemeClr>
              </a:solidFill>
            </p:grpSpPr>
            <p:sp>
              <p:nvSpPr>
                <p:cNvPr id="777" name="正方形/長方形 776">
                  <a:extLst>
                    <a:ext uri="{FF2B5EF4-FFF2-40B4-BE49-F238E27FC236}">
                      <a16:creationId xmlns:a16="http://schemas.microsoft.com/office/drawing/2014/main" id="{B088576D-9467-9930-2EEF-43C726CF54BD}"/>
                    </a:ext>
                  </a:extLst>
                </p:cNvPr>
                <p:cNvSpPr/>
                <p:nvPr/>
              </p:nvSpPr>
              <p:spPr>
                <a:xfrm flipV="1">
                  <a:off x="1010164" y="4922145"/>
                  <a:ext cx="594000" cy="45719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78" name="正方形/長方形 777">
                  <a:extLst>
                    <a:ext uri="{FF2B5EF4-FFF2-40B4-BE49-F238E27FC236}">
                      <a16:creationId xmlns:a16="http://schemas.microsoft.com/office/drawing/2014/main" id="{2BB7986A-3CE9-49B9-38EC-28991B153416}"/>
                    </a:ext>
                  </a:extLst>
                </p:cNvPr>
                <p:cNvSpPr/>
                <p:nvPr/>
              </p:nvSpPr>
              <p:spPr>
                <a:xfrm flipV="1">
                  <a:off x="1010164" y="5083340"/>
                  <a:ext cx="594000" cy="45719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79" name="正方形/長方形 778">
                  <a:extLst>
                    <a:ext uri="{FF2B5EF4-FFF2-40B4-BE49-F238E27FC236}">
                      <a16:creationId xmlns:a16="http://schemas.microsoft.com/office/drawing/2014/main" id="{B2A4C0CD-D987-C2F2-DAE5-3BF361592EEA}"/>
                    </a:ext>
                  </a:extLst>
                </p:cNvPr>
                <p:cNvSpPr/>
                <p:nvPr/>
              </p:nvSpPr>
              <p:spPr>
                <a:xfrm flipV="1">
                  <a:off x="1010164" y="5244535"/>
                  <a:ext cx="594000" cy="45719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80" name="正方形/長方形 779">
                  <a:extLst>
                    <a:ext uri="{FF2B5EF4-FFF2-40B4-BE49-F238E27FC236}">
                      <a16:creationId xmlns:a16="http://schemas.microsoft.com/office/drawing/2014/main" id="{A6A5D264-8F13-5655-9015-47BB5C7AD472}"/>
                    </a:ext>
                  </a:extLst>
                </p:cNvPr>
                <p:cNvSpPr/>
                <p:nvPr/>
              </p:nvSpPr>
              <p:spPr>
                <a:xfrm flipV="1">
                  <a:off x="1010164" y="5405730"/>
                  <a:ext cx="594000" cy="45719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81" name="正方形/長方形 780">
                  <a:extLst>
                    <a:ext uri="{FF2B5EF4-FFF2-40B4-BE49-F238E27FC236}">
                      <a16:creationId xmlns:a16="http://schemas.microsoft.com/office/drawing/2014/main" id="{8585744D-870E-3A68-F7A5-AC7310136C4F}"/>
                    </a:ext>
                  </a:extLst>
                </p:cNvPr>
                <p:cNvSpPr/>
                <p:nvPr/>
              </p:nvSpPr>
              <p:spPr>
                <a:xfrm flipV="1">
                  <a:off x="1010164" y="5566925"/>
                  <a:ext cx="594000" cy="45719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82" name="正方形/長方形 781">
                  <a:extLst>
                    <a:ext uri="{FF2B5EF4-FFF2-40B4-BE49-F238E27FC236}">
                      <a16:creationId xmlns:a16="http://schemas.microsoft.com/office/drawing/2014/main" id="{DA49FA37-9F7E-0B11-3826-72DC20305A5D}"/>
                    </a:ext>
                  </a:extLst>
                </p:cNvPr>
                <p:cNvSpPr/>
                <p:nvPr/>
              </p:nvSpPr>
              <p:spPr>
                <a:xfrm flipV="1">
                  <a:off x="1010164" y="5728121"/>
                  <a:ext cx="594000" cy="45719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83" name="正方形/長方形 782">
                  <a:extLst>
                    <a:ext uri="{FF2B5EF4-FFF2-40B4-BE49-F238E27FC236}">
                      <a16:creationId xmlns:a16="http://schemas.microsoft.com/office/drawing/2014/main" id="{1745E4EA-CA3A-064F-05AB-C6FD97F39297}"/>
                    </a:ext>
                  </a:extLst>
                </p:cNvPr>
                <p:cNvSpPr/>
                <p:nvPr/>
              </p:nvSpPr>
              <p:spPr>
                <a:xfrm flipV="1">
                  <a:off x="1010164" y="4760950"/>
                  <a:ext cx="594000" cy="45719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84" name="正方形/長方形 783">
                  <a:extLst>
                    <a:ext uri="{FF2B5EF4-FFF2-40B4-BE49-F238E27FC236}">
                      <a16:creationId xmlns:a16="http://schemas.microsoft.com/office/drawing/2014/main" id="{232FF713-1134-0E35-3B5C-91068EA16B91}"/>
                    </a:ext>
                  </a:extLst>
                </p:cNvPr>
                <p:cNvSpPr/>
                <p:nvPr/>
              </p:nvSpPr>
              <p:spPr>
                <a:xfrm flipV="1">
                  <a:off x="1010164" y="4599755"/>
                  <a:ext cx="594000" cy="45719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768" name="グループ化 767">
                <a:extLst>
                  <a:ext uri="{FF2B5EF4-FFF2-40B4-BE49-F238E27FC236}">
                    <a16:creationId xmlns:a16="http://schemas.microsoft.com/office/drawing/2014/main" id="{5786B7E8-C4A8-AC33-7C4D-7284B1A43FA0}"/>
                  </a:ext>
                </a:extLst>
              </p:cNvPr>
              <p:cNvGrpSpPr/>
              <p:nvPr/>
            </p:nvGrpSpPr>
            <p:grpSpPr>
              <a:xfrm>
                <a:off x="5094403" y="4868808"/>
                <a:ext cx="594000" cy="1174085"/>
                <a:chOff x="1010164" y="4599755"/>
                <a:chExt cx="594000" cy="1174085"/>
              </a:xfrm>
              <a:solidFill>
                <a:schemeClr val="tx1">
                  <a:lumMod val="95000"/>
                  <a:lumOff val="5000"/>
                </a:schemeClr>
              </a:solidFill>
            </p:grpSpPr>
            <p:sp>
              <p:nvSpPr>
                <p:cNvPr id="769" name="正方形/長方形 768">
                  <a:extLst>
                    <a:ext uri="{FF2B5EF4-FFF2-40B4-BE49-F238E27FC236}">
                      <a16:creationId xmlns:a16="http://schemas.microsoft.com/office/drawing/2014/main" id="{E3420077-AE41-C452-461C-F51AE45005B9}"/>
                    </a:ext>
                  </a:extLst>
                </p:cNvPr>
                <p:cNvSpPr/>
                <p:nvPr/>
              </p:nvSpPr>
              <p:spPr>
                <a:xfrm flipV="1">
                  <a:off x="1010164" y="4922145"/>
                  <a:ext cx="594000" cy="45719"/>
                </a:xfrm>
                <a:prstGeom prst="rect">
                  <a:avLst/>
                </a:prstGeom>
                <a:grpFill/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70" name="正方形/長方形 769">
                  <a:extLst>
                    <a:ext uri="{FF2B5EF4-FFF2-40B4-BE49-F238E27FC236}">
                      <a16:creationId xmlns:a16="http://schemas.microsoft.com/office/drawing/2014/main" id="{21D3F537-18CC-7A09-FD10-CA598311A519}"/>
                    </a:ext>
                  </a:extLst>
                </p:cNvPr>
                <p:cNvSpPr/>
                <p:nvPr/>
              </p:nvSpPr>
              <p:spPr>
                <a:xfrm flipV="1">
                  <a:off x="1010164" y="5083340"/>
                  <a:ext cx="594000" cy="45719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71" name="正方形/長方形 770">
                  <a:extLst>
                    <a:ext uri="{FF2B5EF4-FFF2-40B4-BE49-F238E27FC236}">
                      <a16:creationId xmlns:a16="http://schemas.microsoft.com/office/drawing/2014/main" id="{D04AD6D1-7BBD-0CBF-350E-94CDCF06DD56}"/>
                    </a:ext>
                  </a:extLst>
                </p:cNvPr>
                <p:cNvSpPr/>
                <p:nvPr/>
              </p:nvSpPr>
              <p:spPr>
                <a:xfrm flipV="1">
                  <a:off x="1010164" y="5244535"/>
                  <a:ext cx="594000" cy="45719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72" name="正方形/長方形 771">
                  <a:extLst>
                    <a:ext uri="{FF2B5EF4-FFF2-40B4-BE49-F238E27FC236}">
                      <a16:creationId xmlns:a16="http://schemas.microsoft.com/office/drawing/2014/main" id="{FBDCAF71-E3BA-3D72-CDB3-8BB13C533977}"/>
                    </a:ext>
                  </a:extLst>
                </p:cNvPr>
                <p:cNvSpPr/>
                <p:nvPr/>
              </p:nvSpPr>
              <p:spPr>
                <a:xfrm flipV="1">
                  <a:off x="1010164" y="5405730"/>
                  <a:ext cx="594000" cy="45719"/>
                </a:xfrm>
                <a:prstGeom prst="rect">
                  <a:avLst/>
                </a:prstGeom>
                <a:grpFill/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73" name="正方形/長方形 772">
                  <a:extLst>
                    <a:ext uri="{FF2B5EF4-FFF2-40B4-BE49-F238E27FC236}">
                      <a16:creationId xmlns:a16="http://schemas.microsoft.com/office/drawing/2014/main" id="{4BA5CC6E-1992-AB44-680F-DAF1DFF04E5E}"/>
                    </a:ext>
                  </a:extLst>
                </p:cNvPr>
                <p:cNvSpPr/>
                <p:nvPr/>
              </p:nvSpPr>
              <p:spPr>
                <a:xfrm flipV="1">
                  <a:off x="1010164" y="5566925"/>
                  <a:ext cx="594000" cy="45719"/>
                </a:xfrm>
                <a:prstGeom prst="rect">
                  <a:avLst/>
                </a:prstGeom>
                <a:grpFill/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74" name="正方形/長方形 773">
                  <a:extLst>
                    <a:ext uri="{FF2B5EF4-FFF2-40B4-BE49-F238E27FC236}">
                      <a16:creationId xmlns:a16="http://schemas.microsoft.com/office/drawing/2014/main" id="{F3EC593C-E5EA-504E-5245-2BD4000DBB3C}"/>
                    </a:ext>
                  </a:extLst>
                </p:cNvPr>
                <p:cNvSpPr/>
                <p:nvPr/>
              </p:nvSpPr>
              <p:spPr>
                <a:xfrm flipV="1">
                  <a:off x="1010164" y="5728121"/>
                  <a:ext cx="594000" cy="45719"/>
                </a:xfrm>
                <a:prstGeom prst="rect">
                  <a:avLst/>
                </a:prstGeom>
                <a:grpFill/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75" name="正方形/長方形 774">
                  <a:extLst>
                    <a:ext uri="{FF2B5EF4-FFF2-40B4-BE49-F238E27FC236}">
                      <a16:creationId xmlns:a16="http://schemas.microsoft.com/office/drawing/2014/main" id="{60A1E581-C8BA-90C1-66E0-ECF87CCCA523}"/>
                    </a:ext>
                  </a:extLst>
                </p:cNvPr>
                <p:cNvSpPr/>
                <p:nvPr/>
              </p:nvSpPr>
              <p:spPr>
                <a:xfrm flipV="1">
                  <a:off x="1010164" y="4760950"/>
                  <a:ext cx="594000" cy="45719"/>
                </a:xfrm>
                <a:prstGeom prst="rect">
                  <a:avLst/>
                </a:prstGeom>
                <a:grpFill/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76" name="正方形/長方形 775">
                  <a:extLst>
                    <a:ext uri="{FF2B5EF4-FFF2-40B4-BE49-F238E27FC236}">
                      <a16:creationId xmlns:a16="http://schemas.microsoft.com/office/drawing/2014/main" id="{25B9BE31-CDC6-5F32-636B-BBED298D199E}"/>
                    </a:ext>
                  </a:extLst>
                </p:cNvPr>
                <p:cNvSpPr/>
                <p:nvPr/>
              </p:nvSpPr>
              <p:spPr>
                <a:xfrm flipV="1">
                  <a:off x="1010164" y="4599755"/>
                  <a:ext cx="594000" cy="45719"/>
                </a:xfrm>
                <a:prstGeom prst="rect">
                  <a:avLst/>
                </a:prstGeom>
                <a:grpFill/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grpSp>
          <p:nvGrpSpPr>
            <p:cNvPr id="732" name="グループ化 731">
              <a:extLst>
                <a:ext uri="{FF2B5EF4-FFF2-40B4-BE49-F238E27FC236}">
                  <a16:creationId xmlns:a16="http://schemas.microsoft.com/office/drawing/2014/main" id="{BD9B0D96-5F08-E379-2BD7-2AA157E85BA0}"/>
                </a:ext>
              </a:extLst>
            </p:cNvPr>
            <p:cNvGrpSpPr/>
            <p:nvPr/>
          </p:nvGrpSpPr>
          <p:grpSpPr>
            <a:xfrm>
              <a:off x="1182180" y="4846632"/>
              <a:ext cx="727693" cy="1578066"/>
              <a:chOff x="1182180" y="4846632"/>
              <a:chExt cx="727693" cy="1578066"/>
            </a:xfrm>
          </p:grpSpPr>
          <p:sp>
            <p:nvSpPr>
              <p:cNvPr id="758" name="テキスト ボックス 757">
                <a:extLst>
                  <a:ext uri="{FF2B5EF4-FFF2-40B4-BE49-F238E27FC236}">
                    <a16:creationId xmlns:a16="http://schemas.microsoft.com/office/drawing/2014/main" id="{E14E7E21-63C1-03CD-3CFF-474F71B7FD2B}"/>
                  </a:ext>
                </a:extLst>
              </p:cNvPr>
              <p:cNvSpPr txBox="1"/>
              <p:nvPr/>
            </p:nvSpPr>
            <p:spPr>
              <a:xfrm>
                <a:off x="1182180" y="6163088"/>
                <a:ext cx="72769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rgbClr val="FF0000"/>
                    </a:solidFill>
                  </a:rPr>
                  <a:t>CH0</a:t>
                </a:r>
                <a:endParaRPr kumimoji="1" lang="ja-JP" altLang="en-US" sz="11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759" name="テキスト ボックス 758">
                <a:extLst>
                  <a:ext uri="{FF2B5EF4-FFF2-40B4-BE49-F238E27FC236}">
                    <a16:creationId xmlns:a16="http://schemas.microsoft.com/office/drawing/2014/main" id="{4807B836-6F3F-4AD1-37F6-1DA5FC17B499}"/>
                  </a:ext>
                </a:extLst>
              </p:cNvPr>
              <p:cNvSpPr txBox="1"/>
              <p:nvPr/>
            </p:nvSpPr>
            <p:spPr>
              <a:xfrm>
                <a:off x="1182180" y="4846632"/>
                <a:ext cx="72769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rgbClr val="FF0000"/>
                    </a:solidFill>
                  </a:rPr>
                  <a:t>CH7</a:t>
                </a:r>
                <a:endParaRPr kumimoji="1" lang="ja-JP" altLang="en-US" sz="11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760" name="テキスト ボックス 759">
                <a:extLst>
                  <a:ext uri="{FF2B5EF4-FFF2-40B4-BE49-F238E27FC236}">
                    <a16:creationId xmlns:a16="http://schemas.microsoft.com/office/drawing/2014/main" id="{644731D1-669A-D463-B687-1EB6C1CB02AE}"/>
                  </a:ext>
                </a:extLst>
              </p:cNvPr>
              <p:cNvSpPr txBox="1"/>
              <p:nvPr/>
            </p:nvSpPr>
            <p:spPr>
              <a:xfrm>
                <a:off x="1182180" y="5975022"/>
                <a:ext cx="72769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rgbClr val="FF0000"/>
                    </a:solidFill>
                  </a:rPr>
                  <a:t>CH1</a:t>
                </a:r>
                <a:endParaRPr kumimoji="1" lang="ja-JP" altLang="en-US" sz="11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761" name="テキスト ボックス 760">
                <a:extLst>
                  <a:ext uri="{FF2B5EF4-FFF2-40B4-BE49-F238E27FC236}">
                    <a16:creationId xmlns:a16="http://schemas.microsoft.com/office/drawing/2014/main" id="{64FBB2C1-D4D3-AD7E-CA9A-C4402B89CB86}"/>
                  </a:ext>
                </a:extLst>
              </p:cNvPr>
              <p:cNvSpPr txBox="1"/>
              <p:nvPr/>
            </p:nvSpPr>
            <p:spPr>
              <a:xfrm>
                <a:off x="1182180" y="5786957"/>
                <a:ext cx="72769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rgbClr val="FF0000"/>
                    </a:solidFill>
                  </a:rPr>
                  <a:t>CH2</a:t>
                </a:r>
                <a:endParaRPr kumimoji="1" lang="ja-JP" altLang="en-US" sz="11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762" name="テキスト ボックス 761">
                <a:extLst>
                  <a:ext uri="{FF2B5EF4-FFF2-40B4-BE49-F238E27FC236}">
                    <a16:creationId xmlns:a16="http://schemas.microsoft.com/office/drawing/2014/main" id="{866F942F-EF36-9DBD-9C51-FC080517C23B}"/>
                  </a:ext>
                </a:extLst>
              </p:cNvPr>
              <p:cNvSpPr txBox="1"/>
              <p:nvPr/>
            </p:nvSpPr>
            <p:spPr>
              <a:xfrm>
                <a:off x="1182180" y="5598892"/>
                <a:ext cx="72769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rgbClr val="FF0000"/>
                    </a:solidFill>
                  </a:rPr>
                  <a:t>CH3</a:t>
                </a:r>
                <a:endParaRPr kumimoji="1" lang="ja-JP" altLang="en-US" sz="11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763" name="テキスト ボックス 762">
                <a:extLst>
                  <a:ext uri="{FF2B5EF4-FFF2-40B4-BE49-F238E27FC236}">
                    <a16:creationId xmlns:a16="http://schemas.microsoft.com/office/drawing/2014/main" id="{272348EC-A88F-F914-2C0E-6298083639EE}"/>
                  </a:ext>
                </a:extLst>
              </p:cNvPr>
              <p:cNvSpPr txBox="1"/>
              <p:nvPr/>
            </p:nvSpPr>
            <p:spPr>
              <a:xfrm>
                <a:off x="1182180" y="5410827"/>
                <a:ext cx="72769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rgbClr val="FF0000"/>
                    </a:solidFill>
                  </a:rPr>
                  <a:t>CH4</a:t>
                </a:r>
                <a:endParaRPr kumimoji="1" lang="ja-JP" altLang="en-US" sz="11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764" name="テキスト ボックス 763">
                <a:extLst>
                  <a:ext uri="{FF2B5EF4-FFF2-40B4-BE49-F238E27FC236}">
                    <a16:creationId xmlns:a16="http://schemas.microsoft.com/office/drawing/2014/main" id="{4228CC6D-58FE-9C11-0850-52EC14B03373}"/>
                  </a:ext>
                </a:extLst>
              </p:cNvPr>
              <p:cNvSpPr txBox="1"/>
              <p:nvPr/>
            </p:nvSpPr>
            <p:spPr>
              <a:xfrm>
                <a:off x="1182180" y="5222762"/>
                <a:ext cx="72769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rgbClr val="FF0000"/>
                    </a:solidFill>
                  </a:rPr>
                  <a:t>CH5</a:t>
                </a:r>
                <a:endParaRPr kumimoji="1" lang="ja-JP" altLang="en-US" sz="11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765" name="テキスト ボックス 764">
                <a:extLst>
                  <a:ext uri="{FF2B5EF4-FFF2-40B4-BE49-F238E27FC236}">
                    <a16:creationId xmlns:a16="http://schemas.microsoft.com/office/drawing/2014/main" id="{4450A932-68C8-B9FC-D221-672B16B3F167}"/>
                  </a:ext>
                </a:extLst>
              </p:cNvPr>
              <p:cNvSpPr txBox="1"/>
              <p:nvPr/>
            </p:nvSpPr>
            <p:spPr>
              <a:xfrm>
                <a:off x="1182180" y="5034697"/>
                <a:ext cx="72769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rgbClr val="FF0000"/>
                    </a:solidFill>
                  </a:rPr>
                  <a:t>CH6</a:t>
                </a:r>
                <a:endParaRPr kumimoji="1" lang="ja-JP" altLang="en-US" sz="1100" b="1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733" name="グループ化 732">
              <a:extLst>
                <a:ext uri="{FF2B5EF4-FFF2-40B4-BE49-F238E27FC236}">
                  <a16:creationId xmlns:a16="http://schemas.microsoft.com/office/drawing/2014/main" id="{E14FF1C5-1F70-3F32-A9C7-D07341BFBF87}"/>
                </a:ext>
              </a:extLst>
            </p:cNvPr>
            <p:cNvGrpSpPr/>
            <p:nvPr/>
          </p:nvGrpSpPr>
          <p:grpSpPr>
            <a:xfrm>
              <a:off x="2637821" y="4853017"/>
              <a:ext cx="625459" cy="1578066"/>
              <a:chOff x="5769250" y="4602830"/>
              <a:chExt cx="483476" cy="1578066"/>
            </a:xfrm>
          </p:grpSpPr>
          <p:sp>
            <p:nvSpPr>
              <p:cNvPr id="750" name="テキスト ボックス 749">
                <a:extLst>
                  <a:ext uri="{FF2B5EF4-FFF2-40B4-BE49-F238E27FC236}">
                    <a16:creationId xmlns:a16="http://schemas.microsoft.com/office/drawing/2014/main" id="{15D4FBC1-D845-91D7-0874-4828B6A7237A}"/>
                  </a:ext>
                </a:extLst>
              </p:cNvPr>
              <p:cNvSpPr txBox="1"/>
              <p:nvPr/>
            </p:nvSpPr>
            <p:spPr>
              <a:xfrm>
                <a:off x="5769250" y="5919286"/>
                <a:ext cx="48347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chemeClr val="bg1"/>
                    </a:solidFill>
                  </a:rPr>
                  <a:t>CH8</a:t>
                </a:r>
                <a:endParaRPr kumimoji="1" lang="ja-JP" altLang="en-US" sz="11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751" name="テキスト ボックス 750">
                <a:extLst>
                  <a:ext uri="{FF2B5EF4-FFF2-40B4-BE49-F238E27FC236}">
                    <a16:creationId xmlns:a16="http://schemas.microsoft.com/office/drawing/2014/main" id="{0537BE34-6FFF-B568-EC6A-117F9576118F}"/>
                  </a:ext>
                </a:extLst>
              </p:cNvPr>
              <p:cNvSpPr txBox="1"/>
              <p:nvPr/>
            </p:nvSpPr>
            <p:spPr>
              <a:xfrm>
                <a:off x="5769250" y="4602830"/>
                <a:ext cx="48347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chemeClr val="bg1"/>
                    </a:solidFill>
                  </a:rPr>
                  <a:t>CH15</a:t>
                </a:r>
                <a:endParaRPr kumimoji="1" lang="ja-JP" altLang="en-US" sz="11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752" name="テキスト ボックス 751">
                <a:extLst>
                  <a:ext uri="{FF2B5EF4-FFF2-40B4-BE49-F238E27FC236}">
                    <a16:creationId xmlns:a16="http://schemas.microsoft.com/office/drawing/2014/main" id="{A8C778B7-85DA-222B-B160-BF8DE953E0F9}"/>
                  </a:ext>
                </a:extLst>
              </p:cNvPr>
              <p:cNvSpPr txBox="1"/>
              <p:nvPr/>
            </p:nvSpPr>
            <p:spPr>
              <a:xfrm>
                <a:off x="5769250" y="5731220"/>
                <a:ext cx="48347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chemeClr val="bg1"/>
                    </a:solidFill>
                  </a:rPr>
                  <a:t>CH9</a:t>
                </a:r>
                <a:endParaRPr kumimoji="1" lang="ja-JP" altLang="en-US" sz="11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753" name="テキスト ボックス 752">
                <a:extLst>
                  <a:ext uri="{FF2B5EF4-FFF2-40B4-BE49-F238E27FC236}">
                    <a16:creationId xmlns:a16="http://schemas.microsoft.com/office/drawing/2014/main" id="{D33B270A-BCEB-74A3-1F89-540E03827CD1}"/>
                  </a:ext>
                </a:extLst>
              </p:cNvPr>
              <p:cNvSpPr txBox="1"/>
              <p:nvPr/>
            </p:nvSpPr>
            <p:spPr>
              <a:xfrm>
                <a:off x="5769250" y="5543155"/>
                <a:ext cx="48347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chemeClr val="bg1"/>
                    </a:solidFill>
                  </a:rPr>
                  <a:t>CH10</a:t>
                </a:r>
                <a:endParaRPr kumimoji="1" lang="ja-JP" altLang="en-US" sz="11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754" name="テキスト ボックス 753">
                <a:extLst>
                  <a:ext uri="{FF2B5EF4-FFF2-40B4-BE49-F238E27FC236}">
                    <a16:creationId xmlns:a16="http://schemas.microsoft.com/office/drawing/2014/main" id="{0F952206-453A-8E1C-B157-5ADA5DF6567A}"/>
                  </a:ext>
                </a:extLst>
              </p:cNvPr>
              <p:cNvSpPr txBox="1"/>
              <p:nvPr/>
            </p:nvSpPr>
            <p:spPr>
              <a:xfrm>
                <a:off x="5769250" y="5355090"/>
                <a:ext cx="48347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rgbClr val="FF0000"/>
                    </a:solidFill>
                  </a:rPr>
                  <a:t>CH11</a:t>
                </a:r>
                <a:endParaRPr kumimoji="1" lang="ja-JP" altLang="en-US" sz="11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755" name="テキスト ボックス 754">
                <a:extLst>
                  <a:ext uri="{FF2B5EF4-FFF2-40B4-BE49-F238E27FC236}">
                    <a16:creationId xmlns:a16="http://schemas.microsoft.com/office/drawing/2014/main" id="{43BCE8D7-CA21-D754-952B-074E472AA214}"/>
                  </a:ext>
                </a:extLst>
              </p:cNvPr>
              <p:cNvSpPr txBox="1"/>
              <p:nvPr/>
            </p:nvSpPr>
            <p:spPr>
              <a:xfrm>
                <a:off x="5769250" y="5167025"/>
                <a:ext cx="48347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rgbClr val="FF0000"/>
                    </a:solidFill>
                  </a:rPr>
                  <a:t>CH12</a:t>
                </a:r>
                <a:endParaRPr kumimoji="1" lang="ja-JP" altLang="en-US" sz="11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756" name="テキスト ボックス 755">
                <a:extLst>
                  <a:ext uri="{FF2B5EF4-FFF2-40B4-BE49-F238E27FC236}">
                    <a16:creationId xmlns:a16="http://schemas.microsoft.com/office/drawing/2014/main" id="{7FC23077-A723-9AFE-79FC-DCB1CD0FAC40}"/>
                  </a:ext>
                </a:extLst>
              </p:cNvPr>
              <p:cNvSpPr txBox="1"/>
              <p:nvPr/>
            </p:nvSpPr>
            <p:spPr>
              <a:xfrm>
                <a:off x="5769250" y="4978960"/>
                <a:ext cx="48347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chemeClr val="bg1"/>
                    </a:solidFill>
                  </a:rPr>
                  <a:t>CH13</a:t>
                </a:r>
                <a:endParaRPr kumimoji="1" lang="ja-JP" altLang="en-US" sz="11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757" name="テキスト ボックス 756">
                <a:extLst>
                  <a:ext uri="{FF2B5EF4-FFF2-40B4-BE49-F238E27FC236}">
                    <a16:creationId xmlns:a16="http://schemas.microsoft.com/office/drawing/2014/main" id="{A5F49004-45AD-3462-FFBC-325B21A30DB3}"/>
                  </a:ext>
                </a:extLst>
              </p:cNvPr>
              <p:cNvSpPr txBox="1"/>
              <p:nvPr/>
            </p:nvSpPr>
            <p:spPr>
              <a:xfrm>
                <a:off x="5769250" y="4790895"/>
                <a:ext cx="48347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b="1" dirty="0">
                    <a:solidFill>
                      <a:schemeClr val="bg1"/>
                    </a:solidFill>
                  </a:rPr>
                  <a:t>CH14</a:t>
                </a:r>
                <a:endParaRPr kumimoji="1" lang="ja-JP" altLang="en-US" sz="1100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34" name="テキスト ボックス 733">
              <a:extLst>
                <a:ext uri="{FF2B5EF4-FFF2-40B4-BE49-F238E27FC236}">
                  <a16:creationId xmlns:a16="http://schemas.microsoft.com/office/drawing/2014/main" id="{DAC3B89F-F570-1244-BD2C-90B178368EB6}"/>
                </a:ext>
              </a:extLst>
            </p:cNvPr>
            <p:cNvSpPr txBox="1"/>
            <p:nvPr/>
          </p:nvSpPr>
          <p:spPr>
            <a:xfrm>
              <a:off x="341764" y="3781943"/>
              <a:ext cx="38024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700" b="1" dirty="0"/>
                <a:t>CH0</a:t>
              </a:r>
              <a:endParaRPr kumimoji="1" lang="ja-JP" altLang="en-US" sz="700" b="1"/>
            </a:p>
          </p:txBody>
        </p:sp>
        <p:sp>
          <p:nvSpPr>
            <p:cNvPr id="735" name="テキスト ボックス 734">
              <a:extLst>
                <a:ext uri="{FF2B5EF4-FFF2-40B4-BE49-F238E27FC236}">
                  <a16:creationId xmlns:a16="http://schemas.microsoft.com/office/drawing/2014/main" id="{56D32898-3B71-0C43-8BBB-6BAF2B768243}"/>
                </a:ext>
              </a:extLst>
            </p:cNvPr>
            <p:cNvSpPr txBox="1"/>
            <p:nvPr/>
          </p:nvSpPr>
          <p:spPr>
            <a:xfrm>
              <a:off x="749943" y="3781943"/>
              <a:ext cx="38024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700" b="1" dirty="0"/>
                <a:t>CH2</a:t>
              </a:r>
              <a:endParaRPr kumimoji="1" lang="ja-JP" altLang="en-US" sz="700" b="1"/>
            </a:p>
          </p:txBody>
        </p:sp>
        <p:sp>
          <p:nvSpPr>
            <p:cNvPr id="736" name="テキスト ボックス 735">
              <a:extLst>
                <a:ext uri="{FF2B5EF4-FFF2-40B4-BE49-F238E27FC236}">
                  <a16:creationId xmlns:a16="http://schemas.microsoft.com/office/drawing/2014/main" id="{AC2D7460-D606-0CB6-660D-A468711FDF35}"/>
                </a:ext>
              </a:extLst>
            </p:cNvPr>
            <p:cNvSpPr txBox="1"/>
            <p:nvPr/>
          </p:nvSpPr>
          <p:spPr>
            <a:xfrm>
              <a:off x="1158122" y="3781943"/>
              <a:ext cx="38024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700" b="1" dirty="0"/>
                <a:t>CH4</a:t>
              </a:r>
              <a:endParaRPr kumimoji="1" lang="ja-JP" altLang="en-US" sz="700" b="1"/>
            </a:p>
          </p:txBody>
        </p:sp>
        <p:sp>
          <p:nvSpPr>
            <p:cNvPr id="737" name="テキスト ボックス 736">
              <a:extLst>
                <a:ext uri="{FF2B5EF4-FFF2-40B4-BE49-F238E27FC236}">
                  <a16:creationId xmlns:a16="http://schemas.microsoft.com/office/drawing/2014/main" id="{9B88A4C0-53CC-E4BE-8B1A-6B6F560F705D}"/>
                </a:ext>
              </a:extLst>
            </p:cNvPr>
            <p:cNvSpPr txBox="1"/>
            <p:nvPr/>
          </p:nvSpPr>
          <p:spPr>
            <a:xfrm>
              <a:off x="1551380" y="3781943"/>
              <a:ext cx="38024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700" b="1" dirty="0"/>
                <a:t>CH6</a:t>
              </a:r>
              <a:endParaRPr kumimoji="1" lang="ja-JP" altLang="en-US" sz="700" b="1"/>
            </a:p>
          </p:txBody>
        </p:sp>
        <p:sp>
          <p:nvSpPr>
            <p:cNvPr id="738" name="テキスト ボックス 737">
              <a:extLst>
                <a:ext uri="{FF2B5EF4-FFF2-40B4-BE49-F238E27FC236}">
                  <a16:creationId xmlns:a16="http://schemas.microsoft.com/office/drawing/2014/main" id="{D6471AA1-1454-A1ED-6D31-BDC1EC41C73D}"/>
                </a:ext>
              </a:extLst>
            </p:cNvPr>
            <p:cNvSpPr txBox="1"/>
            <p:nvPr/>
          </p:nvSpPr>
          <p:spPr>
            <a:xfrm>
              <a:off x="3140154" y="3781714"/>
              <a:ext cx="48907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b="1" dirty="0"/>
                <a:t>CH10</a:t>
              </a:r>
              <a:endParaRPr kumimoji="1" lang="ja-JP" altLang="en-US" sz="700" b="1"/>
            </a:p>
          </p:txBody>
        </p:sp>
        <p:sp>
          <p:nvSpPr>
            <p:cNvPr id="739" name="テキスト ボックス 738">
              <a:extLst>
                <a:ext uri="{FF2B5EF4-FFF2-40B4-BE49-F238E27FC236}">
                  <a16:creationId xmlns:a16="http://schemas.microsoft.com/office/drawing/2014/main" id="{400BFA3B-5FA0-C5FE-016E-00175EF655B4}"/>
                </a:ext>
              </a:extLst>
            </p:cNvPr>
            <p:cNvSpPr txBox="1"/>
            <p:nvPr/>
          </p:nvSpPr>
          <p:spPr>
            <a:xfrm>
              <a:off x="3597922" y="3781714"/>
              <a:ext cx="38024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700" b="1" dirty="0"/>
                <a:t>CH8</a:t>
              </a:r>
              <a:endParaRPr kumimoji="1" lang="ja-JP" altLang="en-US" sz="700" b="1"/>
            </a:p>
          </p:txBody>
        </p:sp>
        <p:sp>
          <p:nvSpPr>
            <p:cNvPr id="740" name="テキスト ボックス 739">
              <a:extLst>
                <a:ext uri="{FF2B5EF4-FFF2-40B4-BE49-F238E27FC236}">
                  <a16:creationId xmlns:a16="http://schemas.microsoft.com/office/drawing/2014/main" id="{5011F5AF-EC17-6F28-6D16-EE2099C4CF19}"/>
                </a:ext>
              </a:extLst>
            </p:cNvPr>
            <p:cNvSpPr txBox="1"/>
            <p:nvPr/>
          </p:nvSpPr>
          <p:spPr>
            <a:xfrm>
              <a:off x="2725356" y="3781714"/>
              <a:ext cx="48907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b="1" dirty="0"/>
                <a:t>CH12</a:t>
              </a:r>
              <a:endParaRPr kumimoji="1" lang="ja-JP" altLang="en-US" sz="700" b="1"/>
            </a:p>
          </p:txBody>
        </p:sp>
        <p:sp>
          <p:nvSpPr>
            <p:cNvPr id="741" name="テキスト ボックス 740">
              <a:extLst>
                <a:ext uri="{FF2B5EF4-FFF2-40B4-BE49-F238E27FC236}">
                  <a16:creationId xmlns:a16="http://schemas.microsoft.com/office/drawing/2014/main" id="{F303BD23-1EB0-6C9F-13D8-6369BB801D40}"/>
                </a:ext>
              </a:extLst>
            </p:cNvPr>
            <p:cNvSpPr txBox="1"/>
            <p:nvPr/>
          </p:nvSpPr>
          <p:spPr>
            <a:xfrm>
              <a:off x="2330891" y="3781714"/>
              <a:ext cx="48907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b="1" dirty="0"/>
                <a:t>CH14</a:t>
              </a:r>
              <a:endParaRPr kumimoji="1" lang="ja-JP" altLang="en-US" sz="700" b="1"/>
            </a:p>
          </p:txBody>
        </p:sp>
        <p:sp>
          <p:nvSpPr>
            <p:cNvPr id="742" name="テキスト ボックス 741">
              <a:extLst>
                <a:ext uri="{FF2B5EF4-FFF2-40B4-BE49-F238E27FC236}">
                  <a16:creationId xmlns:a16="http://schemas.microsoft.com/office/drawing/2014/main" id="{026219A9-119F-F0F6-80DE-C9FAF6E95281}"/>
                </a:ext>
              </a:extLst>
            </p:cNvPr>
            <p:cNvSpPr txBox="1"/>
            <p:nvPr/>
          </p:nvSpPr>
          <p:spPr>
            <a:xfrm>
              <a:off x="518360" y="3513348"/>
              <a:ext cx="38024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700" b="1" dirty="0"/>
                <a:t>CH1</a:t>
              </a:r>
              <a:endParaRPr kumimoji="1" lang="ja-JP" altLang="en-US" sz="700" b="1"/>
            </a:p>
          </p:txBody>
        </p:sp>
        <p:sp>
          <p:nvSpPr>
            <p:cNvPr id="743" name="テキスト ボックス 742">
              <a:extLst>
                <a:ext uri="{FF2B5EF4-FFF2-40B4-BE49-F238E27FC236}">
                  <a16:creationId xmlns:a16="http://schemas.microsoft.com/office/drawing/2014/main" id="{D2D9691A-464D-C093-6E1F-8300B5D53C5B}"/>
                </a:ext>
              </a:extLst>
            </p:cNvPr>
            <p:cNvSpPr txBox="1"/>
            <p:nvPr/>
          </p:nvSpPr>
          <p:spPr>
            <a:xfrm>
              <a:off x="926540" y="3513348"/>
              <a:ext cx="38024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700" b="1" dirty="0"/>
                <a:t>CH3</a:t>
              </a:r>
              <a:endParaRPr kumimoji="1" lang="ja-JP" altLang="en-US" sz="700" b="1"/>
            </a:p>
          </p:txBody>
        </p:sp>
        <p:sp>
          <p:nvSpPr>
            <p:cNvPr id="744" name="テキスト ボックス 743">
              <a:extLst>
                <a:ext uri="{FF2B5EF4-FFF2-40B4-BE49-F238E27FC236}">
                  <a16:creationId xmlns:a16="http://schemas.microsoft.com/office/drawing/2014/main" id="{66A010AA-61C4-EC19-0958-183AE7DAD162}"/>
                </a:ext>
              </a:extLst>
            </p:cNvPr>
            <p:cNvSpPr txBox="1"/>
            <p:nvPr/>
          </p:nvSpPr>
          <p:spPr>
            <a:xfrm>
              <a:off x="1334719" y="3513348"/>
              <a:ext cx="38024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700" b="1" dirty="0"/>
                <a:t>CH5</a:t>
              </a:r>
              <a:endParaRPr kumimoji="1" lang="ja-JP" altLang="en-US" sz="700" b="1"/>
            </a:p>
          </p:txBody>
        </p:sp>
        <p:sp>
          <p:nvSpPr>
            <p:cNvPr id="745" name="テキスト ボックス 744">
              <a:extLst>
                <a:ext uri="{FF2B5EF4-FFF2-40B4-BE49-F238E27FC236}">
                  <a16:creationId xmlns:a16="http://schemas.microsoft.com/office/drawing/2014/main" id="{DF627A07-B3BF-661A-2B78-D168D44C7BFC}"/>
                </a:ext>
              </a:extLst>
            </p:cNvPr>
            <p:cNvSpPr txBox="1"/>
            <p:nvPr/>
          </p:nvSpPr>
          <p:spPr>
            <a:xfrm>
              <a:off x="1727976" y="3513348"/>
              <a:ext cx="38024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700" b="1" dirty="0"/>
                <a:t>CH7</a:t>
              </a:r>
              <a:endParaRPr kumimoji="1" lang="ja-JP" altLang="en-US" sz="700" b="1"/>
            </a:p>
          </p:txBody>
        </p:sp>
        <p:sp>
          <p:nvSpPr>
            <p:cNvPr id="746" name="テキスト ボックス 745">
              <a:extLst>
                <a:ext uri="{FF2B5EF4-FFF2-40B4-BE49-F238E27FC236}">
                  <a16:creationId xmlns:a16="http://schemas.microsoft.com/office/drawing/2014/main" id="{9A2DA0BC-063A-256E-4C8A-527D50E76D73}"/>
                </a:ext>
              </a:extLst>
            </p:cNvPr>
            <p:cNvSpPr txBox="1"/>
            <p:nvPr/>
          </p:nvSpPr>
          <p:spPr>
            <a:xfrm>
              <a:off x="2950551" y="3520104"/>
              <a:ext cx="48907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b="1" dirty="0"/>
                <a:t>CH11</a:t>
              </a:r>
              <a:endParaRPr kumimoji="1" lang="ja-JP" altLang="en-US" sz="700" b="1"/>
            </a:p>
          </p:txBody>
        </p:sp>
        <p:sp>
          <p:nvSpPr>
            <p:cNvPr id="747" name="テキスト ボックス 746">
              <a:extLst>
                <a:ext uri="{FF2B5EF4-FFF2-40B4-BE49-F238E27FC236}">
                  <a16:creationId xmlns:a16="http://schemas.microsoft.com/office/drawing/2014/main" id="{4AAF2F0C-C9F5-8146-63A8-D30DBBFA8259}"/>
                </a:ext>
              </a:extLst>
            </p:cNvPr>
            <p:cNvSpPr txBox="1"/>
            <p:nvPr/>
          </p:nvSpPr>
          <p:spPr>
            <a:xfrm>
              <a:off x="3408319" y="3520104"/>
              <a:ext cx="38024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700" b="1" dirty="0"/>
                <a:t>CH9</a:t>
              </a:r>
              <a:endParaRPr kumimoji="1" lang="ja-JP" altLang="en-US" sz="700" b="1"/>
            </a:p>
          </p:txBody>
        </p:sp>
        <p:sp>
          <p:nvSpPr>
            <p:cNvPr id="748" name="テキスト ボックス 747">
              <a:extLst>
                <a:ext uri="{FF2B5EF4-FFF2-40B4-BE49-F238E27FC236}">
                  <a16:creationId xmlns:a16="http://schemas.microsoft.com/office/drawing/2014/main" id="{964A34AB-B719-8815-C69B-5AA5E0922A8A}"/>
                </a:ext>
              </a:extLst>
            </p:cNvPr>
            <p:cNvSpPr txBox="1"/>
            <p:nvPr/>
          </p:nvSpPr>
          <p:spPr>
            <a:xfrm>
              <a:off x="2535753" y="3520104"/>
              <a:ext cx="48907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b="1" dirty="0"/>
                <a:t>CH13</a:t>
              </a:r>
              <a:endParaRPr kumimoji="1" lang="ja-JP" altLang="en-US" sz="700" b="1"/>
            </a:p>
          </p:txBody>
        </p:sp>
        <p:sp>
          <p:nvSpPr>
            <p:cNvPr id="749" name="テキスト ボックス 748">
              <a:extLst>
                <a:ext uri="{FF2B5EF4-FFF2-40B4-BE49-F238E27FC236}">
                  <a16:creationId xmlns:a16="http://schemas.microsoft.com/office/drawing/2014/main" id="{D1F0562F-AE24-2F00-2F3F-CB668A565012}"/>
                </a:ext>
              </a:extLst>
            </p:cNvPr>
            <p:cNvSpPr txBox="1"/>
            <p:nvPr/>
          </p:nvSpPr>
          <p:spPr>
            <a:xfrm>
              <a:off x="2141288" y="3520104"/>
              <a:ext cx="48907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b="1" dirty="0"/>
                <a:t>CH15</a:t>
              </a:r>
              <a:endParaRPr kumimoji="1" lang="ja-JP" altLang="en-US" sz="700" b="1"/>
            </a:p>
          </p:txBody>
        </p:sp>
      </p:grpSp>
    </p:spTree>
    <p:extLst>
      <p:ext uri="{BB962C8B-B14F-4D97-AF65-F5344CB8AC3E}">
        <p14:creationId xmlns:p14="http://schemas.microsoft.com/office/powerpoint/2010/main" val="1047805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5A5DAA-049A-B1B5-04DF-454235E3B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Preparation of Jig (3-Sensor Version)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20B3330-65C6-1B57-F6ED-888499C9F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lang="ja-JP" altLang="en-US" smtClean="0"/>
              <a:pPr/>
              <a:t>9</a:t>
            </a:fld>
            <a:endParaRPr lang="ja-JP" altLang="en-US"/>
          </a:p>
        </p:txBody>
      </p:sp>
      <p:pic>
        <p:nvPicPr>
          <p:cNvPr id="6" name="図 5" descr="ダイアグラム, 設計図&#10;&#10;AI 生成コンテンツは誤りを含む可能性があります。">
            <a:extLst>
              <a:ext uri="{FF2B5EF4-FFF2-40B4-BE49-F238E27FC236}">
                <a16:creationId xmlns:a16="http://schemas.microsoft.com/office/drawing/2014/main" id="{DC4D3139-5191-1294-368C-D535DF948B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485" t="23146" r="38970" b="13538"/>
          <a:stretch>
            <a:fillRect/>
          </a:stretch>
        </p:blipFill>
        <p:spPr>
          <a:xfrm>
            <a:off x="536863" y="1932709"/>
            <a:ext cx="5257800" cy="4390724"/>
          </a:xfrm>
          <a:prstGeom prst="rect">
            <a:avLst/>
          </a:prstGeom>
        </p:spPr>
      </p:pic>
      <p:pic>
        <p:nvPicPr>
          <p:cNvPr id="10" name="図 9" descr="屋内, テーブル, コンピュータ, 机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4C2B6B25-9E78-3E10-77A6-19788DDF9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7338" y="2289710"/>
            <a:ext cx="52578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6130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114291</TotalTime>
  <Words>787</Words>
  <Application>Microsoft Macintosh PowerPoint</Application>
  <PresentationFormat>ワイド画面</PresentationFormat>
  <Paragraphs>408</Paragraphs>
  <Slides>16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21" baseType="lpstr">
      <vt:lpstr>Hiragino Kaku Gothic Pro W3</vt:lpstr>
      <vt:lpstr>游ゴシック</vt:lpstr>
      <vt:lpstr>Arial</vt:lpstr>
      <vt:lpstr>Avenir Next</vt:lpstr>
      <vt:lpstr>Office テーマ</vt:lpstr>
      <vt:lpstr>Test-Beam @ DESY</vt:lpstr>
      <vt:lpstr>Baseline Strip Sensors </vt:lpstr>
      <vt:lpstr>Measurement Subject</vt:lpstr>
      <vt:lpstr>AC-LGAD Signal (Sr90)</vt:lpstr>
      <vt:lpstr>Digitizer and Board Channel mapping</vt:lpstr>
      <vt:lpstr>Setup for Resolution Measurement</vt:lpstr>
      <vt:lpstr>Setup for Resolution Measurement Channel Mapping (Option-1)</vt:lpstr>
      <vt:lpstr>Setup for Resolution Measurement Channel Mapping (Option-2)</vt:lpstr>
      <vt:lpstr>Preparation of Jig (3-Sensor Version)</vt:lpstr>
      <vt:lpstr>Preparation of Jig (4-Sensor Version)</vt:lpstr>
      <vt:lpstr>Commissioning @ DESY</vt:lpstr>
      <vt:lpstr>Logic Circuit </vt:lpstr>
      <vt:lpstr>Backup</vt:lpstr>
      <vt:lpstr>Expected Data Size (Baseline Sensor)</vt:lpstr>
      <vt:lpstr>Setup for DUT Standalone Run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CAEN DT5742: 5GHz + TRIG-IN</dc:title>
  <dc:creator>Satoshi YANO</dc:creator>
  <cp:lastModifiedBy>Satoshi YANO</cp:lastModifiedBy>
  <cp:revision>3392</cp:revision>
  <dcterms:created xsi:type="dcterms:W3CDTF">2025-04-11T07:28:13Z</dcterms:created>
  <dcterms:modified xsi:type="dcterms:W3CDTF">2025-12-04T23:56:17Z</dcterms:modified>
</cp:coreProperties>
</file>